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1.xml" ContentType="application/inkml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ink/ink2.xml" ContentType="application/inkml+xml"/>
  <Override PartName="/ppt/notesSlides/notesSlide62.xml" ContentType="application/vnd.openxmlformats-officedocument.presentationml.notesSlide+xml"/>
  <Override PartName="/ppt/ink/ink3.xml" ContentType="application/inkml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804" r:id="rId2"/>
    <p:sldMasterId id="2147483816" r:id="rId3"/>
    <p:sldMasterId id="2147483829" r:id="rId4"/>
  </p:sldMasterIdLst>
  <p:notesMasterIdLst>
    <p:notesMasterId r:id="rId186"/>
  </p:notesMasterIdLst>
  <p:handoutMasterIdLst>
    <p:handoutMasterId r:id="rId187"/>
  </p:handoutMasterIdLst>
  <p:sldIdLst>
    <p:sldId id="256" r:id="rId5"/>
    <p:sldId id="259" r:id="rId6"/>
    <p:sldId id="463" r:id="rId7"/>
    <p:sldId id="464" r:id="rId8"/>
    <p:sldId id="260" r:id="rId9"/>
    <p:sldId id="257" r:id="rId10"/>
    <p:sldId id="258" r:id="rId11"/>
    <p:sldId id="261" r:id="rId12"/>
    <p:sldId id="263" r:id="rId13"/>
    <p:sldId id="265" r:id="rId14"/>
    <p:sldId id="264" r:id="rId15"/>
    <p:sldId id="262" r:id="rId16"/>
    <p:sldId id="269" r:id="rId17"/>
    <p:sldId id="270" r:id="rId18"/>
    <p:sldId id="271" r:id="rId19"/>
    <p:sldId id="272" r:id="rId20"/>
    <p:sldId id="267" r:id="rId21"/>
    <p:sldId id="274" r:id="rId22"/>
    <p:sldId id="275" r:id="rId23"/>
    <p:sldId id="276" r:id="rId24"/>
    <p:sldId id="278" r:id="rId25"/>
    <p:sldId id="277" r:id="rId26"/>
    <p:sldId id="472" r:id="rId27"/>
    <p:sldId id="279" r:id="rId28"/>
    <p:sldId id="291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9" r:id="rId37"/>
    <p:sldId id="290" r:id="rId38"/>
    <p:sldId id="292" r:id="rId39"/>
    <p:sldId id="293" r:id="rId40"/>
    <p:sldId id="294" r:id="rId41"/>
    <p:sldId id="295" r:id="rId42"/>
    <p:sldId id="296" r:id="rId43"/>
    <p:sldId id="297" r:id="rId44"/>
    <p:sldId id="403" r:id="rId45"/>
    <p:sldId id="298" r:id="rId46"/>
    <p:sldId id="299" r:id="rId47"/>
    <p:sldId id="301" r:id="rId48"/>
    <p:sldId id="302" r:id="rId49"/>
    <p:sldId id="304" r:id="rId50"/>
    <p:sldId id="305" r:id="rId51"/>
    <p:sldId id="306" r:id="rId52"/>
    <p:sldId id="309" r:id="rId53"/>
    <p:sldId id="312" r:id="rId54"/>
    <p:sldId id="313" r:id="rId55"/>
    <p:sldId id="314" r:id="rId56"/>
    <p:sldId id="323" r:id="rId57"/>
    <p:sldId id="315" r:id="rId58"/>
    <p:sldId id="316" r:id="rId59"/>
    <p:sldId id="346" r:id="rId60"/>
    <p:sldId id="319" r:id="rId61"/>
    <p:sldId id="321" r:id="rId62"/>
    <p:sldId id="322" r:id="rId63"/>
    <p:sldId id="324" r:id="rId64"/>
    <p:sldId id="373" r:id="rId65"/>
    <p:sldId id="374" r:id="rId66"/>
    <p:sldId id="372" r:id="rId67"/>
    <p:sldId id="370" r:id="rId68"/>
    <p:sldId id="375" r:id="rId69"/>
    <p:sldId id="325" r:id="rId70"/>
    <p:sldId id="326" r:id="rId71"/>
    <p:sldId id="327" r:id="rId72"/>
    <p:sldId id="328" r:id="rId73"/>
    <p:sldId id="341" r:id="rId74"/>
    <p:sldId id="342" r:id="rId75"/>
    <p:sldId id="343" r:id="rId76"/>
    <p:sldId id="344" r:id="rId77"/>
    <p:sldId id="345" r:id="rId78"/>
    <p:sldId id="318" r:id="rId79"/>
    <p:sldId id="347" r:id="rId80"/>
    <p:sldId id="348" r:id="rId81"/>
    <p:sldId id="349" r:id="rId82"/>
    <p:sldId id="355" r:id="rId83"/>
    <p:sldId id="404" r:id="rId84"/>
    <p:sldId id="405" r:id="rId85"/>
    <p:sldId id="477" r:id="rId86"/>
    <p:sldId id="475" r:id="rId87"/>
    <p:sldId id="476" r:id="rId88"/>
    <p:sldId id="479" r:id="rId89"/>
    <p:sldId id="480" r:id="rId90"/>
    <p:sldId id="481" r:id="rId91"/>
    <p:sldId id="356" r:id="rId92"/>
    <p:sldId id="402" r:id="rId93"/>
    <p:sldId id="331" r:id="rId94"/>
    <p:sldId id="406" r:id="rId95"/>
    <p:sldId id="308" r:id="rId96"/>
    <p:sldId id="310" r:id="rId97"/>
    <p:sldId id="329" r:id="rId98"/>
    <p:sldId id="332" r:id="rId99"/>
    <p:sldId id="333" r:id="rId100"/>
    <p:sldId id="334" r:id="rId101"/>
    <p:sldId id="335" r:id="rId102"/>
    <p:sldId id="336" r:id="rId103"/>
    <p:sldId id="337" r:id="rId104"/>
    <p:sldId id="338" r:id="rId105"/>
    <p:sldId id="339" r:id="rId106"/>
    <p:sldId id="351" r:id="rId107"/>
    <p:sldId id="353" r:id="rId108"/>
    <p:sldId id="361" r:id="rId109"/>
    <p:sldId id="330" r:id="rId110"/>
    <p:sldId id="366" r:id="rId111"/>
    <p:sldId id="483" r:id="rId112"/>
    <p:sldId id="352" r:id="rId113"/>
    <p:sldId id="359" r:id="rId114"/>
    <p:sldId id="358" r:id="rId115"/>
    <p:sldId id="357" r:id="rId116"/>
    <p:sldId id="362" r:id="rId117"/>
    <p:sldId id="363" r:id="rId118"/>
    <p:sldId id="364" r:id="rId119"/>
    <p:sldId id="365" r:id="rId120"/>
    <p:sldId id="397" r:id="rId121"/>
    <p:sldId id="398" r:id="rId122"/>
    <p:sldId id="367" r:id="rId123"/>
    <p:sldId id="376" r:id="rId124"/>
    <p:sldId id="377" r:id="rId125"/>
    <p:sldId id="378" r:id="rId126"/>
    <p:sldId id="379" r:id="rId127"/>
    <p:sldId id="381" r:id="rId128"/>
    <p:sldId id="380" r:id="rId129"/>
    <p:sldId id="382" r:id="rId130"/>
    <p:sldId id="390" r:id="rId131"/>
    <p:sldId id="389" r:id="rId132"/>
    <p:sldId id="383" r:id="rId133"/>
    <p:sldId id="386" r:id="rId134"/>
    <p:sldId id="385" r:id="rId135"/>
    <p:sldId id="387" r:id="rId136"/>
    <p:sldId id="388" r:id="rId137"/>
    <p:sldId id="392" r:id="rId138"/>
    <p:sldId id="461" r:id="rId139"/>
    <p:sldId id="393" r:id="rId140"/>
    <p:sldId id="459" r:id="rId141"/>
    <p:sldId id="460" r:id="rId142"/>
    <p:sldId id="394" r:id="rId143"/>
    <p:sldId id="395" r:id="rId144"/>
    <p:sldId id="396" r:id="rId145"/>
    <p:sldId id="465" r:id="rId146"/>
    <p:sldId id="466" r:id="rId147"/>
    <p:sldId id="467" r:id="rId148"/>
    <p:sldId id="468" r:id="rId149"/>
    <p:sldId id="470" r:id="rId150"/>
    <p:sldId id="469" r:id="rId151"/>
    <p:sldId id="497" r:id="rId152"/>
    <p:sldId id="471" r:id="rId153"/>
    <p:sldId id="485" r:id="rId154"/>
    <p:sldId id="484" r:id="rId155"/>
    <p:sldId id="486" r:id="rId156"/>
    <p:sldId id="488" r:id="rId157"/>
    <p:sldId id="489" r:id="rId158"/>
    <p:sldId id="490" r:id="rId159"/>
    <p:sldId id="491" r:id="rId160"/>
    <p:sldId id="492" r:id="rId161"/>
    <p:sldId id="494" r:id="rId162"/>
    <p:sldId id="493" r:id="rId163"/>
    <p:sldId id="498" r:id="rId164"/>
    <p:sldId id="495" r:id="rId165"/>
    <p:sldId id="496" r:id="rId166"/>
    <p:sldId id="360" r:id="rId167"/>
    <p:sldId id="499" r:id="rId168"/>
    <p:sldId id="500" r:id="rId169"/>
    <p:sldId id="307" r:id="rId170"/>
    <p:sldId id="501" r:id="rId171"/>
    <p:sldId id="502" r:id="rId172"/>
    <p:sldId id="503" r:id="rId173"/>
    <p:sldId id="504" r:id="rId174"/>
    <p:sldId id="505" r:id="rId175"/>
    <p:sldId id="311" r:id="rId176"/>
    <p:sldId id="506" r:id="rId177"/>
    <p:sldId id="507" r:id="rId178"/>
    <p:sldId id="508" r:id="rId179"/>
    <p:sldId id="320" r:id="rId180"/>
    <p:sldId id="509" r:id="rId181"/>
    <p:sldId id="510" r:id="rId182"/>
    <p:sldId id="511" r:id="rId183"/>
    <p:sldId id="512" r:id="rId184"/>
    <p:sldId id="513" r:id="rId185"/>
  </p:sldIdLst>
  <p:sldSz cx="9144000" cy="6858000" type="screen4x3"/>
  <p:notesSz cx="7302500" cy="95885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ourier New" panose="02070309020205020404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ourier New" panose="02070309020205020404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ourier New" panose="02070309020205020404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ourier New" panose="02070309020205020404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Courier New" panose="02070309020205020404" pitchFamily="49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Courier New" panose="02070309020205020404" pitchFamily="49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Courier New" panose="02070309020205020404" pitchFamily="49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Courier New" panose="02070309020205020404" pitchFamily="49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Courier New" panose="02070309020205020404" pitchFamily="49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EA75C0-28BC-43D2-9F39-83E69520373C}">
          <p14:sldIdLst>
            <p14:sldId id="256"/>
            <p14:sldId id="259"/>
            <p14:sldId id="463"/>
            <p14:sldId id="464"/>
            <p14:sldId id="260"/>
            <p14:sldId id="257"/>
            <p14:sldId id="258"/>
            <p14:sldId id="261"/>
            <p14:sldId id="263"/>
            <p14:sldId id="265"/>
            <p14:sldId id="264"/>
            <p14:sldId id="262"/>
            <p14:sldId id="269"/>
            <p14:sldId id="270"/>
            <p14:sldId id="271"/>
            <p14:sldId id="272"/>
            <p14:sldId id="267"/>
            <p14:sldId id="274"/>
            <p14:sldId id="275"/>
            <p14:sldId id="276"/>
            <p14:sldId id="278"/>
            <p14:sldId id="277"/>
            <p14:sldId id="472"/>
            <p14:sldId id="279"/>
            <p14:sldId id="291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0"/>
            <p14:sldId id="292"/>
            <p14:sldId id="293"/>
            <p14:sldId id="294"/>
            <p14:sldId id="295"/>
            <p14:sldId id="296"/>
          </p14:sldIdLst>
        </p14:section>
        <p14:section name="Untitled Section" id="{0D7DCEB9-AAFF-4F4B-8478-A744C4736C34}">
          <p14:sldIdLst>
            <p14:sldId id="297"/>
            <p14:sldId id="403"/>
            <p14:sldId id="298"/>
            <p14:sldId id="299"/>
            <p14:sldId id="301"/>
            <p14:sldId id="302"/>
            <p14:sldId id="304"/>
            <p14:sldId id="305"/>
            <p14:sldId id="306"/>
            <p14:sldId id="309"/>
            <p14:sldId id="312"/>
            <p14:sldId id="313"/>
            <p14:sldId id="314"/>
            <p14:sldId id="323"/>
            <p14:sldId id="315"/>
            <p14:sldId id="316"/>
            <p14:sldId id="346"/>
            <p14:sldId id="319"/>
            <p14:sldId id="321"/>
            <p14:sldId id="322"/>
            <p14:sldId id="324"/>
            <p14:sldId id="373"/>
            <p14:sldId id="374"/>
            <p14:sldId id="372"/>
            <p14:sldId id="370"/>
            <p14:sldId id="375"/>
            <p14:sldId id="325"/>
            <p14:sldId id="326"/>
            <p14:sldId id="327"/>
            <p14:sldId id="328"/>
            <p14:sldId id="341"/>
            <p14:sldId id="342"/>
            <p14:sldId id="343"/>
            <p14:sldId id="344"/>
            <p14:sldId id="345"/>
            <p14:sldId id="318"/>
            <p14:sldId id="347"/>
            <p14:sldId id="348"/>
            <p14:sldId id="349"/>
            <p14:sldId id="355"/>
            <p14:sldId id="404"/>
            <p14:sldId id="405"/>
            <p14:sldId id="477"/>
            <p14:sldId id="475"/>
            <p14:sldId id="476"/>
            <p14:sldId id="479"/>
            <p14:sldId id="480"/>
            <p14:sldId id="481"/>
            <p14:sldId id="356"/>
            <p14:sldId id="402"/>
            <p14:sldId id="331"/>
            <p14:sldId id="406"/>
            <p14:sldId id="308"/>
            <p14:sldId id="310"/>
            <p14:sldId id="329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51"/>
            <p14:sldId id="353"/>
            <p14:sldId id="361"/>
            <p14:sldId id="330"/>
            <p14:sldId id="366"/>
            <p14:sldId id="483"/>
            <p14:sldId id="352"/>
            <p14:sldId id="359"/>
            <p14:sldId id="358"/>
            <p14:sldId id="357"/>
            <p14:sldId id="362"/>
            <p14:sldId id="363"/>
            <p14:sldId id="364"/>
            <p14:sldId id="365"/>
            <p14:sldId id="397"/>
            <p14:sldId id="398"/>
            <p14:sldId id="367"/>
            <p14:sldId id="376"/>
            <p14:sldId id="377"/>
            <p14:sldId id="378"/>
            <p14:sldId id="379"/>
            <p14:sldId id="381"/>
            <p14:sldId id="380"/>
            <p14:sldId id="382"/>
            <p14:sldId id="390"/>
            <p14:sldId id="389"/>
            <p14:sldId id="383"/>
            <p14:sldId id="386"/>
            <p14:sldId id="385"/>
            <p14:sldId id="387"/>
            <p14:sldId id="388"/>
            <p14:sldId id="392"/>
            <p14:sldId id="461"/>
            <p14:sldId id="393"/>
            <p14:sldId id="459"/>
            <p14:sldId id="460"/>
            <p14:sldId id="394"/>
            <p14:sldId id="395"/>
            <p14:sldId id="396"/>
            <p14:sldId id="465"/>
            <p14:sldId id="466"/>
            <p14:sldId id="467"/>
            <p14:sldId id="468"/>
            <p14:sldId id="470"/>
            <p14:sldId id="469"/>
            <p14:sldId id="497"/>
            <p14:sldId id="471"/>
            <p14:sldId id="485"/>
            <p14:sldId id="484"/>
            <p14:sldId id="486"/>
            <p14:sldId id="488"/>
            <p14:sldId id="489"/>
            <p14:sldId id="490"/>
            <p14:sldId id="491"/>
            <p14:sldId id="492"/>
            <p14:sldId id="494"/>
            <p14:sldId id="493"/>
            <p14:sldId id="498"/>
            <p14:sldId id="495"/>
            <p14:sldId id="496"/>
            <p14:sldId id="360"/>
            <p14:sldId id="499"/>
            <p14:sldId id="500"/>
            <p14:sldId id="307"/>
            <p14:sldId id="501"/>
            <p14:sldId id="502"/>
            <p14:sldId id="503"/>
            <p14:sldId id="504"/>
            <p14:sldId id="505"/>
            <p14:sldId id="311"/>
            <p14:sldId id="506"/>
            <p14:sldId id="507"/>
            <p14:sldId id="508"/>
            <p14:sldId id="320"/>
            <p14:sldId id="509"/>
            <p14:sldId id="510"/>
            <p14:sldId id="511"/>
            <p14:sldId id="512"/>
            <p14:sldId id="5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19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CC"/>
    <a:srgbClr val="FFFFFF"/>
    <a:srgbClr val="FF0000"/>
    <a:srgbClr val="CC99FF"/>
    <a:srgbClr val="FF8B8B"/>
    <a:srgbClr val="FFCCFF"/>
    <a:srgbClr val="79C6FF"/>
    <a:srgbClr val="37474F"/>
    <a:srgbClr val="0066FF"/>
    <a:srgbClr val="EBF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5688" autoAdjust="0"/>
  </p:normalViewPr>
  <p:slideViewPr>
    <p:cSldViewPr>
      <p:cViewPr varScale="1">
        <p:scale>
          <a:sx n="87" d="100"/>
          <a:sy n="87" d="100"/>
        </p:scale>
        <p:origin x="2232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451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3" d="100"/>
          <a:sy n="103" d="100"/>
        </p:scale>
        <p:origin x="-2484" y="-90"/>
      </p:cViewPr>
      <p:guideLst>
        <p:guide orient="horz" pos="3019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tableStyles" Target="tableStyle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0" Type="http://schemas.openxmlformats.org/officeDocument/2006/relationships/theme" Target="theme/theme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notesMaster" Target="notesMasters/notesMaster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56.xml"/><Relationship Id="rId18" Type="http://schemas.openxmlformats.org/officeDocument/2006/relationships/slide" Target="slides/slide61.xml"/><Relationship Id="rId26" Type="http://schemas.openxmlformats.org/officeDocument/2006/relationships/slide" Target="slides/slide72.xml"/><Relationship Id="rId21" Type="http://schemas.openxmlformats.org/officeDocument/2006/relationships/slide" Target="slides/slide67.xml"/><Relationship Id="rId34" Type="http://schemas.openxmlformats.org/officeDocument/2006/relationships/slide" Target="slides/slide88.xml"/><Relationship Id="rId7" Type="http://schemas.openxmlformats.org/officeDocument/2006/relationships/slide" Target="slides/slide50.xml"/><Relationship Id="rId12" Type="http://schemas.openxmlformats.org/officeDocument/2006/relationships/slide" Target="slides/slide55.xml"/><Relationship Id="rId17" Type="http://schemas.openxmlformats.org/officeDocument/2006/relationships/slide" Target="slides/slide60.xml"/><Relationship Id="rId25" Type="http://schemas.openxmlformats.org/officeDocument/2006/relationships/slide" Target="slides/slide71.xml"/><Relationship Id="rId33" Type="http://schemas.openxmlformats.org/officeDocument/2006/relationships/slide" Target="slides/slide87.xml"/><Relationship Id="rId2" Type="http://schemas.openxmlformats.org/officeDocument/2006/relationships/slide" Target="slides/slide45.xml"/><Relationship Id="rId16" Type="http://schemas.openxmlformats.org/officeDocument/2006/relationships/slide" Target="slides/slide59.xml"/><Relationship Id="rId20" Type="http://schemas.openxmlformats.org/officeDocument/2006/relationships/slide" Target="slides/slide66.xml"/><Relationship Id="rId29" Type="http://schemas.openxmlformats.org/officeDocument/2006/relationships/slide" Target="slides/slide75.xml"/><Relationship Id="rId1" Type="http://schemas.openxmlformats.org/officeDocument/2006/relationships/slide" Target="slides/slide44.xml"/><Relationship Id="rId6" Type="http://schemas.openxmlformats.org/officeDocument/2006/relationships/slide" Target="slides/slide49.xml"/><Relationship Id="rId11" Type="http://schemas.openxmlformats.org/officeDocument/2006/relationships/slide" Target="slides/slide54.xml"/><Relationship Id="rId24" Type="http://schemas.openxmlformats.org/officeDocument/2006/relationships/slide" Target="slides/slide70.xml"/><Relationship Id="rId32" Type="http://schemas.openxmlformats.org/officeDocument/2006/relationships/slide" Target="slides/slide78.xml"/><Relationship Id="rId37" Type="http://schemas.openxmlformats.org/officeDocument/2006/relationships/slide" Target="slides/slide91.xml"/><Relationship Id="rId5" Type="http://schemas.openxmlformats.org/officeDocument/2006/relationships/slide" Target="slides/slide48.xml"/><Relationship Id="rId15" Type="http://schemas.openxmlformats.org/officeDocument/2006/relationships/slide" Target="slides/slide58.xml"/><Relationship Id="rId23" Type="http://schemas.openxmlformats.org/officeDocument/2006/relationships/slide" Target="slides/slide69.xml"/><Relationship Id="rId28" Type="http://schemas.openxmlformats.org/officeDocument/2006/relationships/slide" Target="slides/slide74.xml"/><Relationship Id="rId36" Type="http://schemas.openxmlformats.org/officeDocument/2006/relationships/slide" Target="slides/slide90.xml"/><Relationship Id="rId10" Type="http://schemas.openxmlformats.org/officeDocument/2006/relationships/slide" Target="slides/slide53.xml"/><Relationship Id="rId19" Type="http://schemas.openxmlformats.org/officeDocument/2006/relationships/slide" Target="slides/slide65.xml"/><Relationship Id="rId31" Type="http://schemas.openxmlformats.org/officeDocument/2006/relationships/slide" Target="slides/slide77.xml"/><Relationship Id="rId4" Type="http://schemas.openxmlformats.org/officeDocument/2006/relationships/slide" Target="slides/slide47.xml"/><Relationship Id="rId9" Type="http://schemas.openxmlformats.org/officeDocument/2006/relationships/slide" Target="slides/slide52.xml"/><Relationship Id="rId14" Type="http://schemas.openxmlformats.org/officeDocument/2006/relationships/slide" Target="slides/slide57.xml"/><Relationship Id="rId22" Type="http://schemas.openxmlformats.org/officeDocument/2006/relationships/slide" Target="slides/slide68.xml"/><Relationship Id="rId27" Type="http://schemas.openxmlformats.org/officeDocument/2006/relationships/slide" Target="slides/slide73.xml"/><Relationship Id="rId30" Type="http://schemas.openxmlformats.org/officeDocument/2006/relationships/slide" Target="slides/slide76.xml"/><Relationship Id="rId35" Type="http://schemas.openxmlformats.org/officeDocument/2006/relationships/slide" Target="slides/slide89.xml"/><Relationship Id="rId8" Type="http://schemas.openxmlformats.org/officeDocument/2006/relationships/slide" Target="slides/slide51.xml"/><Relationship Id="rId3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79C3BED4-18C9-49EE-A2AA-878105BF464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8452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96" tIns="47398" rIns="94796" bIns="47398" numCol="1" anchor="t" anchorCtr="0" compatLnSpc="1">
            <a:prstTxWarp prst="textNoShape">
              <a:avLst/>
            </a:prstTxWarp>
          </a:bodyPr>
          <a:lstStyle>
            <a:lvl1pPr algn="l" defTabSz="94773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E2E4CD46-FE0C-498E-B868-63F535C218F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8613" y="0"/>
            <a:ext cx="3182937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96" tIns="47398" rIns="94796" bIns="47398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>
            <a:extLst>
              <a:ext uri="{FF2B5EF4-FFF2-40B4-BE49-F238E27FC236}">
                <a16:creationId xmlns:a16="http://schemas.microsoft.com/office/drawing/2014/main" id="{0FBC08D2-BB5F-4713-96C2-74B84364E0C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9713"/>
            <a:ext cx="3184525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96" tIns="47398" rIns="94796" bIns="47398" numCol="1" anchor="b" anchorCtr="0" compatLnSpc="1">
            <a:prstTxWarp prst="textNoShape">
              <a:avLst/>
            </a:prstTxWarp>
          </a:bodyPr>
          <a:lstStyle>
            <a:lvl1pPr algn="l" defTabSz="94773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11BE4C4C-A17D-469C-8EC4-966D3557AA6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8613" y="9129713"/>
            <a:ext cx="3182937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96" tIns="47398" rIns="94796" bIns="47398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4BE06F0-1A4D-4752-A6D8-A9A599448F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7T18:42:5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12979,'0'0'8986,"-9"0"-8970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7T03:13:12.25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6222,'2'-10,"0"0,1 1,0-1,0 1,1-1,1 1,-1 0,2 0,11-15,-2 0,55-74,-47 67,0-1,25-48,-36 55,2 0,0 1,2 0,0 2,2 0,26-26,-12 14,31-43,-38 45,1 1,38-36,25-22,-64 61,1 1,45-35,-46 45,-7 5,-1-1,-1 0,0-2,24-26,-23 23,1 0,0 1,2 1,0 1,24-14,-23 16,4-1,-1-2,-1 0,24-23,-18 14,2 1,0 1,49-26,-50 28,0-1,-1-1,44-48,-60 61,0 0,1 0,0 2,0-1,21-8,28-16,-31 15,52-22,-59 30,0-2,-1 0,-1-1,30-23,-24 16,0 1,1 2,1 1,1 1,0 2,37-11,90-39,-139 51,0-1,28-22,-30 20,1 1,34-18,194-81,-230 105,0-2,-1 0,-1-1,19-16,-20 15,-1 2,1-1,1 2,0 0,24-11,133-62,-112 50,-34 18,-2-2,32-26,22-15,56-14,1 0,-82 39,1 3,79-31,-99 47,0 2,1 1,1 2,-1 2,53-3,34-6,-81 9,58-2,-52 5,57-9,-56 5,55-1,-94 8,5 1,-1-1,1-1,0 0,-1-1,1 0,-1-1,0 0,18-8,9-3,0 2,1 2,0 1,79-5,-116 14,166-4,-123 5,-1-2,84-11,-80 5,1 2,62 2,10-1,-31-10,-66 8,54-3,754 7,-406 5,-331-2,106-3,-116-14,-40 6,-33 8,1-1,-1-1,-1 0,1-1,-1 0,0-1,0 0,0-1,-1-1,0 0,0-1,12-12,15-13,85-58,-63 49,174-132,-189 141,78-74,-36 32,-59 53,50-51,-55 50,1 1,1 2,56-36,26-21,-53 34,3 2,1 3,1 2,92-40,-133 67,0-1,0 0,21-19,-19 14,41-23,257-109,-296 135,0-1,27-22,34-20,218-127,-52 58,-182 94,-48 23,1 1,26-6,-31 9,0 0,0-1,-1 0,0-2,20-10,1-3,0 2,64-23,21-10,-93 39,1 1,36-9,-35 12,-1-2,35-16,4-3,1 2,2 3,0 4,117-19,75-15,-251 51,24-3,0-2,-1-2,50-20,-46 15,2 1,0 3,0 1,47-5,68-17,233-65,-339 87,-28 7,0-2,0 0,30-13,25-9,0 3,2 3,83-10,-121 23,131-21,120-7,-229 31,25-9,-58 8,54-3,68-5,-96 6,61 1,-102 7,0-1,0 0,0-2,0 1,0-2,-1 0,1-1,20-9,-18 8,1 1,-1 1,1 0,0 1,0 1,0 1,26 2,-21-1,0 0,0-2,41-8,-21 2,0 1,61-2,22-2,-16 0,213 8,-158 6,983-3,-1096 3,0 1,72 17,-83-11,49 19,-58-17,0-2,0-1,43 6,202 19,-83-7,-112-14,115 5,-38-3,-4 0,40-1,25 1,-203-14,0 1,0 1,-1 0,1 2,26 10,-22-8,-1-1,1 0,22 2,55-1,38 5,-91-6,70-1,-71-5,79 12,-66-4,75 0,-53-4,17 9,-66-7,50 2,-31-9,-32 0,0 1,0 0,0 2,22 3,-19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3T20:41:27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6977,'0'0'3441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05:04:48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6977,'0'0'3441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7T03:13:12.25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6222,'2'-10,"0"0,1 1,0-1,0 1,1-1,1 1,-1 0,2 0,11-15,-2 0,55-74,-47 67,0-1,25-48,-36 55,2 0,0 1,2 0,0 2,2 0,26-26,-12 14,31-43,-38 45,1 1,38-36,25-22,-64 61,1 1,45-35,-46 45,-7 5,-1-1,-1 0,0-2,24-26,-23 23,1 0,0 1,2 1,0 1,24-14,-23 16,4-1,-1-2,-1 0,24-23,-18 14,2 1,0 1,49-26,-50 28,0-1,-1-1,44-48,-60 61,0 0,1 0,0 2,0-1,21-8,28-16,-31 15,52-22,-59 30,0-2,-1 0,-1-1,30-23,-24 16,0 1,1 2,1 1,1 1,0 2,37-11,90-39,-139 51,0-1,28-22,-30 20,1 1,34-18,194-81,-230 105,0-2,-1 0,-1-1,19-16,-20 15,-1 2,1-1,1 2,0 0,24-11,133-62,-112 50,-34 18,-2-2,32-26,22-15,56-14,1 0,-82 39,1 3,79-31,-99 47,0 2,1 1,1 2,-1 2,53-3,34-6,-81 9,58-2,-52 5,57-9,-56 5,55-1,-94 8,5 1,-1-1,1-1,0 0,-1-1,1 0,-1-1,0 0,18-8,9-3,0 2,1 2,0 1,79-5,-116 14,166-4,-123 5,-1-2,84-11,-80 5,1 2,62 2,10-1,-31-10,-66 8,54-3,754 7,-406 5,-331-2,106-3,-116-14,-40 6,-33 8,1-1,-1-1,-1 0,1-1,-1 0,0-1,0 0,0-1,-1-1,0 0,0-1,12-12,15-13,85-58,-63 49,174-132,-189 141,78-74,-36 32,-59 53,50-51,-55 50,1 1,1 2,56-36,26-21,-53 34,3 2,1 3,1 2,92-40,-133 67,0-1,0 0,21-19,-19 14,41-23,257-109,-296 135,0-1,27-22,34-20,218-127,-52 58,-182 94,-48 23,1 1,26-6,-31 9,0 0,0-1,-1 0,0-2,20-10,1-3,0 2,64-23,21-10,-93 39,1 1,36-9,-35 12,-1-2,35-16,4-3,1 2,2 3,0 4,117-19,75-15,-251 51,24-3,0-2,-1-2,50-20,-46 15,2 1,0 3,0 1,47-5,68-17,233-65,-339 87,-28 7,0-2,0 0,30-13,25-9,0 3,2 3,83-10,-121 23,131-21,120-7,-229 31,25-9,-58 8,54-3,68-5,-96 6,61 1,-102 7,0-1,0 0,0-2,0 1,0-2,-1 0,1-1,20-9,-18 8,1 1,-1 1,1 0,0 1,0 1,0 1,26 2,-21-1,0 0,0-2,41-8,-21 2,0 1,61-2,22-2,-16 0,213 8,-158 6,983-3,-1096 3,0 1,72 17,-83-11,49 19,-58-17,0-2,0-1,43 6,202 19,-83-7,-112-14,115 5,-38-3,-4 0,40-1,25 1,-203-14,0 1,0 1,-1 0,1 2,26 10,-22-8,-1-1,1 0,22 2,55-1,38 5,-91-6,70-1,-71-5,79 12,-66-4,75 0,-53-4,17 9,-66-7,50 2,-31-9,-32 0,0 1,0 0,0 2,22 3,-19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7T03:13:12.25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6222,'2'-10,"0"0,1 1,0-1,0 1,1-1,1 1,-1 0,2 0,11-15,-2 0,55-74,-47 67,0-1,25-48,-36 55,2 0,0 1,2 0,0 2,2 0,26-26,-12 14,31-43,-38 45,1 1,38-36,25-22,-64 61,1 1,45-35,-46 45,-7 5,-1-1,-1 0,0-2,24-26,-23 23,1 0,0 1,2 1,0 1,24-14,-23 16,4-1,-1-2,-1 0,24-23,-18 14,2 1,0 1,49-26,-50 28,0-1,-1-1,44-48,-60 61,0 0,1 0,0 2,0-1,21-8,28-16,-31 15,52-22,-59 30,0-2,-1 0,-1-1,30-23,-24 16,0 1,1 2,1 1,1 1,0 2,37-11,90-39,-139 51,0-1,28-22,-30 20,1 1,34-18,194-81,-230 105,0-2,-1 0,-1-1,19-16,-20 15,-1 2,1-1,1 2,0 0,24-11,133-62,-112 50,-34 18,-2-2,32-26,22-15,56-14,1 0,-82 39,1 3,79-31,-99 47,0 2,1 1,1 2,-1 2,53-3,34-6,-81 9,58-2,-52 5,57-9,-56 5,55-1,-94 8,5 1,-1-1,1-1,0 0,-1-1,1 0,-1-1,0 0,18-8,9-3,0 2,1 2,0 1,79-5,-116 14,166-4,-123 5,-1-2,84-11,-80 5,1 2,62 2,10-1,-31-10,-66 8,54-3,754 7,-406 5,-331-2,106-3,-116-14,-40 6,-33 8,1-1,-1-1,-1 0,1-1,-1 0,0-1,0 0,0-1,-1-1,0 0,0-1,12-12,15-13,85-58,-63 49,174-132,-189 141,78-74,-36 32,-59 53,50-51,-55 50,1 1,1 2,56-36,26-21,-53 34,3 2,1 3,1 2,92-40,-133 67,0-1,0 0,21-19,-19 14,41-23,257-109,-296 135,0-1,27-22,34-20,218-127,-52 58,-182 94,-48 23,1 1,26-6,-31 9,0 0,0-1,-1 0,0-2,20-10,1-3,0 2,64-23,21-10,-93 39,1 1,36-9,-35 12,-1-2,35-16,4-3,1 2,2 3,0 4,117-19,75-15,-251 51,24-3,0-2,-1-2,50-20,-46 15,2 1,0 3,0 1,47-5,68-17,233-65,-339 87,-28 7,0-2,0 0,30-13,25-9,0 3,2 3,83-10,-121 23,131-21,120-7,-229 31,25-9,-58 8,54-3,68-5,-96 6,61 1,-102 7,0-1,0 0,0-2,0 1,0-2,-1 0,1-1,20-9,-18 8,1 1,-1 1,1 0,0 1,0 1,0 1,26 2,-21-1,0 0,0-2,41-8,-21 2,0 1,61-2,22-2,-16 0,213 8,-158 6,983-3,-1096 3,0 1,72 17,-83-11,49 19,-58-17,0-2,0-1,43 6,202 19,-83-7,-112-14,115 5,-38-3,-4 0,40-1,25 1,-203-14,0 1,0 1,-1 0,1 2,26 10,-22-8,-1-1,1 0,22 2,55-1,38 5,-91-6,70-1,-71-5,79 12,-66-4,75 0,-53-4,17 9,-66-7,50 2,-31-9,-32 0,0 1,0 0,0 2,22 3,-19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7T03:13:12.25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6222,'2'-10,"0"0,1 1,0-1,0 1,1-1,1 1,-1 0,2 0,11-15,-2 0,55-74,-47 67,0-1,25-48,-36 55,2 0,0 1,2 0,0 2,2 0,26-26,-12 14,31-43,-38 45,1 1,38-36,25-22,-64 61,1 1,45-35,-46 45,-7 5,-1-1,-1 0,0-2,24-26,-23 23,1 0,0 1,2 1,0 1,24-14,-23 16,4-1,-1-2,-1 0,24-23,-18 14,2 1,0 1,49-26,-50 28,0-1,-1-1,44-48,-60 61,0 0,1 0,0 2,0-1,21-8,28-16,-31 15,52-22,-59 30,0-2,-1 0,-1-1,30-23,-24 16,0 1,1 2,1 1,1 1,0 2,37-11,90-39,-139 51,0-1,28-22,-30 20,1 1,34-18,194-81,-230 105,0-2,-1 0,-1-1,19-16,-20 15,-1 2,1-1,1 2,0 0,24-11,133-62,-112 50,-34 18,-2-2,32-26,22-15,56-14,1 0,-82 39,1 3,79-31,-99 47,0 2,1 1,1 2,-1 2,53-3,34-6,-81 9,58-2,-52 5,57-9,-56 5,55-1,-94 8,5 1,-1-1,1-1,0 0,-1-1,1 0,-1-1,0 0,18-8,9-3,0 2,1 2,0 1,79-5,-116 14,166-4,-123 5,-1-2,84-11,-80 5,1 2,62 2,10-1,-31-10,-66 8,54-3,754 7,-406 5,-331-2,106-3,-116-14,-40 6,-33 8,1-1,-1-1,-1 0,1-1,-1 0,0-1,0 0,0-1,-1-1,0 0,0-1,12-12,15-13,85-58,-63 49,174-132,-189 141,78-74,-36 32,-59 53,50-51,-55 50,1 1,1 2,56-36,26-21,-53 34,3 2,1 3,1 2,92-40,-133 67,0-1,0 0,21-19,-19 14,41-23,257-109,-296 135,0-1,27-22,34-20,218-127,-52 58,-182 94,-48 23,1 1,26-6,-31 9,0 0,0-1,-1 0,0-2,20-10,1-3,0 2,64-23,21-10,-93 39,1 1,36-9,-35 12,-1-2,35-16,4-3,1 2,2 3,0 4,117-19,75-15,-251 51,24-3,0-2,-1-2,50-20,-46 15,2 1,0 3,0 1,47-5,68-17,233-65,-339 87,-28 7,0-2,0 0,30-13,25-9,0 3,2 3,83-10,-121 23,131-21,120-7,-229 31,25-9,-58 8,54-3,68-5,-96 6,61 1,-102 7,0-1,0 0,0-2,0 1,0-2,-1 0,1-1,20-9,-18 8,1 1,-1 1,1 0,0 1,0 1,0 1,26 2,-21-1,0 0,0-2,41-8,-21 2,0 1,61-2,22-2,-16 0,213 8,-158 6,983-3,-1096 3,0 1,72 17,-83-11,49 19,-58-17,0-2,0-1,43 6,202 19,-83-7,-112-14,115 5,-38-3,-4 0,40-1,25 1,-203-14,0 1,0 1,-1 0,1 2,26 10,-22-8,-1-1,1 0,22 2,55-1,38 5,-91-6,70-1,-71-5,79 12,-66-4,75 0,-53-4,17 9,-66-7,50 2,-31-9,-32 0,0 1,0 0,0 2,22 3,-19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7T03:13:12.25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6222,'2'-10,"0"0,1 1,0-1,0 1,1-1,1 1,-1 0,2 0,11-15,-2 0,55-74,-47 67,0-1,25-48,-36 55,2 0,0 1,2 0,0 2,2 0,26-26,-12 14,31-43,-38 45,1 1,38-36,25-22,-64 61,1 1,45-35,-46 45,-7 5,-1-1,-1 0,0-2,24-26,-23 23,1 0,0 1,2 1,0 1,24-14,-23 16,4-1,-1-2,-1 0,24-23,-18 14,2 1,0 1,49-26,-50 28,0-1,-1-1,44-48,-60 61,0 0,1 0,0 2,0-1,21-8,28-16,-31 15,52-22,-59 30,0-2,-1 0,-1-1,30-23,-24 16,0 1,1 2,1 1,1 1,0 2,37-11,90-39,-139 51,0-1,28-22,-30 20,1 1,34-18,194-81,-230 105,0-2,-1 0,-1-1,19-16,-20 15,-1 2,1-1,1 2,0 0,24-11,133-62,-112 50,-34 18,-2-2,32-26,22-15,56-14,1 0,-82 39,1 3,79-31,-99 47,0 2,1 1,1 2,-1 2,53-3,34-6,-81 9,58-2,-52 5,57-9,-56 5,55-1,-94 8,5 1,-1-1,1-1,0 0,-1-1,1 0,-1-1,0 0,18-8,9-3,0 2,1 2,0 1,79-5,-116 14,166-4,-123 5,-1-2,84-11,-80 5,1 2,62 2,10-1,-31-10,-66 8,54-3,754 7,-406 5,-331-2,106-3,-116-14,-40 6,-33 8,1-1,-1-1,-1 0,1-1,-1 0,0-1,0 0,0-1,-1-1,0 0,0-1,12-12,15-13,85-58,-63 49,174-132,-189 141,78-74,-36 32,-59 53,50-51,-55 50,1 1,1 2,56-36,26-21,-53 34,3 2,1 3,1 2,92-40,-133 67,0-1,0 0,21-19,-19 14,41-23,257-109,-296 135,0-1,27-22,34-20,218-127,-52 58,-182 94,-48 23,1 1,26-6,-31 9,0 0,0-1,-1 0,0-2,20-10,1-3,0 2,64-23,21-10,-93 39,1 1,36-9,-35 12,-1-2,35-16,4-3,1 2,2 3,0 4,117-19,75-15,-251 51,24-3,0-2,-1-2,50-20,-46 15,2 1,0 3,0 1,47-5,68-17,233-65,-339 87,-28 7,0-2,0 0,30-13,25-9,0 3,2 3,83-10,-121 23,131-21,120-7,-229 31,25-9,-58 8,54-3,68-5,-96 6,61 1,-102 7,0-1,0 0,0-2,0 1,0-2,-1 0,1-1,20-9,-18 8,1 1,-1 1,1 0,0 1,0 1,0 1,26 2,-21-1,0 0,0-2,41-8,-21 2,0 1,61-2,22-2,-16 0,213 8,-158 6,983-3,-1096 3,0 1,72 17,-83-11,49 19,-58-17,0-2,0-1,43 6,202 19,-83-7,-112-14,115 5,-38-3,-4 0,40-1,25 1,-203-14,0 1,0 1,-1 0,1 2,26 10,-22-8,-1-1,1 0,22 2,55-1,38 5,-91-6,70-1,-71-5,79 12,-66-4,75 0,-53-4,17 9,-66-7,50 2,-31-9,-32 0,0 1,0 0,0 2,22 3,-19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7T03:13:12.25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6222,'2'-10,"0"0,1 1,0-1,0 1,1-1,1 1,-1 0,2 0,11-15,-2 0,55-74,-47 67,0-1,25-48,-36 55,2 0,0 1,2 0,0 2,2 0,26-26,-12 14,31-43,-38 45,1 1,38-36,25-22,-64 61,1 1,45-35,-46 45,-7 5,-1-1,-1 0,0-2,24-26,-23 23,1 0,0 1,2 1,0 1,24-14,-23 16,4-1,-1-2,-1 0,24-23,-18 14,2 1,0 1,49-26,-50 28,0-1,-1-1,44-48,-60 61,0 0,1 0,0 2,0-1,21-8,28-16,-31 15,52-22,-59 30,0-2,-1 0,-1-1,30-23,-24 16,0 1,1 2,1 1,1 1,0 2,37-11,90-39,-139 51,0-1,28-22,-30 20,1 1,34-18,194-81,-230 105,0-2,-1 0,-1-1,19-16,-20 15,-1 2,1-1,1 2,0 0,24-11,133-62,-112 50,-34 18,-2-2,32-26,22-15,56-14,1 0,-82 39,1 3,79-31,-99 47,0 2,1 1,1 2,-1 2,53-3,34-6,-81 9,58-2,-52 5,57-9,-56 5,55-1,-94 8,5 1,-1-1,1-1,0 0,-1-1,1 0,-1-1,0 0,18-8,9-3,0 2,1 2,0 1,79-5,-116 14,166-4,-123 5,-1-2,84-11,-80 5,1 2,62 2,10-1,-31-10,-66 8,54-3,754 7,-406 5,-331-2,106-3,-116-14,-40 6,-33 8,1-1,-1-1,-1 0,1-1,-1 0,0-1,0 0,0-1,-1-1,0 0,0-1,12-12,15-13,85-58,-63 49,174-132,-189 141,78-74,-36 32,-59 53,50-51,-55 50,1 1,1 2,56-36,26-21,-53 34,3 2,1 3,1 2,92-40,-133 67,0-1,0 0,21-19,-19 14,41-23,257-109,-296 135,0-1,27-22,34-20,218-127,-52 58,-182 94,-48 23,1 1,26-6,-31 9,0 0,0-1,-1 0,0-2,20-10,1-3,0 2,64-23,21-10,-93 39,1 1,36-9,-35 12,-1-2,35-16,4-3,1 2,2 3,0 4,117-19,75-15,-251 51,24-3,0-2,-1-2,50-20,-46 15,2 1,0 3,0 1,47-5,68-17,233-65,-339 87,-28 7,0-2,0 0,30-13,25-9,0 3,2 3,83-10,-121 23,131-21,120-7,-229 31,25-9,-58 8,54-3,68-5,-96 6,61 1,-102 7,0-1,0 0,0-2,0 1,0-2,-1 0,1-1,20-9,-18 8,1 1,-1 1,1 0,0 1,0 1,0 1,26 2,-21-1,0 0,0-2,41-8,-21 2,0 1,61-2,22-2,-16 0,213 8,-158 6,983-3,-1096 3,0 1,72 17,-83-11,49 19,-58-17,0-2,0-1,43 6,202 19,-83-7,-112-14,115 5,-38-3,-4 0,40-1,25 1,-203-14,0 1,0 1,-1 0,1 2,26 10,-22-8,-1-1,1 0,22 2,55-1,38 5,-91-6,70-1,-71-5,79 12,-66-4,75 0,-53-4,17 9,-66-7,50 2,-31-9,-32 0,0 1,0 0,0 2,22 3,-19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7T03:13:12.25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6222,'2'-10,"0"0,1 1,0-1,0 1,1-1,1 1,-1 0,2 0,11-15,-2 0,55-74,-47 67,0-1,25-48,-36 55,2 0,0 1,2 0,0 2,2 0,26-26,-12 14,31-43,-38 45,1 1,38-36,25-22,-64 61,1 1,45-35,-46 45,-7 5,-1-1,-1 0,0-2,24-26,-23 23,1 0,0 1,2 1,0 1,24-14,-23 16,4-1,-1-2,-1 0,24-23,-18 14,2 1,0 1,49-26,-50 28,0-1,-1-1,44-48,-60 61,0 0,1 0,0 2,0-1,21-8,28-16,-31 15,52-22,-59 30,0-2,-1 0,-1-1,30-23,-24 16,0 1,1 2,1 1,1 1,0 2,37-11,90-39,-139 51,0-1,28-22,-30 20,1 1,34-18,194-81,-230 105,0-2,-1 0,-1-1,19-16,-20 15,-1 2,1-1,1 2,0 0,24-11,133-62,-112 50,-34 18,-2-2,32-26,22-15,56-14,1 0,-82 39,1 3,79-31,-99 47,0 2,1 1,1 2,-1 2,53-3,34-6,-81 9,58-2,-52 5,57-9,-56 5,55-1,-94 8,5 1,-1-1,1-1,0 0,-1-1,1 0,-1-1,0 0,18-8,9-3,0 2,1 2,0 1,79-5,-116 14,166-4,-123 5,-1-2,84-11,-80 5,1 2,62 2,10-1,-31-10,-66 8,54-3,754 7,-406 5,-331-2,106-3,-116-14,-40 6,-33 8,1-1,-1-1,-1 0,1-1,-1 0,0-1,0 0,0-1,-1-1,0 0,0-1,12-12,15-13,85-58,-63 49,174-132,-189 141,78-74,-36 32,-59 53,50-51,-55 50,1 1,1 2,56-36,26-21,-53 34,3 2,1 3,1 2,92-40,-133 67,0-1,0 0,21-19,-19 14,41-23,257-109,-296 135,0-1,27-22,34-20,218-127,-52 58,-182 94,-48 23,1 1,26-6,-31 9,0 0,0-1,-1 0,0-2,20-10,1-3,0 2,64-23,21-10,-93 39,1 1,36-9,-35 12,-1-2,35-16,4-3,1 2,2 3,0 4,117-19,75-15,-251 51,24-3,0-2,-1-2,50-20,-46 15,2 1,0 3,0 1,47-5,68-17,233-65,-339 87,-28 7,0-2,0 0,30-13,25-9,0 3,2 3,83-10,-121 23,131-21,120-7,-229 31,25-9,-58 8,54-3,68-5,-96 6,61 1,-102 7,0-1,0 0,0-2,0 1,0-2,-1 0,1-1,20-9,-18 8,1 1,-1 1,1 0,0 1,0 1,0 1,26 2,-21-1,0 0,0-2,41-8,-21 2,0 1,61-2,22-2,-16 0,213 8,-158 6,983-3,-1096 3,0 1,72 17,-83-11,49 19,-58-17,0-2,0-1,43 6,202 19,-83-7,-112-14,115 5,-38-3,-4 0,40-1,25 1,-203-14,0 1,0 1,-1 0,1 2,26 10,-22-8,-1-1,1 0,22 2,55-1,38 5,-91-6,70-1,-71-5,79 12,-66-4,75 0,-53-4,17 9,-66-7,50 2,-31-9,-32 0,0 1,0 0,0 2,22 3,-19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82F7B11B-B908-45E2-A04B-97D35ED62EB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98" tIns="48199" rIns="96398" bIns="48199" numCol="1" anchor="t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425D5813-F7C0-469C-96A6-72A5F7A8F51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98" tIns="48199" rIns="96398" bIns="48199" numCol="1" anchor="t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2C825227-3EED-4DA5-8AAA-6BEE0A1ED5C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5713" y="719138"/>
            <a:ext cx="4792662" cy="3594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B5EF5FE4-7283-4638-B33D-FEA76494BB8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52950"/>
            <a:ext cx="5356225" cy="431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98" tIns="48199" rIns="96398" bIns="481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9EDAFCEB-8105-4E8A-8F00-0DB8D69DD5A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98" tIns="48199" rIns="96398" bIns="48199" numCol="1" anchor="b" anchorCtr="0" compatLnSpc="1">
            <a:prstTxWarp prst="textNoShape">
              <a:avLst/>
            </a:prstTxWarp>
          </a:bodyPr>
          <a:lstStyle>
            <a:lvl1pPr algn="l" defTabSz="96520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97D017BC-C7DF-430D-BD02-E24329A37D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398" tIns="48199" rIns="96398" bIns="48199" numCol="1" anchor="b" anchorCtr="0" compatLnSpc="1">
            <a:prstTxWarp prst="textNoShape">
              <a:avLst/>
            </a:prstTxWarp>
          </a:bodyPr>
          <a:lstStyle>
            <a:lvl1pPr algn="r" defTabSz="96520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2815196-402E-47B6-9D59-1E4D18D8C8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5D1A041-843C-473C-A4FA-2845BB8080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02352D4-B401-442E-BBF6-7A1AAFFCB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 notation:</a:t>
            </a:r>
          </a:p>
          <a:p>
            <a:r>
              <a:rPr lang="en-US" dirty="0"/>
              <a:t>Comma stacks vertically, so it sums the number of rows</a:t>
            </a:r>
          </a:p>
          <a:p>
            <a:r>
              <a:rPr lang="en-US" dirty="0"/>
              <a:t>Semicolon stacks horizontally, so it sums the number of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0258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0089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Rank-1 matrix: Specified by a few numbers.  Every row is a multiple of the blue input row (where the red inputs give the multipliers).</a:t>
            </a:r>
          </a:p>
          <a:p>
            <a:r>
              <a:rPr lang="en-US" dirty="0"/>
              <a:t>Similarly, every col is a is multiple of the red input column (where the blue inputs give the multipliers). </a:t>
            </a:r>
          </a:p>
          <a:p>
            <a:r>
              <a:rPr lang="en-US" dirty="0"/>
              <a:t>Each of the many inner products here is just a scalar multiplications – just one black feature.</a:t>
            </a:r>
          </a:p>
          <a:p>
            <a:r>
              <a:rPr lang="en-US" dirty="0"/>
              <a:t>This column-row multiplication is very different from the row-column multiplication, where we only do one inner product but it has lots of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6861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5D1A041-843C-473C-A4FA-2845BB8080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02352D4-B401-442E-BBF6-7A1AAFFCB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854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Trying to predict whether someone is attracted to women.  Yes if they’re male </a:t>
            </a:r>
            <a:r>
              <a:rPr lang="en-US" i="1" dirty="0"/>
              <a:t>or</a:t>
            </a:r>
            <a:r>
              <a:rPr lang="en-US" dirty="0"/>
              <a:t> gay, </a:t>
            </a:r>
            <a:r>
              <a:rPr lang="en-US" i="1" dirty="0"/>
              <a:t>but not both</a:t>
            </a:r>
            <a:r>
              <a:rPr lang="en-US" dirty="0"/>
              <a:t>.  There’s an interaction. If 0 0 represents straight women in the training data, 1 0 is gay women, 0 1 is straight men, 1 1 is gay men.  So the degree of attraction to women goes up with both features, unless you have both together.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1627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7276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this is enough to let us learn “educated </a:t>
            </a:r>
            <a:r>
              <a:rPr lang="en-US" dirty="0">
                <a:sym typeface="Symbol" panose="05050102010706020507" pitchFamily="18" charset="2"/>
              </a:rPr>
              <a:t> female”.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913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Shifting v3 in direction of h and v1, v2 in other direction: that is the “observed – expected” part of the gradient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0552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Shifting v3 in direction of h and v1, v2 in other direction: that is the “observed – expected” part of the gradient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297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Shifting v3 in direction of h and v1, v2 in other direction: that is the “observed – expected” part of the gradient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4440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word embeddings or other attribute vectors.</a:t>
            </a:r>
          </a:p>
          <a:p>
            <a:r>
              <a:rPr lang="en-US" dirty="0"/>
              <a:t>Linear algebra notation treats vectors as single-column matrices by default, although I prefer single-row matrices as you’ll see.</a:t>
            </a:r>
          </a:p>
          <a:p>
            <a:r>
              <a:rPr lang="en-US" dirty="0" err="1"/>
              <a:t>PyTorch</a:t>
            </a:r>
            <a:r>
              <a:rPr lang="en-US" dirty="0"/>
              <a:t> doesn’t actually treat vectors as matrices at all.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83185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8717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0017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3901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959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6072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3309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2014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94057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717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c5b902a9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3c5b902a9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11527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9347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70887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98926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4406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1297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694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3DBCE2CE-0AD9-4B01-8D9B-317F26A18B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B927334E-87B1-446F-AEED-83832B0B6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B3CDD17-6E42-4AD1-8465-2125A87C5F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CCE6C6F-FED1-4B93-BA43-A7AE228E73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196F94B5-E2FE-4779-AE26-B42A71B8CF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F6C5FA8-1E1C-46D7-B952-A09A04623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c5b902a9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3c5b902a9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9287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F0460D7-7A34-4856-B46F-739F7E9B41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17707F6-504F-47B8-AE79-2F77661FC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1067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19307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29809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18208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48327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6808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44646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64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9180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2712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39141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24339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21169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20174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91093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0564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09126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98708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68191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47D5EE68-3C1C-4220-8DA6-5963F4CAE1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5713" y="719138"/>
            <a:ext cx="4792662" cy="3594100"/>
          </a:xfrm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13B2088-7354-4B9E-80E7-7E2BEBFBC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3138" y="4552950"/>
            <a:ext cx="5356225" cy="43164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386" tIns="48193" rIns="96386" bIns="4819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6576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word embeddings or other attribute vectors.</a:t>
            </a:r>
          </a:p>
          <a:p>
            <a:r>
              <a:rPr lang="en-US" dirty="0" err="1"/>
              <a:t>PyTorch</a:t>
            </a:r>
            <a:r>
              <a:rPr lang="en-US" dirty="0"/>
              <a:t> doesn’t treat vectors as having a second dimension.</a:t>
            </a:r>
          </a:p>
          <a:p>
            <a:r>
              <a:rPr lang="en-US" dirty="0"/>
              <a:t>But linear algebra notation usually treats vectors as single-column matrices; I prefer single-row matrices.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86161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this turns into h0, h1, …</a:t>
            </a:r>
          </a:p>
          <a:p>
            <a:r>
              <a:rPr lang="en-US" dirty="0"/>
              <a:t>H4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92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20754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93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61850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LSTM basically has </a:t>
            </a:r>
            <a:r>
              <a:rPr lang="en-US" i="1" dirty="0"/>
              <a:t>horizontal</a:t>
            </a:r>
            <a:r>
              <a:rPr lang="en-US" dirty="0"/>
              <a:t> residual connections.  But we interpolate the previous time step with the current update (alpha, beta), and then pass through another nonlinearity and a gate (gamma).  Furthermore, alpha, beta, and gamma are all computed </a:t>
            </a:r>
            <a:r>
              <a:rPr lang="en-US" dirty="0" err="1"/>
              <a:t>unitwise</a:t>
            </a:r>
            <a:r>
              <a:rPr lang="en-US" dirty="0"/>
              <a:t> in the same way as the current update but with different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94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13551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95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53513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96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49940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97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75556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98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01271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99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02252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100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13531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101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1019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 notation:</a:t>
            </a:r>
          </a:p>
          <a:p>
            <a:r>
              <a:rPr lang="en-US" dirty="0"/>
              <a:t>Comma stacks vertically, so it sums the number of rows</a:t>
            </a:r>
          </a:p>
          <a:p>
            <a:r>
              <a:rPr lang="en-US" dirty="0"/>
              <a:t>Semicolon stacks horizontally, so it sums the number of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88266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102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6445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103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83824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104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68116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105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8441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106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3164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107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28661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108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802579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109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65289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98425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6528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shrink the blue width of the input, we shrink the blue width of the output.  </a:t>
            </a:r>
          </a:p>
          <a:p>
            <a:r>
              <a:rPr lang="en-US" dirty="0"/>
              <a:t>And if we shrink the red height of the input, we shrink the red height of the output.</a:t>
            </a:r>
          </a:p>
          <a:p>
            <a:endParaRPr lang="en-US" dirty="0"/>
          </a:p>
          <a:p>
            <a:r>
              <a:rPr lang="en-US" dirty="0"/>
              <a:t>So we see that a matrix times a column vector gives a column vector.  The matrix actually represents a linear function.</a:t>
            </a:r>
          </a:p>
          <a:p>
            <a:r>
              <a:rPr lang="en-US" dirty="0"/>
              <a:t>Or, a row vector times a matrix gives a row vector.  This is postfix notation, where we write the function after its argument.  </a:t>
            </a:r>
          </a:p>
          <a:p>
            <a:endParaRPr lang="en-US" dirty="0"/>
          </a:p>
          <a:p>
            <a:r>
              <a:rPr lang="en-US" dirty="0"/>
              <a:t>If we shrink both, we see a row vector times a column vector is just a scalar, defined by the inner product of two vectors whose dimensionality is the black length.</a:t>
            </a:r>
          </a:p>
          <a:p>
            <a:r>
              <a:rPr lang="en-US" dirty="0"/>
              <a:t>And we can think of the general formula as doing lots of these inner products.</a:t>
            </a:r>
          </a:p>
          <a:p>
            <a:endParaRPr lang="en-US" dirty="0"/>
          </a:p>
          <a:p>
            <a:r>
              <a:rPr lang="en-US" dirty="0"/>
              <a:t>And you can think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874400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>
            <a:extLst>
              <a:ext uri="{FF2B5EF4-FFF2-40B4-BE49-F238E27FC236}">
                <a16:creationId xmlns:a16="http://schemas.microsoft.com/office/drawing/2014/main" id="{E5FB1D60-9C4C-E94A-D888-DC423C4400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Notes Placeholder 2">
            <a:extLst>
              <a:ext uri="{FF2B5EF4-FFF2-40B4-BE49-F238E27FC236}">
                <a16:creationId xmlns:a16="http://schemas.microsoft.com/office/drawing/2014/main" id="{367B9DA5-C5BD-C663-5871-41181E590E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8964" name="Slide Number Placeholder 3">
            <a:extLst>
              <a:ext uri="{FF2B5EF4-FFF2-40B4-BE49-F238E27FC236}">
                <a16:creationId xmlns:a16="http://schemas.microsoft.com/office/drawing/2014/main" id="{AB0B4674-2444-5DC6-45BF-5E0AE1819E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AA0C403-AF32-4047-91E1-F2A6E7E1E38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>
            <a:extLst>
              <a:ext uri="{FF2B5EF4-FFF2-40B4-BE49-F238E27FC236}">
                <a16:creationId xmlns:a16="http://schemas.microsoft.com/office/drawing/2014/main" id="{B5B9CD26-8189-8EEB-374B-9A805C9C8C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Notes Placeholder 2">
            <a:extLst>
              <a:ext uri="{FF2B5EF4-FFF2-40B4-BE49-F238E27FC236}">
                <a16:creationId xmlns:a16="http://schemas.microsoft.com/office/drawing/2014/main" id="{B2CBCE17-649F-9B0A-893A-837034A2F7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1012" name="Slide Number Placeholder 3">
            <a:extLst>
              <a:ext uri="{FF2B5EF4-FFF2-40B4-BE49-F238E27FC236}">
                <a16:creationId xmlns:a16="http://schemas.microsoft.com/office/drawing/2014/main" id="{13D0F077-285E-63AC-8368-D18A65568E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5200"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5200"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5200"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5200"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65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998F06-7E7B-4F17-8422-6CB60C2EE56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65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do the cloze task to fill in the missing words?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882587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do the cloze task to fill in the missing words?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128654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do the cloze task to fill in the missing words?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39283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do the cloze task to fill in the missing words?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309394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you have 4 attention heads.  </a:t>
            </a:r>
          </a:p>
          <a:p>
            <a:r>
              <a:rPr lang="en-US" dirty="0"/>
              <a:t>So the 4 query vectors are the 4 different questions you’re asking.</a:t>
            </a:r>
          </a:p>
          <a:p>
            <a:r>
              <a:rPr lang="en-US" dirty="0"/>
              <a:t>Each element’s has 4 key vectors that say how </a:t>
            </a:r>
            <a:r>
              <a:rPr lang="en-US" i="1" dirty="0"/>
              <a:t>well</a:t>
            </a:r>
            <a:r>
              <a:rPr lang="en-US" dirty="0"/>
              <a:t> it responds to those queries.</a:t>
            </a:r>
          </a:p>
          <a:p>
            <a:r>
              <a:rPr lang="en-US" dirty="0"/>
              <a:t>And its 4 value vectors say what its responses </a:t>
            </a:r>
            <a:r>
              <a:rPr lang="en-US" i="1" dirty="0"/>
              <a:t>are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684587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85674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68124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2634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shrink the blue width of the input, we shrink the blue width of the output.  </a:t>
            </a:r>
          </a:p>
          <a:p>
            <a:r>
              <a:rPr lang="en-US" dirty="0"/>
              <a:t>And if we shrink the red height of the input, we shrink the red height of the output.</a:t>
            </a:r>
          </a:p>
          <a:p>
            <a:endParaRPr lang="en-US" dirty="0"/>
          </a:p>
          <a:p>
            <a:r>
              <a:rPr lang="en-US" dirty="0"/>
              <a:t>So we see that a matrix times a column vector gives a column vector.  The matrix actually represents a linear function.</a:t>
            </a:r>
          </a:p>
          <a:p>
            <a:r>
              <a:rPr lang="en-US" dirty="0"/>
              <a:t>Or, a row vector times a matrix gives a row vector.  This is postfix notation, where we write the function after its argument.  </a:t>
            </a:r>
          </a:p>
          <a:p>
            <a:endParaRPr lang="en-US" dirty="0"/>
          </a:p>
          <a:p>
            <a:r>
              <a:rPr lang="en-US" dirty="0"/>
              <a:t>If we shrink both, we see a row vector times a column vector is just a scalar, defined by the inner product of two vectors whose dimensionality is the black length.</a:t>
            </a:r>
          </a:p>
          <a:p>
            <a:r>
              <a:rPr lang="en-US" dirty="0"/>
              <a:t>And we can think of the general formula as doing lots of these inner products.</a:t>
            </a:r>
          </a:p>
          <a:p>
            <a:endParaRPr lang="en-US" dirty="0"/>
          </a:p>
          <a:p>
            <a:r>
              <a:rPr lang="en-US" dirty="0"/>
              <a:t>And you can think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26528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6625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89462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68487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01030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815196-402E-47B6-9D59-1E4D18D8C86F}" type="slidenum">
              <a:rPr lang="en-US" altLang="en-US" smtClean="0"/>
              <a:pPr>
                <a:defRPr/>
              </a:pPr>
              <a:t>161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7856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paint">
            <a:extLst>
              <a:ext uri="{FF2B5EF4-FFF2-40B4-BE49-F238E27FC236}">
                <a16:creationId xmlns:a16="http://schemas.microsoft.com/office/drawing/2014/main" id="{F5C727FF-5DCF-4BB3-81C4-B65184622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6A9DB-B5A9-4884-B7B5-8BEC7BE2586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20FD4-9BE7-4E40-A8A1-4EBE1815D7E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BC6DC-F5E1-4263-80B7-84BEAFCB23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FFE729-3A7F-4884-83FB-250E0F11272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4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3349EC4-8550-4607-BA27-24CE6196C3F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8FE9621-EA9A-405F-9C6D-EFCDBD7CBF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B393D-B576-432E-B01F-9328579B7A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73B4091-BA44-471B-B223-4C7467C643F1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2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8600" y="53975"/>
            <a:ext cx="2057400" cy="62706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53975"/>
            <a:ext cx="6019800" cy="62706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2FE407C-6FDF-413F-A2B1-649D9007F5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97F276B-0889-4520-8590-5E37CA9D531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AC01B-2CCD-49BF-90C3-DADA759E6F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E7240D82-E4F2-4CA1-ADE3-29DFCBD60F7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21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53975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76400"/>
            <a:ext cx="4013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22800" y="1676400"/>
            <a:ext cx="4013200" cy="46482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8B8DE4-A1A6-46DE-BA1E-02CE327EF0B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D92F69E-AE70-49D6-AB7A-AFD3238227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5263F-1E17-46A0-B0D8-4B4AAC30CA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9E777326-DEF2-4984-9F0E-D0EF4032B22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36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paint">
            <a:extLst>
              <a:ext uri="{FF2B5EF4-FFF2-40B4-BE49-F238E27FC236}">
                <a16:creationId xmlns:a16="http://schemas.microsoft.com/office/drawing/2014/main" id="{349B475C-D990-4161-84AE-2DBD8F7C7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26989-53EA-46A6-A842-7777949D148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6A484-5772-48FF-8990-F9BB6C5496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E95C02-448F-4729-BAA4-C301A1F177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B87A3-4DE2-48CB-99EE-3B387369E29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17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75140B5-A6ED-4269-B554-94C556B787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C651475-E4D9-4662-BB2A-C44F4DB01D5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C85341-D137-49EE-8239-ECA65A7680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54200A6-4CB0-406C-A253-B9C5AD6C016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61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9472350-34F0-44B5-AD4B-1CEE43408B7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FAA17E0-1391-4807-AA26-40FCDEEA7B5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C08E3-D12B-4DAD-AF4A-38FC6087C1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5E36087F-C9D8-453F-A8C0-3B023EC5BFD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36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13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676400"/>
            <a:ext cx="4013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89D9F8F-8736-4A74-9BA7-8010EB72EF0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D3DA54C-3E3E-4C3A-B1CF-CEC9F1756FE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AC7BAA-2231-4DBB-8DB2-EA4ADD3F2E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5719B97-557A-47B0-BFBF-2510A362D74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4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EA8E4FA-6DBE-4141-AC06-8A07748873C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DEB1EF65-DFD4-4C76-B42A-D10F61C681D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335870-2A82-4522-AB23-8524EE941A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C6469F-ED18-43CB-B803-E414BDB592E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994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F73C69D-4FA5-44B1-BF71-DC6224B19E9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D8C3EA4-E83E-4810-BF54-A989244FC3C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E29D84-B80B-4C46-96DF-5D241092C4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14F26585-7754-4BF9-87DD-6965B8DEE0B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38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65877EA9-E8CF-48D4-8813-A3709E4C932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87E347C-5420-47C8-9D7E-74B0DCC0EFF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52E1B-0705-4DC2-A71B-474A4C6EEB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30E0BCC5-3E6F-4116-86D9-9F3B42EA1406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67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698532B-EAF0-461E-8137-FB5CB5421F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EC265BA-7371-4CC9-A5C2-51289AB759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BCBD1-EA64-4810-B9CC-77DBCC3C3E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9AF28637-854A-4540-84EB-B8D9D51565E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901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13FFAB0-8FF7-4B20-A1CB-FE378E9A075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1FD3D0A-16BD-4B01-A809-725E25A8B24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8249D-1ECA-434B-8DD6-81B8E667EC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CCDC6844-D408-47F7-8813-8D5104B34954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617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7005937-B504-4C20-AFA8-72EB3B3ACAF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C43EDF-7779-4D9E-A935-60200441EB2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ACF6C2-DA5E-4FE8-A598-8594AA7C5B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096FFD47-3654-4C3C-82F7-1A09FA02A3A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43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D08F918-D788-4C51-B042-843FB1DA59D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79A1E68-6A73-4B72-8402-951F3AFFE71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860B0-7CFE-4B60-B7EB-46041A8EE4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53933CDA-FCFE-45EB-9CF3-64065A86215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13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8600" y="53975"/>
            <a:ext cx="2057400" cy="62706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53975"/>
            <a:ext cx="6019800" cy="62706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69CC02E-5CA4-49F3-AB36-90AFABD8178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FD7DDBE-3ECE-493A-BC07-DCB26297796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643609-D634-4CBE-9506-DA2D1C0F2C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560D8BF-1A44-40EE-BEFE-E9028709FB6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67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aint">
            <a:extLst>
              <a:ext uri="{FF2B5EF4-FFF2-40B4-BE49-F238E27FC236}">
                <a16:creationId xmlns:a16="http://schemas.microsoft.com/office/drawing/2014/main" id="{C44A2E57-140E-B9B5-94DB-DB2FC71BA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D8B92F8-AA8A-AD32-3BAD-99C430A81D9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D5054A4-EDBF-5067-0141-31BD7004DE1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C146D-7F49-4829-ADE3-4E9148742F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748A9D9E-D6C6-3DE9-B4F6-6A8A6351C66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216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F98A521-6B85-BF04-9103-CFA295517A9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462558D-ADD3-7212-6C6D-DD65190158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1BC45-2A69-46A0-8318-337763754F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30E333D-FBC3-0CB0-04E5-30665CB88786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161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AF1AEDA-E9DA-6F0A-C7A4-C6D73BFBE8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4EC48B6-3F50-549B-CA96-4986E799993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F3DE5A-E34D-4798-93E1-E745D464AC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E9D5420A-92B0-E486-35D9-35DAB799DCD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459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13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676400"/>
            <a:ext cx="4013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88CA75-CD0B-0CA9-31A5-990DACB4CC6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286F5F3-174B-C71A-D151-4758A96AA3D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08C0F7-1307-4261-9D15-05034783E7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0338642B-4F59-C812-D114-4AAD1D108AB6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278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7229B5F-6790-593B-81D3-0ACF715BE8A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75FE71E-D3D0-76D2-5994-880865E9883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68CE4-0245-4A75-89C2-2A2F834C54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493EB3-E5F9-1CB3-AABC-322BBA8F30C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276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13A9BA2-F0B4-4F32-4FA9-1E352066CC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F3ACC03-2164-0A25-3BB0-825F2416A6D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328BC-7E1E-4D5C-AB03-D60AF21DB3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4DCCDA03-61E2-3A95-9BC9-B87F27D97A88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4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EB5D7B8-B699-44E6-B417-3107104EEC9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869919E-2708-4BA3-AFB8-9AEA1339F8E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8F63F-1F6B-49A7-8578-A14FB2AE37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5FFD2CE1-5789-497E-A419-23C8E5DEECB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040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AD15D2A-4C19-8867-9054-214944AED72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229CB714-69BD-C2B2-A24F-347A608E031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0CE7EE-7BE6-40D9-85B0-3C660DCC37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3B5E44EC-3B0F-5B24-2F45-04CA7946EFE1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894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BBEBF9C-C3A4-5B24-F5D7-EC28B4473CC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C166B68-4B60-80BF-15B0-1C68471080F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5EF2F-EB18-497C-8C8B-334A0D8544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141A873-6E7C-007C-B42A-421AC0AEEE93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635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B8BE7F9-F605-6A83-8C2D-09A53371D15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6268D10-1309-16B2-B62F-416A9426E23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CCCB8-624B-4EA6-988A-D1EFECF60A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9EC44FB3-6670-D868-069E-8CF545AE6765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88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44A7F15-B488-C01B-EA8C-C571CE0A36D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B156083-B7BE-B62F-7E2D-38F95356E24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BD2217-CAB0-4CA6-9005-890BADEB65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8D413FBC-DB48-01F0-3AE7-6DE8C5C3DA52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294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8600" y="53975"/>
            <a:ext cx="2057400" cy="62706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53975"/>
            <a:ext cx="6019800" cy="62706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BA1223B-2F99-4D17-A84E-0A969D0B295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EAD17D8-9606-B62B-2468-777779A8D5D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A2A39-478F-46BB-A46B-08E15DD43E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E2D1BA9A-2580-6536-76D0-7B4F98A60B33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128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53975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76400"/>
            <a:ext cx="4013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676400"/>
            <a:ext cx="40132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77033CF-2E5A-D914-5394-84F8AD2B9FA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6BFF1D6-77EC-1054-5CEF-CB7637D0D33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2514A-796C-4D2E-BD5A-988577624D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A67B17D-A9C9-C9E4-4F3F-B99DC852F740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264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80" y="3807169"/>
            <a:ext cx="443589" cy="140843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1321067"/>
            <a:ext cx="7801500" cy="230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4233168"/>
            <a:ext cx="78015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42898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855000"/>
            <a:ext cx="7852200" cy="11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73592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60842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9943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13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676400"/>
            <a:ext cx="4013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B17D4B-A972-4C41-89C9-64D9ACF290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02C1D34-D378-441E-ABD1-AF19BF26D17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3C484-D49F-40C0-83D4-FE1FC75CA3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47506A9-779E-46FF-A9CA-80AE6535CD7F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426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4011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96628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62271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19355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441867"/>
            <a:ext cx="4045200" cy="2280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3793601"/>
            <a:ext cx="40452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923782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6452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673700"/>
            <a:ext cx="8520600" cy="2520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4304567"/>
            <a:ext cx="85206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62812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8123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A369B78-C7CC-4A61-9E76-F9AF043C76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2C6658B-9D27-491D-B937-26466B8EC26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8977B-1221-4DDC-B3DD-D45C3583D0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5EAB56-AE9E-4E57-876A-0B6656B54959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4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72F7B52-3A79-4BED-9EF3-A23E29B95CD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2CF4CDD-F2D9-477A-85BA-5F607E3979A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9425D-E141-41F8-A5CC-C1FBDA83B2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488DB43A-CDD4-49A5-9B13-A5CF96E3AE13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2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B98E4181-9DCB-4BB0-A537-D6D21B74A70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B6BF952-EDB0-4F5D-9361-22DE988D90D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925C7-B893-4077-8016-F14AB4F559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21380C69-770E-491C-98B5-E0BE43AA8D6C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79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69192F0-1EBF-4898-9642-98364B4744C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E44F82D-33CF-4070-853B-A62A3EA8061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A72612-55CF-4D31-9401-C1BC09D5AA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3854583-4063-4824-872E-0470B03A19FA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4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948A3EF-DCCA-4A44-B16B-BCA41753A4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CB7AEEB-78CE-4DF2-92BC-042A57BF2DA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75D5BE-B0FD-4B4F-8EBE-4F975306BC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41523D16-50F2-47E9-A52F-0BF6E2A16ADB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0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3F30736-FC1F-4851-9FDA-8B60B7D2CA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5397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7682903-342F-416B-BCA8-2AB1795709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178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EAB17F23-EEE8-4E52-97D5-493F1B1CCBB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6599BB-9B84-4282-B566-C0D1C258F9A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FB0AA89-6297-45D4-BA54-6B5A3DAEBD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0" name="Picture 7" descr="paint">
            <a:extLst>
              <a:ext uri="{FF2B5EF4-FFF2-40B4-BE49-F238E27FC236}">
                <a16:creationId xmlns:a16="http://schemas.microsoft.com/office/drawing/2014/main" id="{7AF47622-69B8-4467-9777-AD06D7E1E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39825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Rectangle 8">
            <a:extLst>
              <a:ext uri="{FF2B5EF4-FFF2-40B4-BE49-F238E27FC236}">
                <a16:creationId xmlns:a16="http://schemas.microsoft.com/office/drawing/2014/main" id="{FD4E88DC-1C65-44ED-91EB-7D1E0376665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191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7745226-808E-41FD-877B-0B4E205E08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5397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3F219BD-E110-4DCC-9943-D4A6B0A4FB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178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B4246FAC-1219-4331-AAF4-7BE76A94509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 b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2F636314-C1D9-437D-A46B-59339329B3A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 b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5C9CB29-18FE-4C35-9A1B-1852192993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0" name="Picture 7" descr="paint">
            <a:extLst>
              <a:ext uri="{FF2B5EF4-FFF2-40B4-BE49-F238E27FC236}">
                <a16:creationId xmlns:a16="http://schemas.microsoft.com/office/drawing/2014/main" id="{DE613D9E-F687-434E-9A95-B21B29CFD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39825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Rectangle 8">
            <a:extLst>
              <a:ext uri="{FF2B5EF4-FFF2-40B4-BE49-F238E27FC236}">
                <a16:creationId xmlns:a16="http://schemas.microsoft.com/office/drawing/2014/main" id="{21D1FDEA-EEDC-4D3E-A478-07D2986286C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191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400" b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2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90C8EB3-EEF0-EFAC-FD3F-0C4A870AA1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5397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A67D784-A15A-5078-3C49-5BD997BD84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178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1F1C8543-0ACC-A52D-BDC7-C4C12643126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12442AB2-5C33-2F0C-B38F-03564C92AF7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D63F51D-845A-4CBC-924A-4C23EA8DDE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6150" name="Picture 7" descr="paint">
            <a:extLst>
              <a:ext uri="{FF2B5EF4-FFF2-40B4-BE49-F238E27FC236}">
                <a16:creationId xmlns:a16="http://schemas.microsoft.com/office/drawing/2014/main" id="{2846A383-AB69-4D56-9BDA-6FDD2DC6D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39825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Rectangle 8">
            <a:extLst>
              <a:ext uri="{FF2B5EF4-FFF2-40B4-BE49-F238E27FC236}">
                <a16:creationId xmlns:a16="http://schemas.microsoft.com/office/drawing/2014/main" id="{9D00693D-BFBE-27B8-407C-C9D8D46D77C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191000" y="64770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400">
                <a:solidFill>
                  <a:schemeClr val="bg2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0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624134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70256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0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70.png"/><Relationship Id="rId18" Type="http://schemas.openxmlformats.org/officeDocument/2006/relationships/image" Target="../media/image2120.png"/><Relationship Id="rId26" Type="http://schemas.openxmlformats.org/officeDocument/2006/relationships/image" Target="../media/image2200.png"/><Relationship Id="rId21" Type="http://schemas.openxmlformats.org/officeDocument/2006/relationships/image" Target="../media/image2150.png"/><Relationship Id="rId34" Type="http://schemas.openxmlformats.org/officeDocument/2006/relationships/image" Target="../media/image2280.png"/><Relationship Id="rId7" Type="http://schemas.openxmlformats.org/officeDocument/2006/relationships/image" Target="../media/image2010.png"/><Relationship Id="rId12" Type="http://schemas.openxmlformats.org/officeDocument/2006/relationships/image" Target="../media/image2060.png"/><Relationship Id="rId17" Type="http://schemas.openxmlformats.org/officeDocument/2006/relationships/image" Target="../media/image2110.png"/><Relationship Id="rId25" Type="http://schemas.openxmlformats.org/officeDocument/2006/relationships/image" Target="../media/image2190.png"/><Relationship Id="rId33" Type="http://schemas.openxmlformats.org/officeDocument/2006/relationships/image" Target="../media/image2270.png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2100.png"/><Relationship Id="rId20" Type="http://schemas.openxmlformats.org/officeDocument/2006/relationships/image" Target="../media/image2140.png"/><Relationship Id="rId29" Type="http://schemas.openxmlformats.org/officeDocument/2006/relationships/image" Target="../media/image2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11" Type="http://schemas.openxmlformats.org/officeDocument/2006/relationships/image" Target="../media/image2050.png"/><Relationship Id="rId24" Type="http://schemas.openxmlformats.org/officeDocument/2006/relationships/image" Target="../media/image2180.png"/><Relationship Id="rId32" Type="http://schemas.openxmlformats.org/officeDocument/2006/relationships/image" Target="../media/image2260.png"/><Relationship Id="rId37" Type="http://schemas.openxmlformats.org/officeDocument/2006/relationships/image" Target="../media/image2310.png"/><Relationship Id="rId5" Type="http://schemas.openxmlformats.org/officeDocument/2006/relationships/image" Target="../media/image1990.png"/><Relationship Id="rId15" Type="http://schemas.openxmlformats.org/officeDocument/2006/relationships/image" Target="../media/image2090.png"/><Relationship Id="rId23" Type="http://schemas.openxmlformats.org/officeDocument/2006/relationships/image" Target="../media/image2170.png"/><Relationship Id="rId28" Type="http://schemas.openxmlformats.org/officeDocument/2006/relationships/image" Target="../media/image2220.png"/><Relationship Id="rId36" Type="http://schemas.openxmlformats.org/officeDocument/2006/relationships/image" Target="../media/image2300.png"/><Relationship Id="rId10" Type="http://schemas.openxmlformats.org/officeDocument/2006/relationships/image" Target="../media/image2040.png"/><Relationship Id="rId19" Type="http://schemas.openxmlformats.org/officeDocument/2006/relationships/image" Target="../media/image2130.png"/><Relationship Id="rId31" Type="http://schemas.openxmlformats.org/officeDocument/2006/relationships/image" Target="../media/image2250.png"/><Relationship Id="rId4" Type="http://schemas.openxmlformats.org/officeDocument/2006/relationships/image" Target="../media/image1980.png"/><Relationship Id="rId9" Type="http://schemas.openxmlformats.org/officeDocument/2006/relationships/image" Target="../media/image2030.png"/><Relationship Id="rId14" Type="http://schemas.openxmlformats.org/officeDocument/2006/relationships/image" Target="../media/image2080.png"/><Relationship Id="rId22" Type="http://schemas.openxmlformats.org/officeDocument/2006/relationships/image" Target="../media/image2160.png"/><Relationship Id="rId27" Type="http://schemas.openxmlformats.org/officeDocument/2006/relationships/image" Target="../media/image2210.png"/><Relationship Id="rId30" Type="http://schemas.openxmlformats.org/officeDocument/2006/relationships/image" Target="../media/image2240.png"/><Relationship Id="rId35" Type="http://schemas.openxmlformats.org/officeDocument/2006/relationships/image" Target="../media/image2290.png"/><Relationship Id="rId8" Type="http://schemas.openxmlformats.org/officeDocument/2006/relationships/image" Target="../media/image2020.png"/><Relationship Id="rId3" Type="http://schemas.openxmlformats.org/officeDocument/2006/relationships/image" Target="../media/image1971.png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70.png"/><Relationship Id="rId18" Type="http://schemas.openxmlformats.org/officeDocument/2006/relationships/image" Target="../media/image2120.png"/><Relationship Id="rId26" Type="http://schemas.openxmlformats.org/officeDocument/2006/relationships/image" Target="../media/image2200.png"/><Relationship Id="rId21" Type="http://schemas.openxmlformats.org/officeDocument/2006/relationships/image" Target="../media/image2150.png"/><Relationship Id="rId34" Type="http://schemas.openxmlformats.org/officeDocument/2006/relationships/image" Target="../media/image2280.png"/><Relationship Id="rId7" Type="http://schemas.openxmlformats.org/officeDocument/2006/relationships/image" Target="../media/image2010.png"/><Relationship Id="rId12" Type="http://schemas.openxmlformats.org/officeDocument/2006/relationships/image" Target="../media/image2060.png"/><Relationship Id="rId17" Type="http://schemas.openxmlformats.org/officeDocument/2006/relationships/image" Target="../media/image2110.png"/><Relationship Id="rId25" Type="http://schemas.openxmlformats.org/officeDocument/2006/relationships/image" Target="../media/image2190.png"/><Relationship Id="rId33" Type="http://schemas.openxmlformats.org/officeDocument/2006/relationships/image" Target="../media/image2270.png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2100.png"/><Relationship Id="rId20" Type="http://schemas.openxmlformats.org/officeDocument/2006/relationships/image" Target="../media/image2140.png"/><Relationship Id="rId29" Type="http://schemas.openxmlformats.org/officeDocument/2006/relationships/image" Target="../media/image2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11" Type="http://schemas.openxmlformats.org/officeDocument/2006/relationships/image" Target="../media/image2050.png"/><Relationship Id="rId24" Type="http://schemas.openxmlformats.org/officeDocument/2006/relationships/image" Target="../media/image2180.png"/><Relationship Id="rId32" Type="http://schemas.openxmlformats.org/officeDocument/2006/relationships/image" Target="../media/image2260.png"/><Relationship Id="rId37" Type="http://schemas.openxmlformats.org/officeDocument/2006/relationships/image" Target="../media/image2310.png"/><Relationship Id="rId5" Type="http://schemas.openxmlformats.org/officeDocument/2006/relationships/image" Target="../media/image1990.png"/><Relationship Id="rId15" Type="http://schemas.openxmlformats.org/officeDocument/2006/relationships/image" Target="../media/image2090.png"/><Relationship Id="rId23" Type="http://schemas.openxmlformats.org/officeDocument/2006/relationships/image" Target="../media/image2170.png"/><Relationship Id="rId28" Type="http://schemas.openxmlformats.org/officeDocument/2006/relationships/image" Target="../media/image2220.png"/><Relationship Id="rId36" Type="http://schemas.openxmlformats.org/officeDocument/2006/relationships/image" Target="../media/image2300.png"/><Relationship Id="rId10" Type="http://schemas.openxmlformats.org/officeDocument/2006/relationships/image" Target="../media/image2040.png"/><Relationship Id="rId19" Type="http://schemas.openxmlformats.org/officeDocument/2006/relationships/image" Target="../media/image2130.png"/><Relationship Id="rId31" Type="http://schemas.openxmlformats.org/officeDocument/2006/relationships/image" Target="../media/image2250.png"/><Relationship Id="rId4" Type="http://schemas.openxmlformats.org/officeDocument/2006/relationships/image" Target="../media/image1980.png"/><Relationship Id="rId9" Type="http://schemas.openxmlformats.org/officeDocument/2006/relationships/image" Target="../media/image2030.png"/><Relationship Id="rId14" Type="http://schemas.openxmlformats.org/officeDocument/2006/relationships/image" Target="../media/image2080.png"/><Relationship Id="rId22" Type="http://schemas.openxmlformats.org/officeDocument/2006/relationships/image" Target="../media/image2160.png"/><Relationship Id="rId27" Type="http://schemas.openxmlformats.org/officeDocument/2006/relationships/image" Target="../media/image2210.png"/><Relationship Id="rId30" Type="http://schemas.openxmlformats.org/officeDocument/2006/relationships/image" Target="../media/image2240.png"/><Relationship Id="rId35" Type="http://schemas.openxmlformats.org/officeDocument/2006/relationships/image" Target="../media/image2290.png"/><Relationship Id="rId8" Type="http://schemas.openxmlformats.org/officeDocument/2006/relationships/image" Target="../media/image2020.png"/><Relationship Id="rId3" Type="http://schemas.openxmlformats.org/officeDocument/2006/relationships/image" Target="../media/image1971.png"/></Relationships>
</file>

<file path=ppt/slides/_rels/slide10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70.png"/><Relationship Id="rId18" Type="http://schemas.openxmlformats.org/officeDocument/2006/relationships/image" Target="../media/image2120.png"/><Relationship Id="rId26" Type="http://schemas.openxmlformats.org/officeDocument/2006/relationships/image" Target="../media/image2200.png"/><Relationship Id="rId21" Type="http://schemas.openxmlformats.org/officeDocument/2006/relationships/image" Target="../media/image2150.png"/><Relationship Id="rId34" Type="http://schemas.openxmlformats.org/officeDocument/2006/relationships/image" Target="../media/image2280.png"/><Relationship Id="rId7" Type="http://schemas.openxmlformats.org/officeDocument/2006/relationships/image" Target="../media/image2010.png"/><Relationship Id="rId12" Type="http://schemas.openxmlformats.org/officeDocument/2006/relationships/image" Target="../media/image2060.png"/><Relationship Id="rId17" Type="http://schemas.openxmlformats.org/officeDocument/2006/relationships/image" Target="../media/image2110.png"/><Relationship Id="rId25" Type="http://schemas.openxmlformats.org/officeDocument/2006/relationships/image" Target="../media/image2190.png"/><Relationship Id="rId33" Type="http://schemas.openxmlformats.org/officeDocument/2006/relationships/image" Target="../media/image2270.png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2100.png"/><Relationship Id="rId20" Type="http://schemas.openxmlformats.org/officeDocument/2006/relationships/image" Target="../media/image2140.png"/><Relationship Id="rId29" Type="http://schemas.openxmlformats.org/officeDocument/2006/relationships/image" Target="../media/image2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11" Type="http://schemas.openxmlformats.org/officeDocument/2006/relationships/image" Target="../media/image2050.png"/><Relationship Id="rId24" Type="http://schemas.openxmlformats.org/officeDocument/2006/relationships/image" Target="../media/image2180.png"/><Relationship Id="rId32" Type="http://schemas.openxmlformats.org/officeDocument/2006/relationships/image" Target="../media/image2260.png"/><Relationship Id="rId37" Type="http://schemas.openxmlformats.org/officeDocument/2006/relationships/image" Target="../media/image2310.png"/><Relationship Id="rId5" Type="http://schemas.openxmlformats.org/officeDocument/2006/relationships/image" Target="../media/image1990.png"/><Relationship Id="rId15" Type="http://schemas.openxmlformats.org/officeDocument/2006/relationships/image" Target="../media/image2090.png"/><Relationship Id="rId23" Type="http://schemas.openxmlformats.org/officeDocument/2006/relationships/image" Target="../media/image2170.png"/><Relationship Id="rId28" Type="http://schemas.openxmlformats.org/officeDocument/2006/relationships/image" Target="../media/image2220.png"/><Relationship Id="rId36" Type="http://schemas.openxmlformats.org/officeDocument/2006/relationships/image" Target="../media/image2300.png"/><Relationship Id="rId10" Type="http://schemas.openxmlformats.org/officeDocument/2006/relationships/image" Target="../media/image2040.png"/><Relationship Id="rId19" Type="http://schemas.openxmlformats.org/officeDocument/2006/relationships/image" Target="../media/image2130.png"/><Relationship Id="rId31" Type="http://schemas.openxmlformats.org/officeDocument/2006/relationships/image" Target="../media/image2250.png"/><Relationship Id="rId4" Type="http://schemas.openxmlformats.org/officeDocument/2006/relationships/image" Target="../media/image1980.png"/><Relationship Id="rId9" Type="http://schemas.openxmlformats.org/officeDocument/2006/relationships/image" Target="../media/image2030.png"/><Relationship Id="rId14" Type="http://schemas.openxmlformats.org/officeDocument/2006/relationships/image" Target="../media/image2080.png"/><Relationship Id="rId22" Type="http://schemas.openxmlformats.org/officeDocument/2006/relationships/image" Target="../media/image2160.png"/><Relationship Id="rId27" Type="http://schemas.openxmlformats.org/officeDocument/2006/relationships/image" Target="../media/image2210.png"/><Relationship Id="rId30" Type="http://schemas.openxmlformats.org/officeDocument/2006/relationships/image" Target="../media/image2240.png"/><Relationship Id="rId35" Type="http://schemas.openxmlformats.org/officeDocument/2006/relationships/image" Target="../media/image2290.png"/><Relationship Id="rId8" Type="http://schemas.openxmlformats.org/officeDocument/2006/relationships/image" Target="../media/image2020.png"/><Relationship Id="rId3" Type="http://schemas.openxmlformats.org/officeDocument/2006/relationships/image" Target="../media/image1971.png"/></Relationships>
</file>

<file path=ppt/slides/_rels/slide10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26" Type="http://schemas.openxmlformats.org/officeDocument/2006/relationships/image" Target="../media/image258.png"/><Relationship Id="rId39" Type="http://schemas.openxmlformats.org/officeDocument/2006/relationships/image" Target="../media/image271.png"/><Relationship Id="rId21" Type="http://schemas.openxmlformats.org/officeDocument/2006/relationships/image" Target="../media/image253.png"/><Relationship Id="rId34" Type="http://schemas.openxmlformats.org/officeDocument/2006/relationships/image" Target="../media/image266.png"/><Relationship Id="rId42" Type="http://schemas.openxmlformats.org/officeDocument/2006/relationships/image" Target="../media/image274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71.xml"/><Relationship Id="rId16" Type="http://schemas.openxmlformats.org/officeDocument/2006/relationships/image" Target="../media/image248.png"/><Relationship Id="rId29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24" Type="http://schemas.openxmlformats.org/officeDocument/2006/relationships/image" Target="../media/image256.png"/><Relationship Id="rId32" Type="http://schemas.openxmlformats.org/officeDocument/2006/relationships/image" Target="../media/image264.png"/><Relationship Id="rId37" Type="http://schemas.openxmlformats.org/officeDocument/2006/relationships/image" Target="../media/image269.png"/><Relationship Id="rId40" Type="http://schemas.openxmlformats.org/officeDocument/2006/relationships/image" Target="../media/image272.png"/><Relationship Id="rId45" Type="http://schemas.openxmlformats.org/officeDocument/2006/relationships/image" Target="../media/image277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23" Type="http://schemas.openxmlformats.org/officeDocument/2006/relationships/image" Target="../media/image255.png"/><Relationship Id="rId28" Type="http://schemas.openxmlformats.org/officeDocument/2006/relationships/image" Target="../media/image260.png"/><Relationship Id="rId36" Type="http://schemas.openxmlformats.org/officeDocument/2006/relationships/image" Target="../media/image268.png"/><Relationship Id="rId10" Type="http://schemas.openxmlformats.org/officeDocument/2006/relationships/image" Target="../media/image242.png"/><Relationship Id="rId19" Type="http://schemas.openxmlformats.org/officeDocument/2006/relationships/image" Target="../media/image251.png"/><Relationship Id="rId31" Type="http://schemas.openxmlformats.org/officeDocument/2006/relationships/image" Target="../media/image263.png"/><Relationship Id="rId44" Type="http://schemas.openxmlformats.org/officeDocument/2006/relationships/image" Target="../media/image276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Relationship Id="rId22" Type="http://schemas.openxmlformats.org/officeDocument/2006/relationships/image" Target="../media/image254.png"/><Relationship Id="rId27" Type="http://schemas.openxmlformats.org/officeDocument/2006/relationships/image" Target="../media/image259.png"/><Relationship Id="rId30" Type="http://schemas.openxmlformats.org/officeDocument/2006/relationships/image" Target="../media/image262.png"/><Relationship Id="rId35" Type="http://schemas.openxmlformats.org/officeDocument/2006/relationships/image" Target="../media/image267.png"/><Relationship Id="rId43" Type="http://schemas.openxmlformats.org/officeDocument/2006/relationships/image" Target="../media/image275.png"/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5" Type="http://schemas.openxmlformats.org/officeDocument/2006/relationships/image" Target="../media/image257.png"/><Relationship Id="rId33" Type="http://schemas.openxmlformats.org/officeDocument/2006/relationships/image" Target="../media/image265.png"/><Relationship Id="rId38" Type="http://schemas.openxmlformats.org/officeDocument/2006/relationships/image" Target="../media/image270.png"/><Relationship Id="rId20" Type="http://schemas.openxmlformats.org/officeDocument/2006/relationships/image" Target="../media/image252.png"/><Relationship Id="rId41" Type="http://schemas.openxmlformats.org/officeDocument/2006/relationships/image" Target="../media/image273.png"/></Relationships>
</file>

<file path=ppt/slides/_rels/slide10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26" Type="http://schemas.openxmlformats.org/officeDocument/2006/relationships/image" Target="../media/image258.png"/><Relationship Id="rId39" Type="http://schemas.openxmlformats.org/officeDocument/2006/relationships/image" Target="../media/image271.png"/><Relationship Id="rId21" Type="http://schemas.openxmlformats.org/officeDocument/2006/relationships/image" Target="../media/image253.png"/><Relationship Id="rId34" Type="http://schemas.openxmlformats.org/officeDocument/2006/relationships/image" Target="../media/image266.png"/><Relationship Id="rId42" Type="http://schemas.openxmlformats.org/officeDocument/2006/relationships/image" Target="../media/image274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72.xml"/><Relationship Id="rId16" Type="http://schemas.openxmlformats.org/officeDocument/2006/relationships/image" Target="../media/image248.png"/><Relationship Id="rId29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24" Type="http://schemas.openxmlformats.org/officeDocument/2006/relationships/image" Target="../media/image256.png"/><Relationship Id="rId32" Type="http://schemas.openxmlformats.org/officeDocument/2006/relationships/image" Target="../media/image264.png"/><Relationship Id="rId37" Type="http://schemas.openxmlformats.org/officeDocument/2006/relationships/image" Target="../media/image269.png"/><Relationship Id="rId40" Type="http://schemas.openxmlformats.org/officeDocument/2006/relationships/image" Target="../media/image272.png"/><Relationship Id="rId45" Type="http://schemas.openxmlformats.org/officeDocument/2006/relationships/image" Target="../media/image277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23" Type="http://schemas.openxmlformats.org/officeDocument/2006/relationships/image" Target="../media/image255.png"/><Relationship Id="rId28" Type="http://schemas.openxmlformats.org/officeDocument/2006/relationships/image" Target="../media/image260.png"/><Relationship Id="rId36" Type="http://schemas.openxmlformats.org/officeDocument/2006/relationships/image" Target="../media/image268.png"/><Relationship Id="rId10" Type="http://schemas.openxmlformats.org/officeDocument/2006/relationships/image" Target="../media/image242.png"/><Relationship Id="rId19" Type="http://schemas.openxmlformats.org/officeDocument/2006/relationships/image" Target="../media/image251.png"/><Relationship Id="rId31" Type="http://schemas.openxmlformats.org/officeDocument/2006/relationships/image" Target="../media/image263.png"/><Relationship Id="rId44" Type="http://schemas.openxmlformats.org/officeDocument/2006/relationships/image" Target="../media/image276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Relationship Id="rId22" Type="http://schemas.openxmlformats.org/officeDocument/2006/relationships/image" Target="../media/image254.png"/><Relationship Id="rId27" Type="http://schemas.openxmlformats.org/officeDocument/2006/relationships/image" Target="../media/image259.png"/><Relationship Id="rId30" Type="http://schemas.openxmlformats.org/officeDocument/2006/relationships/image" Target="../media/image262.png"/><Relationship Id="rId35" Type="http://schemas.openxmlformats.org/officeDocument/2006/relationships/image" Target="../media/image267.png"/><Relationship Id="rId43" Type="http://schemas.openxmlformats.org/officeDocument/2006/relationships/image" Target="../media/image275.png"/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5" Type="http://schemas.openxmlformats.org/officeDocument/2006/relationships/image" Target="../media/image257.png"/><Relationship Id="rId33" Type="http://schemas.openxmlformats.org/officeDocument/2006/relationships/image" Target="../media/image265.png"/><Relationship Id="rId38" Type="http://schemas.openxmlformats.org/officeDocument/2006/relationships/image" Target="../media/image270.png"/><Relationship Id="rId20" Type="http://schemas.openxmlformats.org/officeDocument/2006/relationships/image" Target="../media/image252.png"/><Relationship Id="rId41" Type="http://schemas.openxmlformats.org/officeDocument/2006/relationships/image" Target="../media/image273.png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8.png"/><Relationship Id="rId18" Type="http://schemas.openxmlformats.org/officeDocument/2006/relationships/image" Target="../media/image293.png"/><Relationship Id="rId26" Type="http://schemas.openxmlformats.org/officeDocument/2006/relationships/image" Target="../media/image301.png"/><Relationship Id="rId21" Type="http://schemas.openxmlformats.org/officeDocument/2006/relationships/image" Target="../media/image296.png"/><Relationship Id="rId34" Type="http://schemas.openxmlformats.org/officeDocument/2006/relationships/image" Target="../media/image309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17" Type="http://schemas.openxmlformats.org/officeDocument/2006/relationships/image" Target="../media/image292.png"/><Relationship Id="rId25" Type="http://schemas.openxmlformats.org/officeDocument/2006/relationships/image" Target="../media/image300.png"/><Relationship Id="rId33" Type="http://schemas.openxmlformats.org/officeDocument/2006/relationships/image" Target="../media/image308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29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24" Type="http://schemas.openxmlformats.org/officeDocument/2006/relationships/image" Target="../media/image299.png"/><Relationship Id="rId32" Type="http://schemas.openxmlformats.org/officeDocument/2006/relationships/image" Target="../media/image307.png"/><Relationship Id="rId37" Type="http://schemas.openxmlformats.org/officeDocument/2006/relationships/image" Target="../media/image312.png"/><Relationship Id="rId5" Type="http://schemas.openxmlformats.org/officeDocument/2006/relationships/image" Target="../media/image280.png"/><Relationship Id="rId15" Type="http://schemas.openxmlformats.org/officeDocument/2006/relationships/image" Target="../media/image290.png"/><Relationship Id="rId23" Type="http://schemas.openxmlformats.org/officeDocument/2006/relationships/image" Target="../media/image298.png"/><Relationship Id="rId28" Type="http://schemas.openxmlformats.org/officeDocument/2006/relationships/image" Target="../media/image303.png"/><Relationship Id="rId36" Type="http://schemas.openxmlformats.org/officeDocument/2006/relationships/image" Target="../media/image311.png"/><Relationship Id="rId10" Type="http://schemas.openxmlformats.org/officeDocument/2006/relationships/image" Target="../media/image285.png"/><Relationship Id="rId19" Type="http://schemas.openxmlformats.org/officeDocument/2006/relationships/image" Target="../media/image294.png"/><Relationship Id="rId31" Type="http://schemas.openxmlformats.org/officeDocument/2006/relationships/image" Target="../media/image306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Relationship Id="rId14" Type="http://schemas.openxmlformats.org/officeDocument/2006/relationships/image" Target="../media/image289.png"/><Relationship Id="rId22" Type="http://schemas.openxmlformats.org/officeDocument/2006/relationships/image" Target="../media/image297.png"/><Relationship Id="rId27" Type="http://schemas.openxmlformats.org/officeDocument/2006/relationships/image" Target="../media/image302.png"/><Relationship Id="rId30" Type="http://schemas.openxmlformats.org/officeDocument/2006/relationships/image" Target="../media/image305.png"/><Relationship Id="rId35" Type="http://schemas.openxmlformats.org/officeDocument/2006/relationships/image" Target="../media/image310.png"/><Relationship Id="rId8" Type="http://schemas.openxmlformats.org/officeDocument/2006/relationships/image" Target="../media/image283.png"/><Relationship Id="rId3" Type="http://schemas.openxmlformats.org/officeDocument/2006/relationships/image" Target="../media/image278.png"/></Relationships>
</file>

<file path=ppt/slides/_rels/slide10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70.png"/><Relationship Id="rId18" Type="http://schemas.openxmlformats.org/officeDocument/2006/relationships/image" Target="../media/image2120.png"/><Relationship Id="rId26" Type="http://schemas.openxmlformats.org/officeDocument/2006/relationships/image" Target="../media/image2200.png"/><Relationship Id="rId21" Type="http://schemas.openxmlformats.org/officeDocument/2006/relationships/image" Target="../media/image2150.png"/><Relationship Id="rId34" Type="http://schemas.openxmlformats.org/officeDocument/2006/relationships/image" Target="../media/image2280.png"/><Relationship Id="rId7" Type="http://schemas.openxmlformats.org/officeDocument/2006/relationships/image" Target="../media/image2010.png"/><Relationship Id="rId12" Type="http://schemas.openxmlformats.org/officeDocument/2006/relationships/image" Target="../media/image2060.png"/><Relationship Id="rId17" Type="http://schemas.openxmlformats.org/officeDocument/2006/relationships/image" Target="../media/image2110.png"/><Relationship Id="rId25" Type="http://schemas.openxmlformats.org/officeDocument/2006/relationships/image" Target="../media/image2190.png"/><Relationship Id="rId33" Type="http://schemas.openxmlformats.org/officeDocument/2006/relationships/image" Target="../media/image2270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2100.png"/><Relationship Id="rId20" Type="http://schemas.openxmlformats.org/officeDocument/2006/relationships/image" Target="../media/image2140.png"/><Relationship Id="rId29" Type="http://schemas.openxmlformats.org/officeDocument/2006/relationships/image" Target="../media/image2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11" Type="http://schemas.openxmlformats.org/officeDocument/2006/relationships/image" Target="../media/image2050.png"/><Relationship Id="rId24" Type="http://schemas.openxmlformats.org/officeDocument/2006/relationships/image" Target="../media/image2180.png"/><Relationship Id="rId32" Type="http://schemas.openxmlformats.org/officeDocument/2006/relationships/image" Target="../media/image2260.png"/><Relationship Id="rId37" Type="http://schemas.openxmlformats.org/officeDocument/2006/relationships/image" Target="../media/image2310.png"/><Relationship Id="rId5" Type="http://schemas.openxmlformats.org/officeDocument/2006/relationships/image" Target="../media/image1990.png"/><Relationship Id="rId15" Type="http://schemas.openxmlformats.org/officeDocument/2006/relationships/image" Target="../media/image2090.png"/><Relationship Id="rId23" Type="http://schemas.openxmlformats.org/officeDocument/2006/relationships/image" Target="../media/image2170.png"/><Relationship Id="rId28" Type="http://schemas.openxmlformats.org/officeDocument/2006/relationships/image" Target="../media/image2220.png"/><Relationship Id="rId36" Type="http://schemas.openxmlformats.org/officeDocument/2006/relationships/image" Target="../media/image2300.png"/><Relationship Id="rId10" Type="http://schemas.openxmlformats.org/officeDocument/2006/relationships/image" Target="../media/image2040.png"/><Relationship Id="rId19" Type="http://schemas.openxmlformats.org/officeDocument/2006/relationships/image" Target="../media/image2130.png"/><Relationship Id="rId31" Type="http://schemas.openxmlformats.org/officeDocument/2006/relationships/image" Target="../media/image2250.png"/><Relationship Id="rId4" Type="http://schemas.openxmlformats.org/officeDocument/2006/relationships/image" Target="../media/image1980.png"/><Relationship Id="rId9" Type="http://schemas.openxmlformats.org/officeDocument/2006/relationships/image" Target="../media/image2030.png"/><Relationship Id="rId14" Type="http://schemas.openxmlformats.org/officeDocument/2006/relationships/image" Target="../media/image2080.png"/><Relationship Id="rId22" Type="http://schemas.openxmlformats.org/officeDocument/2006/relationships/image" Target="../media/image2160.png"/><Relationship Id="rId27" Type="http://schemas.openxmlformats.org/officeDocument/2006/relationships/image" Target="../media/image2210.png"/><Relationship Id="rId30" Type="http://schemas.openxmlformats.org/officeDocument/2006/relationships/image" Target="../media/image2240.png"/><Relationship Id="rId35" Type="http://schemas.openxmlformats.org/officeDocument/2006/relationships/image" Target="../media/image2290.png"/><Relationship Id="rId8" Type="http://schemas.openxmlformats.org/officeDocument/2006/relationships/image" Target="../media/image2020.png"/><Relationship Id="rId3" Type="http://schemas.openxmlformats.org/officeDocument/2006/relationships/image" Target="../media/image1971.png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8.png"/><Relationship Id="rId18" Type="http://schemas.openxmlformats.org/officeDocument/2006/relationships/image" Target="../media/image293.png"/><Relationship Id="rId26" Type="http://schemas.openxmlformats.org/officeDocument/2006/relationships/image" Target="../media/image301.png"/><Relationship Id="rId21" Type="http://schemas.openxmlformats.org/officeDocument/2006/relationships/image" Target="../media/image296.png"/><Relationship Id="rId34" Type="http://schemas.openxmlformats.org/officeDocument/2006/relationships/image" Target="../media/image309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17" Type="http://schemas.openxmlformats.org/officeDocument/2006/relationships/image" Target="../media/image292.png"/><Relationship Id="rId25" Type="http://schemas.openxmlformats.org/officeDocument/2006/relationships/image" Target="../media/image300.png"/><Relationship Id="rId33" Type="http://schemas.openxmlformats.org/officeDocument/2006/relationships/image" Target="../media/image308.png"/><Relationship Id="rId38" Type="http://schemas.openxmlformats.org/officeDocument/2006/relationships/image" Target="../media/image313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29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24" Type="http://schemas.openxmlformats.org/officeDocument/2006/relationships/image" Target="../media/image299.png"/><Relationship Id="rId32" Type="http://schemas.openxmlformats.org/officeDocument/2006/relationships/image" Target="../media/image307.png"/><Relationship Id="rId37" Type="http://schemas.openxmlformats.org/officeDocument/2006/relationships/image" Target="../media/image312.png"/><Relationship Id="rId5" Type="http://schemas.openxmlformats.org/officeDocument/2006/relationships/image" Target="../media/image280.png"/><Relationship Id="rId15" Type="http://schemas.openxmlformats.org/officeDocument/2006/relationships/image" Target="../media/image290.png"/><Relationship Id="rId23" Type="http://schemas.openxmlformats.org/officeDocument/2006/relationships/image" Target="../media/image298.png"/><Relationship Id="rId28" Type="http://schemas.openxmlformats.org/officeDocument/2006/relationships/image" Target="../media/image303.png"/><Relationship Id="rId36" Type="http://schemas.openxmlformats.org/officeDocument/2006/relationships/image" Target="../media/image311.png"/><Relationship Id="rId10" Type="http://schemas.openxmlformats.org/officeDocument/2006/relationships/image" Target="../media/image285.png"/><Relationship Id="rId19" Type="http://schemas.openxmlformats.org/officeDocument/2006/relationships/image" Target="../media/image294.png"/><Relationship Id="rId31" Type="http://schemas.openxmlformats.org/officeDocument/2006/relationships/image" Target="../media/image306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Relationship Id="rId14" Type="http://schemas.openxmlformats.org/officeDocument/2006/relationships/image" Target="../media/image289.png"/><Relationship Id="rId22" Type="http://schemas.openxmlformats.org/officeDocument/2006/relationships/image" Target="../media/image297.png"/><Relationship Id="rId27" Type="http://schemas.openxmlformats.org/officeDocument/2006/relationships/image" Target="../media/image302.png"/><Relationship Id="rId30" Type="http://schemas.openxmlformats.org/officeDocument/2006/relationships/image" Target="../media/image305.png"/><Relationship Id="rId35" Type="http://schemas.openxmlformats.org/officeDocument/2006/relationships/image" Target="../media/image310.png"/><Relationship Id="rId8" Type="http://schemas.openxmlformats.org/officeDocument/2006/relationships/image" Target="../media/image283.png"/><Relationship Id="rId3" Type="http://schemas.openxmlformats.org/officeDocument/2006/relationships/image" Target="../media/image278.png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4.png"/><Relationship Id="rId18" Type="http://schemas.openxmlformats.org/officeDocument/2006/relationships/image" Target="../media/image329.png"/><Relationship Id="rId26" Type="http://schemas.openxmlformats.org/officeDocument/2006/relationships/image" Target="../media/image337.png"/><Relationship Id="rId39" Type="http://schemas.openxmlformats.org/officeDocument/2006/relationships/image" Target="../media/image350.png"/><Relationship Id="rId21" Type="http://schemas.openxmlformats.org/officeDocument/2006/relationships/image" Target="../media/image332.png"/><Relationship Id="rId34" Type="http://schemas.openxmlformats.org/officeDocument/2006/relationships/image" Target="../media/image345.png"/><Relationship Id="rId7" Type="http://schemas.openxmlformats.org/officeDocument/2006/relationships/image" Target="../media/image318.png"/><Relationship Id="rId12" Type="http://schemas.openxmlformats.org/officeDocument/2006/relationships/image" Target="../media/image323.png"/><Relationship Id="rId17" Type="http://schemas.openxmlformats.org/officeDocument/2006/relationships/image" Target="../media/image328.png"/><Relationship Id="rId25" Type="http://schemas.openxmlformats.org/officeDocument/2006/relationships/image" Target="../media/image336.png"/><Relationship Id="rId33" Type="http://schemas.openxmlformats.org/officeDocument/2006/relationships/image" Target="../media/image344.png"/><Relationship Id="rId38" Type="http://schemas.openxmlformats.org/officeDocument/2006/relationships/image" Target="../media/image349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327.png"/><Relationship Id="rId20" Type="http://schemas.openxmlformats.org/officeDocument/2006/relationships/image" Target="../media/image331.png"/><Relationship Id="rId29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24" Type="http://schemas.openxmlformats.org/officeDocument/2006/relationships/image" Target="../media/image335.png"/><Relationship Id="rId32" Type="http://schemas.openxmlformats.org/officeDocument/2006/relationships/image" Target="../media/image343.png"/><Relationship Id="rId37" Type="http://schemas.openxmlformats.org/officeDocument/2006/relationships/image" Target="../media/image348.png"/><Relationship Id="rId5" Type="http://schemas.openxmlformats.org/officeDocument/2006/relationships/image" Target="../media/image316.png"/><Relationship Id="rId15" Type="http://schemas.openxmlformats.org/officeDocument/2006/relationships/image" Target="../media/image326.png"/><Relationship Id="rId23" Type="http://schemas.openxmlformats.org/officeDocument/2006/relationships/image" Target="../media/image334.png"/><Relationship Id="rId28" Type="http://schemas.openxmlformats.org/officeDocument/2006/relationships/image" Target="../media/image339.png"/><Relationship Id="rId36" Type="http://schemas.openxmlformats.org/officeDocument/2006/relationships/image" Target="../media/image347.png"/><Relationship Id="rId10" Type="http://schemas.openxmlformats.org/officeDocument/2006/relationships/image" Target="../media/image321.png"/><Relationship Id="rId19" Type="http://schemas.openxmlformats.org/officeDocument/2006/relationships/image" Target="../media/image330.png"/><Relationship Id="rId31" Type="http://schemas.openxmlformats.org/officeDocument/2006/relationships/image" Target="../media/image342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Relationship Id="rId14" Type="http://schemas.openxmlformats.org/officeDocument/2006/relationships/image" Target="../media/image325.png"/><Relationship Id="rId22" Type="http://schemas.openxmlformats.org/officeDocument/2006/relationships/image" Target="../media/image333.png"/><Relationship Id="rId27" Type="http://schemas.openxmlformats.org/officeDocument/2006/relationships/image" Target="../media/image338.png"/><Relationship Id="rId30" Type="http://schemas.openxmlformats.org/officeDocument/2006/relationships/image" Target="../media/image341.png"/><Relationship Id="rId35" Type="http://schemas.openxmlformats.org/officeDocument/2006/relationships/image" Target="../media/image346.png"/><Relationship Id="rId8" Type="http://schemas.openxmlformats.org/officeDocument/2006/relationships/image" Target="../media/image319.png"/><Relationship Id="rId3" Type="http://schemas.openxmlformats.org/officeDocument/2006/relationships/image" Target="../media/image314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26" Type="http://schemas.openxmlformats.org/officeDocument/2006/relationships/image" Target="../media/image258.png"/><Relationship Id="rId3" Type="http://schemas.openxmlformats.org/officeDocument/2006/relationships/image" Target="../media/image235.png"/><Relationship Id="rId21" Type="http://schemas.openxmlformats.org/officeDocument/2006/relationships/image" Target="../media/image253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5" Type="http://schemas.openxmlformats.org/officeDocument/2006/relationships/image" Target="../media/image257.png"/><Relationship Id="rId2" Type="http://schemas.openxmlformats.org/officeDocument/2006/relationships/notesSlide" Target="../notesSlides/notesSlide77.xml"/><Relationship Id="rId16" Type="http://schemas.openxmlformats.org/officeDocument/2006/relationships/image" Target="../media/image248.png"/><Relationship Id="rId20" Type="http://schemas.openxmlformats.org/officeDocument/2006/relationships/image" Target="../media/image252.png"/><Relationship Id="rId29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24" Type="http://schemas.openxmlformats.org/officeDocument/2006/relationships/image" Target="../media/image256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23" Type="http://schemas.openxmlformats.org/officeDocument/2006/relationships/image" Target="../media/image255.png"/><Relationship Id="rId28" Type="http://schemas.openxmlformats.org/officeDocument/2006/relationships/image" Target="../media/image260.png"/><Relationship Id="rId10" Type="http://schemas.openxmlformats.org/officeDocument/2006/relationships/image" Target="../media/image242.png"/><Relationship Id="rId19" Type="http://schemas.openxmlformats.org/officeDocument/2006/relationships/image" Target="../media/image251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Relationship Id="rId22" Type="http://schemas.openxmlformats.org/officeDocument/2006/relationships/image" Target="../media/image254.png"/><Relationship Id="rId27" Type="http://schemas.openxmlformats.org/officeDocument/2006/relationships/image" Target="../media/image2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30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1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26" Type="http://schemas.openxmlformats.org/officeDocument/2006/relationships/image" Target="../media/image258.png"/><Relationship Id="rId39" Type="http://schemas.openxmlformats.org/officeDocument/2006/relationships/image" Target="../media/image271.png"/><Relationship Id="rId21" Type="http://schemas.openxmlformats.org/officeDocument/2006/relationships/image" Target="../media/image253.png"/><Relationship Id="rId34" Type="http://schemas.openxmlformats.org/officeDocument/2006/relationships/image" Target="../media/image266.png"/><Relationship Id="rId42" Type="http://schemas.openxmlformats.org/officeDocument/2006/relationships/image" Target="../media/image274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248.png"/><Relationship Id="rId29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24" Type="http://schemas.openxmlformats.org/officeDocument/2006/relationships/image" Target="../media/image256.png"/><Relationship Id="rId45" Type="http://schemas.openxmlformats.org/officeDocument/2006/relationships/image" Target="../media/image277.png"/><Relationship Id="rId32" Type="http://schemas.openxmlformats.org/officeDocument/2006/relationships/image" Target="../media/image264.png"/><Relationship Id="rId37" Type="http://schemas.openxmlformats.org/officeDocument/2006/relationships/image" Target="../media/image269.png"/><Relationship Id="rId40" Type="http://schemas.openxmlformats.org/officeDocument/2006/relationships/image" Target="../media/image272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23" Type="http://schemas.openxmlformats.org/officeDocument/2006/relationships/image" Target="../media/image255.png"/><Relationship Id="rId28" Type="http://schemas.openxmlformats.org/officeDocument/2006/relationships/image" Target="../media/image260.png"/><Relationship Id="rId36" Type="http://schemas.openxmlformats.org/officeDocument/2006/relationships/image" Target="../media/image268.png"/><Relationship Id="rId10" Type="http://schemas.openxmlformats.org/officeDocument/2006/relationships/image" Target="../media/image242.png"/><Relationship Id="rId19" Type="http://schemas.openxmlformats.org/officeDocument/2006/relationships/image" Target="../media/image251.png"/><Relationship Id="rId31" Type="http://schemas.openxmlformats.org/officeDocument/2006/relationships/image" Target="../media/image263.png"/><Relationship Id="rId44" Type="http://schemas.openxmlformats.org/officeDocument/2006/relationships/image" Target="../media/image276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Relationship Id="rId22" Type="http://schemas.openxmlformats.org/officeDocument/2006/relationships/image" Target="../media/image254.png"/><Relationship Id="rId27" Type="http://schemas.openxmlformats.org/officeDocument/2006/relationships/image" Target="../media/image259.png"/><Relationship Id="rId30" Type="http://schemas.openxmlformats.org/officeDocument/2006/relationships/image" Target="../media/image262.png"/><Relationship Id="rId35" Type="http://schemas.openxmlformats.org/officeDocument/2006/relationships/image" Target="../media/image267.png"/><Relationship Id="rId43" Type="http://schemas.openxmlformats.org/officeDocument/2006/relationships/image" Target="../media/image275.png"/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5" Type="http://schemas.openxmlformats.org/officeDocument/2006/relationships/image" Target="../media/image257.png"/><Relationship Id="rId33" Type="http://schemas.openxmlformats.org/officeDocument/2006/relationships/image" Target="../media/image265.png"/><Relationship Id="rId38" Type="http://schemas.openxmlformats.org/officeDocument/2006/relationships/image" Target="../media/image270.png"/><Relationship Id="rId46" Type="http://schemas.openxmlformats.org/officeDocument/2006/relationships/image" Target="../media/image197.png"/><Relationship Id="rId20" Type="http://schemas.openxmlformats.org/officeDocument/2006/relationships/image" Target="../media/image252.png"/><Relationship Id="rId41" Type="http://schemas.openxmlformats.org/officeDocument/2006/relationships/image" Target="../media/image273.png"/></Relationships>
</file>

<file path=ppt/slides/_rels/slide1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26" Type="http://schemas.openxmlformats.org/officeDocument/2006/relationships/image" Target="../media/image258.png"/><Relationship Id="rId39" Type="http://schemas.openxmlformats.org/officeDocument/2006/relationships/image" Target="../media/image271.png"/><Relationship Id="rId21" Type="http://schemas.openxmlformats.org/officeDocument/2006/relationships/image" Target="../media/image253.png"/><Relationship Id="rId34" Type="http://schemas.openxmlformats.org/officeDocument/2006/relationships/image" Target="../media/image266.png"/><Relationship Id="rId42" Type="http://schemas.openxmlformats.org/officeDocument/2006/relationships/image" Target="../media/image274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79.xml"/><Relationship Id="rId16" Type="http://schemas.openxmlformats.org/officeDocument/2006/relationships/image" Target="../media/image248.png"/><Relationship Id="rId29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24" Type="http://schemas.openxmlformats.org/officeDocument/2006/relationships/image" Target="../media/image256.png"/><Relationship Id="rId32" Type="http://schemas.openxmlformats.org/officeDocument/2006/relationships/image" Target="../media/image264.png"/><Relationship Id="rId37" Type="http://schemas.openxmlformats.org/officeDocument/2006/relationships/image" Target="../media/image269.png"/><Relationship Id="rId40" Type="http://schemas.openxmlformats.org/officeDocument/2006/relationships/image" Target="../media/image272.png"/><Relationship Id="rId45" Type="http://schemas.openxmlformats.org/officeDocument/2006/relationships/image" Target="../media/image277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23" Type="http://schemas.openxmlformats.org/officeDocument/2006/relationships/image" Target="../media/image255.png"/><Relationship Id="rId28" Type="http://schemas.openxmlformats.org/officeDocument/2006/relationships/image" Target="../media/image260.png"/><Relationship Id="rId36" Type="http://schemas.openxmlformats.org/officeDocument/2006/relationships/image" Target="../media/image268.png"/><Relationship Id="rId10" Type="http://schemas.openxmlformats.org/officeDocument/2006/relationships/image" Target="../media/image242.png"/><Relationship Id="rId19" Type="http://schemas.openxmlformats.org/officeDocument/2006/relationships/image" Target="../media/image251.png"/><Relationship Id="rId31" Type="http://schemas.openxmlformats.org/officeDocument/2006/relationships/image" Target="../media/image263.png"/><Relationship Id="rId44" Type="http://schemas.openxmlformats.org/officeDocument/2006/relationships/image" Target="../media/image276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Relationship Id="rId22" Type="http://schemas.openxmlformats.org/officeDocument/2006/relationships/image" Target="../media/image254.png"/><Relationship Id="rId27" Type="http://schemas.openxmlformats.org/officeDocument/2006/relationships/image" Target="../media/image259.png"/><Relationship Id="rId30" Type="http://schemas.openxmlformats.org/officeDocument/2006/relationships/image" Target="../media/image262.png"/><Relationship Id="rId35" Type="http://schemas.openxmlformats.org/officeDocument/2006/relationships/image" Target="../media/image267.png"/><Relationship Id="rId43" Type="http://schemas.openxmlformats.org/officeDocument/2006/relationships/image" Target="../media/image275.png"/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12" Type="http://schemas.openxmlformats.org/officeDocument/2006/relationships/image" Target="../media/image244.png"/><Relationship Id="rId17" Type="http://schemas.openxmlformats.org/officeDocument/2006/relationships/image" Target="../media/image3150.png"/><Relationship Id="rId25" Type="http://schemas.openxmlformats.org/officeDocument/2006/relationships/image" Target="../media/image257.png"/><Relationship Id="rId33" Type="http://schemas.openxmlformats.org/officeDocument/2006/relationships/image" Target="../media/image265.png"/><Relationship Id="rId38" Type="http://schemas.openxmlformats.org/officeDocument/2006/relationships/image" Target="../media/image270.png"/><Relationship Id="rId20" Type="http://schemas.openxmlformats.org/officeDocument/2006/relationships/image" Target="../media/image252.png"/><Relationship Id="rId41" Type="http://schemas.openxmlformats.org/officeDocument/2006/relationships/image" Target="../media/image273.png"/></Relationships>
</file>

<file path=ppt/slides/_rels/slide1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70.png"/><Relationship Id="rId18" Type="http://schemas.openxmlformats.org/officeDocument/2006/relationships/image" Target="../media/image3320.png"/><Relationship Id="rId26" Type="http://schemas.openxmlformats.org/officeDocument/2006/relationships/image" Target="../media/image3400.png"/><Relationship Id="rId3" Type="http://schemas.openxmlformats.org/officeDocument/2006/relationships/image" Target="../media/image3170.png"/><Relationship Id="rId21" Type="http://schemas.openxmlformats.org/officeDocument/2006/relationships/image" Target="../media/image3350.png"/><Relationship Id="rId7" Type="http://schemas.openxmlformats.org/officeDocument/2006/relationships/image" Target="../media/image3210.png"/><Relationship Id="rId12" Type="http://schemas.openxmlformats.org/officeDocument/2006/relationships/image" Target="../media/image3260.png"/><Relationship Id="rId17" Type="http://schemas.openxmlformats.org/officeDocument/2006/relationships/image" Target="../media/image3310.png"/><Relationship Id="rId25" Type="http://schemas.openxmlformats.org/officeDocument/2006/relationships/image" Target="../media/image3390.png"/><Relationship Id="rId33" Type="http://schemas.openxmlformats.org/officeDocument/2006/relationships/image" Target="../media/image3471.png"/><Relationship Id="rId2" Type="http://schemas.openxmlformats.org/officeDocument/2006/relationships/image" Target="../media/image3160.png"/><Relationship Id="rId16" Type="http://schemas.openxmlformats.org/officeDocument/2006/relationships/image" Target="../media/image3300.png"/><Relationship Id="rId20" Type="http://schemas.openxmlformats.org/officeDocument/2006/relationships/image" Target="../media/image3340.png"/><Relationship Id="rId29" Type="http://schemas.openxmlformats.org/officeDocument/2006/relationships/image" Target="../media/image3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0.png"/><Relationship Id="rId11" Type="http://schemas.openxmlformats.org/officeDocument/2006/relationships/image" Target="../media/image3250.png"/><Relationship Id="rId24" Type="http://schemas.openxmlformats.org/officeDocument/2006/relationships/image" Target="../media/image3380.png"/><Relationship Id="rId32" Type="http://schemas.openxmlformats.org/officeDocument/2006/relationships/image" Target="../media/image3460.png"/><Relationship Id="rId5" Type="http://schemas.openxmlformats.org/officeDocument/2006/relationships/image" Target="../media/image3190.png"/><Relationship Id="rId15" Type="http://schemas.openxmlformats.org/officeDocument/2006/relationships/image" Target="../media/image3290.png"/><Relationship Id="rId23" Type="http://schemas.openxmlformats.org/officeDocument/2006/relationships/image" Target="../media/image3370.png"/><Relationship Id="rId28" Type="http://schemas.openxmlformats.org/officeDocument/2006/relationships/image" Target="../media/image3420.png"/><Relationship Id="rId10" Type="http://schemas.openxmlformats.org/officeDocument/2006/relationships/image" Target="../media/image3240.png"/><Relationship Id="rId19" Type="http://schemas.openxmlformats.org/officeDocument/2006/relationships/image" Target="../media/image3330.png"/><Relationship Id="rId31" Type="http://schemas.openxmlformats.org/officeDocument/2006/relationships/image" Target="../media/image3450.png"/><Relationship Id="rId4" Type="http://schemas.openxmlformats.org/officeDocument/2006/relationships/image" Target="../media/image3180.png"/><Relationship Id="rId9" Type="http://schemas.openxmlformats.org/officeDocument/2006/relationships/image" Target="../media/image3230.png"/><Relationship Id="rId14" Type="http://schemas.openxmlformats.org/officeDocument/2006/relationships/image" Target="../media/image3280.png"/><Relationship Id="rId22" Type="http://schemas.openxmlformats.org/officeDocument/2006/relationships/image" Target="../media/image3360.png"/><Relationship Id="rId27" Type="http://schemas.openxmlformats.org/officeDocument/2006/relationships/image" Target="../media/image3410.png"/><Relationship Id="rId30" Type="http://schemas.openxmlformats.org/officeDocument/2006/relationships/image" Target="../media/image3440.png"/><Relationship Id="rId8" Type="http://schemas.openxmlformats.org/officeDocument/2006/relationships/image" Target="../media/image322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image" Target="../media/image359.png"/><Relationship Id="rId18" Type="http://schemas.openxmlformats.org/officeDocument/2006/relationships/image" Target="../media/image364.png"/><Relationship Id="rId3" Type="http://schemas.openxmlformats.org/officeDocument/2006/relationships/image" Target="../media/image3490.png"/><Relationship Id="rId7" Type="http://schemas.openxmlformats.org/officeDocument/2006/relationships/image" Target="../media/image353.png"/><Relationship Id="rId12" Type="http://schemas.openxmlformats.org/officeDocument/2006/relationships/image" Target="../media/image358.png"/><Relationship Id="rId17" Type="http://schemas.openxmlformats.org/officeDocument/2006/relationships/image" Target="../media/image363.png"/><Relationship Id="rId2" Type="http://schemas.openxmlformats.org/officeDocument/2006/relationships/image" Target="../media/image3480.png"/><Relationship Id="rId16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11" Type="http://schemas.openxmlformats.org/officeDocument/2006/relationships/image" Target="../media/image357.png"/><Relationship Id="rId5" Type="http://schemas.openxmlformats.org/officeDocument/2006/relationships/image" Target="../media/image3510.png"/><Relationship Id="rId15" Type="http://schemas.openxmlformats.org/officeDocument/2006/relationships/image" Target="../media/image361.png"/><Relationship Id="rId10" Type="http://schemas.openxmlformats.org/officeDocument/2006/relationships/image" Target="../media/image356.png"/><Relationship Id="rId19" Type="http://schemas.openxmlformats.org/officeDocument/2006/relationships/image" Target="../media/image365.png"/><Relationship Id="rId4" Type="http://schemas.openxmlformats.org/officeDocument/2006/relationships/image" Target="../media/image3500.png"/><Relationship Id="rId9" Type="http://schemas.openxmlformats.org/officeDocument/2006/relationships/image" Target="../media/image355.png"/><Relationship Id="rId14" Type="http://schemas.openxmlformats.org/officeDocument/2006/relationships/image" Target="../media/image36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22.png"/><Relationship Id="rId9" Type="http://schemas.openxmlformats.org/officeDocument/2006/relationships/image" Target="../media/image61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0.png"/><Relationship Id="rId13" Type="http://schemas.openxmlformats.org/officeDocument/2006/relationships/image" Target="../media/image3270.png"/><Relationship Id="rId18" Type="http://schemas.openxmlformats.org/officeDocument/2006/relationships/image" Target="../media/image3320.png"/><Relationship Id="rId26" Type="http://schemas.openxmlformats.org/officeDocument/2006/relationships/image" Target="../media/image3400.png"/><Relationship Id="rId3" Type="http://schemas.openxmlformats.org/officeDocument/2006/relationships/image" Target="../media/image3170.png"/><Relationship Id="rId21" Type="http://schemas.openxmlformats.org/officeDocument/2006/relationships/image" Target="../media/image3350.png"/><Relationship Id="rId7" Type="http://schemas.openxmlformats.org/officeDocument/2006/relationships/image" Target="../media/image3210.png"/><Relationship Id="rId12" Type="http://schemas.openxmlformats.org/officeDocument/2006/relationships/image" Target="../media/image3260.png"/><Relationship Id="rId17" Type="http://schemas.openxmlformats.org/officeDocument/2006/relationships/image" Target="../media/image3310.png"/><Relationship Id="rId25" Type="http://schemas.openxmlformats.org/officeDocument/2006/relationships/image" Target="../media/image3390.png"/><Relationship Id="rId2" Type="http://schemas.openxmlformats.org/officeDocument/2006/relationships/image" Target="../media/image3160.png"/><Relationship Id="rId16" Type="http://schemas.openxmlformats.org/officeDocument/2006/relationships/image" Target="../media/image3300.png"/><Relationship Id="rId20" Type="http://schemas.openxmlformats.org/officeDocument/2006/relationships/image" Target="../media/image3340.png"/><Relationship Id="rId29" Type="http://schemas.openxmlformats.org/officeDocument/2006/relationships/image" Target="../media/image3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0.png"/><Relationship Id="rId11" Type="http://schemas.openxmlformats.org/officeDocument/2006/relationships/image" Target="../media/image3250.png"/><Relationship Id="rId24" Type="http://schemas.openxmlformats.org/officeDocument/2006/relationships/image" Target="../media/image3380.png"/><Relationship Id="rId32" Type="http://schemas.openxmlformats.org/officeDocument/2006/relationships/image" Target="../media/image3460.png"/><Relationship Id="rId5" Type="http://schemas.openxmlformats.org/officeDocument/2006/relationships/image" Target="../media/image3190.png"/><Relationship Id="rId15" Type="http://schemas.openxmlformats.org/officeDocument/2006/relationships/image" Target="../media/image3290.png"/><Relationship Id="rId23" Type="http://schemas.openxmlformats.org/officeDocument/2006/relationships/image" Target="../media/image3370.png"/><Relationship Id="rId28" Type="http://schemas.openxmlformats.org/officeDocument/2006/relationships/image" Target="../media/image3420.png"/><Relationship Id="rId10" Type="http://schemas.openxmlformats.org/officeDocument/2006/relationships/image" Target="../media/image3240.png"/><Relationship Id="rId19" Type="http://schemas.openxmlformats.org/officeDocument/2006/relationships/image" Target="../media/image3330.png"/><Relationship Id="rId31" Type="http://schemas.openxmlformats.org/officeDocument/2006/relationships/image" Target="../media/image3450.png"/><Relationship Id="rId4" Type="http://schemas.openxmlformats.org/officeDocument/2006/relationships/image" Target="../media/image3180.png"/><Relationship Id="rId9" Type="http://schemas.openxmlformats.org/officeDocument/2006/relationships/image" Target="../media/image3230.png"/><Relationship Id="rId14" Type="http://schemas.openxmlformats.org/officeDocument/2006/relationships/image" Target="../media/image3280.png"/><Relationship Id="rId22" Type="http://schemas.openxmlformats.org/officeDocument/2006/relationships/image" Target="../media/image3360.png"/><Relationship Id="rId27" Type="http://schemas.openxmlformats.org/officeDocument/2006/relationships/image" Target="../media/image3410.png"/><Relationship Id="rId30" Type="http://schemas.openxmlformats.org/officeDocument/2006/relationships/image" Target="../media/image344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2.png"/><Relationship Id="rId4" Type="http://schemas.openxmlformats.org/officeDocument/2006/relationships/image" Target="../media/image37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0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0.png"/><Relationship Id="rId9" Type="http://schemas.openxmlformats.org/officeDocument/2006/relationships/image" Target="../media/image67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jp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1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0.png"/><Relationship Id="rId18" Type="http://schemas.openxmlformats.org/officeDocument/2006/relationships/image" Target="../media/image395.png"/><Relationship Id="rId26" Type="http://schemas.openxmlformats.org/officeDocument/2006/relationships/image" Target="../media/image403.png"/><Relationship Id="rId39" Type="http://schemas.openxmlformats.org/officeDocument/2006/relationships/image" Target="../media/image416.png"/><Relationship Id="rId21" Type="http://schemas.openxmlformats.org/officeDocument/2006/relationships/image" Target="../media/image398.png"/><Relationship Id="rId34" Type="http://schemas.openxmlformats.org/officeDocument/2006/relationships/image" Target="../media/image411.png"/><Relationship Id="rId42" Type="http://schemas.openxmlformats.org/officeDocument/2006/relationships/image" Target="../media/image419.png"/><Relationship Id="rId47" Type="http://schemas.openxmlformats.org/officeDocument/2006/relationships/image" Target="../media/image425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393.png"/><Relationship Id="rId29" Type="http://schemas.openxmlformats.org/officeDocument/2006/relationships/image" Target="../media/image40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83.png"/><Relationship Id="rId11" Type="http://schemas.openxmlformats.org/officeDocument/2006/relationships/image" Target="../media/image388.png"/><Relationship Id="rId24" Type="http://schemas.openxmlformats.org/officeDocument/2006/relationships/image" Target="../media/image401.png"/><Relationship Id="rId32" Type="http://schemas.openxmlformats.org/officeDocument/2006/relationships/image" Target="../media/image409.png"/><Relationship Id="rId37" Type="http://schemas.openxmlformats.org/officeDocument/2006/relationships/image" Target="../media/image414.png"/><Relationship Id="rId40" Type="http://schemas.openxmlformats.org/officeDocument/2006/relationships/image" Target="../media/image417.png"/><Relationship Id="rId45" Type="http://schemas.openxmlformats.org/officeDocument/2006/relationships/image" Target="../media/image422.png"/><Relationship Id="rId5" Type="http://schemas.openxmlformats.org/officeDocument/2006/relationships/image" Target="../media/image382.png"/><Relationship Id="rId15" Type="http://schemas.openxmlformats.org/officeDocument/2006/relationships/image" Target="../media/image392.png"/><Relationship Id="rId23" Type="http://schemas.openxmlformats.org/officeDocument/2006/relationships/image" Target="../media/image400.png"/><Relationship Id="rId28" Type="http://schemas.openxmlformats.org/officeDocument/2006/relationships/image" Target="../media/image405.png"/><Relationship Id="rId36" Type="http://schemas.openxmlformats.org/officeDocument/2006/relationships/image" Target="../media/image413.png"/><Relationship Id="rId10" Type="http://schemas.openxmlformats.org/officeDocument/2006/relationships/image" Target="../media/image387.png"/><Relationship Id="rId19" Type="http://schemas.openxmlformats.org/officeDocument/2006/relationships/image" Target="../media/image396.png"/><Relationship Id="rId31" Type="http://schemas.openxmlformats.org/officeDocument/2006/relationships/image" Target="../media/image408.png"/><Relationship Id="rId44" Type="http://schemas.openxmlformats.org/officeDocument/2006/relationships/image" Target="../media/image421.png"/><Relationship Id="rId4" Type="http://schemas.openxmlformats.org/officeDocument/2006/relationships/image" Target="../media/image381.png"/><Relationship Id="rId9" Type="http://schemas.openxmlformats.org/officeDocument/2006/relationships/image" Target="../media/image386.png"/><Relationship Id="rId14" Type="http://schemas.openxmlformats.org/officeDocument/2006/relationships/image" Target="../media/image391.png"/><Relationship Id="rId22" Type="http://schemas.openxmlformats.org/officeDocument/2006/relationships/image" Target="../media/image399.png"/><Relationship Id="rId27" Type="http://schemas.openxmlformats.org/officeDocument/2006/relationships/image" Target="../media/image404.png"/><Relationship Id="rId30" Type="http://schemas.openxmlformats.org/officeDocument/2006/relationships/image" Target="../media/image407.png"/><Relationship Id="rId35" Type="http://schemas.openxmlformats.org/officeDocument/2006/relationships/image" Target="../media/image412.png"/><Relationship Id="rId43" Type="http://schemas.openxmlformats.org/officeDocument/2006/relationships/image" Target="../media/image420.png"/><Relationship Id="rId8" Type="http://schemas.openxmlformats.org/officeDocument/2006/relationships/image" Target="../media/image385.png"/><Relationship Id="rId3" Type="http://schemas.openxmlformats.org/officeDocument/2006/relationships/image" Target="../media/image371.png"/><Relationship Id="rId12" Type="http://schemas.openxmlformats.org/officeDocument/2006/relationships/image" Target="../media/image389.png"/><Relationship Id="rId17" Type="http://schemas.openxmlformats.org/officeDocument/2006/relationships/image" Target="../media/image394.png"/><Relationship Id="rId25" Type="http://schemas.openxmlformats.org/officeDocument/2006/relationships/image" Target="../media/image402.png"/><Relationship Id="rId33" Type="http://schemas.openxmlformats.org/officeDocument/2006/relationships/image" Target="../media/image410.png"/><Relationship Id="rId38" Type="http://schemas.openxmlformats.org/officeDocument/2006/relationships/image" Target="../media/image415.png"/><Relationship Id="rId46" Type="http://schemas.openxmlformats.org/officeDocument/2006/relationships/image" Target="../media/image424.png"/><Relationship Id="rId20" Type="http://schemas.openxmlformats.org/officeDocument/2006/relationships/image" Target="../media/image397.png"/><Relationship Id="rId41" Type="http://schemas.openxmlformats.org/officeDocument/2006/relationships/image" Target="../media/image418.png"/></Relationships>
</file>

<file path=ppt/slides/_rels/slide1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0.png"/><Relationship Id="rId18" Type="http://schemas.openxmlformats.org/officeDocument/2006/relationships/image" Target="../media/image395.png"/><Relationship Id="rId26" Type="http://schemas.openxmlformats.org/officeDocument/2006/relationships/image" Target="../media/image403.png"/><Relationship Id="rId39" Type="http://schemas.openxmlformats.org/officeDocument/2006/relationships/image" Target="../media/image416.png"/><Relationship Id="rId21" Type="http://schemas.openxmlformats.org/officeDocument/2006/relationships/image" Target="../media/image398.png"/><Relationship Id="rId34" Type="http://schemas.openxmlformats.org/officeDocument/2006/relationships/image" Target="../media/image411.png"/><Relationship Id="rId42" Type="http://schemas.openxmlformats.org/officeDocument/2006/relationships/image" Target="../media/image419.png"/><Relationship Id="rId47" Type="http://schemas.openxmlformats.org/officeDocument/2006/relationships/image" Target="../media/image427.png"/><Relationship Id="rId7" Type="http://schemas.openxmlformats.org/officeDocument/2006/relationships/image" Target="../media/image384.pn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393.png"/><Relationship Id="rId29" Type="http://schemas.openxmlformats.org/officeDocument/2006/relationships/image" Target="../media/image40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83.png"/><Relationship Id="rId11" Type="http://schemas.openxmlformats.org/officeDocument/2006/relationships/image" Target="../media/image388.png"/><Relationship Id="rId24" Type="http://schemas.openxmlformats.org/officeDocument/2006/relationships/image" Target="../media/image401.png"/><Relationship Id="rId32" Type="http://schemas.openxmlformats.org/officeDocument/2006/relationships/image" Target="../media/image409.png"/><Relationship Id="rId37" Type="http://schemas.openxmlformats.org/officeDocument/2006/relationships/image" Target="../media/image414.png"/><Relationship Id="rId40" Type="http://schemas.openxmlformats.org/officeDocument/2006/relationships/image" Target="../media/image417.png"/><Relationship Id="rId45" Type="http://schemas.openxmlformats.org/officeDocument/2006/relationships/image" Target="../media/image422.png"/><Relationship Id="rId5" Type="http://schemas.openxmlformats.org/officeDocument/2006/relationships/image" Target="../media/image382.png"/><Relationship Id="rId15" Type="http://schemas.openxmlformats.org/officeDocument/2006/relationships/image" Target="../media/image392.png"/><Relationship Id="rId23" Type="http://schemas.openxmlformats.org/officeDocument/2006/relationships/image" Target="../media/image400.png"/><Relationship Id="rId28" Type="http://schemas.openxmlformats.org/officeDocument/2006/relationships/image" Target="../media/image405.png"/><Relationship Id="rId36" Type="http://schemas.openxmlformats.org/officeDocument/2006/relationships/image" Target="../media/image413.png"/><Relationship Id="rId10" Type="http://schemas.openxmlformats.org/officeDocument/2006/relationships/image" Target="../media/image387.png"/><Relationship Id="rId19" Type="http://schemas.openxmlformats.org/officeDocument/2006/relationships/image" Target="../media/image396.png"/><Relationship Id="rId31" Type="http://schemas.openxmlformats.org/officeDocument/2006/relationships/image" Target="../media/image408.png"/><Relationship Id="rId44" Type="http://schemas.openxmlformats.org/officeDocument/2006/relationships/image" Target="../media/image421.png"/><Relationship Id="rId4" Type="http://schemas.openxmlformats.org/officeDocument/2006/relationships/image" Target="../media/image381.png"/><Relationship Id="rId9" Type="http://schemas.openxmlformats.org/officeDocument/2006/relationships/image" Target="../media/image386.png"/><Relationship Id="rId14" Type="http://schemas.openxmlformats.org/officeDocument/2006/relationships/image" Target="../media/image391.png"/><Relationship Id="rId22" Type="http://schemas.openxmlformats.org/officeDocument/2006/relationships/image" Target="../media/image399.png"/><Relationship Id="rId27" Type="http://schemas.openxmlformats.org/officeDocument/2006/relationships/image" Target="../media/image404.png"/><Relationship Id="rId30" Type="http://schemas.openxmlformats.org/officeDocument/2006/relationships/image" Target="../media/image407.png"/><Relationship Id="rId35" Type="http://schemas.openxmlformats.org/officeDocument/2006/relationships/image" Target="../media/image412.png"/><Relationship Id="rId43" Type="http://schemas.openxmlformats.org/officeDocument/2006/relationships/image" Target="../media/image420.png"/><Relationship Id="rId8" Type="http://schemas.openxmlformats.org/officeDocument/2006/relationships/image" Target="../media/image385.png"/><Relationship Id="rId3" Type="http://schemas.openxmlformats.org/officeDocument/2006/relationships/image" Target="../media/image371.png"/><Relationship Id="rId12" Type="http://schemas.openxmlformats.org/officeDocument/2006/relationships/image" Target="../media/image389.png"/><Relationship Id="rId17" Type="http://schemas.openxmlformats.org/officeDocument/2006/relationships/image" Target="../media/image394.png"/><Relationship Id="rId25" Type="http://schemas.openxmlformats.org/officeDocument/2006/relationships/image" Target="../media/image402.png"/><Relationship Id="rId33" Type="http://schemas.openxmlformats.org/officeDocument/2006/relationships/image" Target="../media/image410.png"/><Relationship Id="rId38" Type="http://schemas.openxmlformats.org/officeDocument/2006/relationships/image" Target="../media/image415.png"/><Relationship Id="rId46" Type="http://schemas.openxmlformats.org/officeDocument/2006/relationships/image" Target="../media/image426.png"/><Relationship Id="rId20" Type="http://schemas.openxmlformats.org/officeDocument/2006/relationships/image" Target="../media/image397.png"/><Relationship Id="rId41" Type="http://schemas.openxmlformats.org/officeDocument/2006/relationships/image" Target="../media/image418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10.png"/><Relationship Id="rId7" Type="http://schemas.openxmlformats.org/officeDocument/2006/relationships/image" Target="../media/image6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5" Type="http://schemas.openxmlformats.org/officeDocument/2006/relationships/image" Target="../media/image63.png"/><Relationship Id="rId10" Type="http://schemas.openxmlformats.org/officeDocument/2006/relationships/image" Target="../media/image73.png"/><Relationship Id="rId4" Type="http://schemas.openxmlformats.org/officeDocument/2006/relationships/image" Target="../media/image620.png"/><Relationship Id="rId9" Type="http://schemas.openxmlformats.org/officeDocument/2006/relationships/image" Target="../media/image7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jpeg"/><Relationship Id="rId5" Type="http://schemas.openxmlformats.org/officeDocument/2006/relationships/image" Target="../media/image430.png"/><Relationship Id="rId4" Type="http://schemas.openxmlformats.org/officeDocument/2006/relationships/image" Target="../media/image42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jpe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13" Type="http://schemas.openxmlformats.org/officeDocument/2006/relationships/image" Target="../media/image444.png"/><Relationship Id="rId18" Type="http://schemas.openxmlformats.org/officeDocument/2006/relationships/image" Target="../media/image449.png"/><Relationship Id="rId26" Type="http://schemas.openxmlformats.org/officeDocument/2006/relationships/image" Target="../media/image440.png"/><Relationship Id="rId3" Type="http://schemas.openxmlformats.org/officeDocument/2006/relationships/image" Target="../media/image4340.png"/><Relationship Id="rId21" Type="http://schemas.openxmlformats.org/officeDocument/2006/relationships/image" Target="../media/image452.png"/><Relationship Id="rId7" Type="http://schemas.openxmlformats.org/officeDocument/2006/relationships/image" Target="../media/image438.png"/><Relationship Id="rId12" Type="http://schemas.openxmlformats.org/officeDocument/2006/relationships/image" Target="../media/image443.png"/><Relationship Id="rId17" Type="http://schemas.openxmlformats.org/officeDocument/2006/relationships/image" Target="../media/image448.png"/><Relationship Id="rId25" Type="http://schemas.openxmlformats.org/officeDocument/2006/relationships/image" Target="../media/image433.png"/><Relationship Id="rId2" Type="http://schemas.openxmlformats.org/officeDocument/2006/relationships/image" Target="../media/image434.png"/><Relationship Id="rId16" Type="http://schemas.openxmlformats.org/officeDocument/2006/relationships/image" Target="../media/image447.png"/><Relationship Id="rId20" Type="http://schemas.openxmlformats.org/officeDocument/2006/relationships/image" Target="../media/image451.png"/><Relationship Id="rId29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7.png"/><Relationship Id="rId24" Type="http://schemas.openxmlformats.org/officeDocument/2006/relationships/image" Target="../media/image455.png"/><Relationship Id="rId11" Type="http://schemas.openxmlformats.org/officeDocument/2006/relationships/image" Target="../media/image442.png"/><Relationship Id="rId5" Type="http://schemas.openxmlformats.org/officeDocument/2006/relationships/image" Target="../media/image436.png"/><Relationship Id="rId15" Type="http://schemas.openxmlformats.org/officeDocument/2006/relationships/image" Target="../media/image446.png"/><Relationship Id="rId23" Type="http://schemas.openxmlformats.org/officeDocument/2006/relationships/image" Target="../media/image454.png"/><Relationship Id="rId28" Type="http://schemas.openxmlformats.org/officeDocument/2006/relationships/image" Target="../media/image456.png"/><Relationship Id="rId19" Type="http://schemas.openxmlformats.org/officeDocument/2006/relationships/image" Target="../media/image450.png"/><Relationship Id="rId10" Type="http://schemas.openxmlformats.org/officeDocument/2006/relationships/image" Target="../media/image4410.png"/><Relationship Id="rId4" Type="http://schemas.openxmlformats.org/officeDocument/2006/relationships/image" Target="../media/image435.png"/><Relationship Id="rId14" Type="http://schemas.openxmlformats.org/officeDocument/2006/relationships/image" Target="../media/image445.png"/><Relationship Id="rId22" Type="http://schemas.openxmlformats.org/officeDocument/2006/relationships/image" Target="../media/image453.png"/><Relationship Id="rId27" Type="http://schemas.openxmlformats.org/officeDocument/2006/relationships/image" Target="../media/image441.png"/><Relationship Id="rId9" Type="http://schemas.openxmlformats.org/officeDocument/2006/relationships/image" Target="../media/image4400.png"/><Relationship Id="rId30" Type="http://schemas.openxmlformats.org/officeDocument/2006/relationships/image" Target="../media/image458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10.png"/><Relationship Id="rId7" Type="http://schemas.openxmlformats.org/officeDocument/2006/relationships/image" Target="../media/image6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63.png"/><Relationship Id="rId10" Type="http://schemas.openxmlformats.org/officeDocument/2006/relationships/image" Target="../media/image77.png"/><Relationship Id="rId4" Type="http://schemas.openxmlformats.org/officeDocument/2006/relationships/image" Target="../media/image620.png"/><Relationship Id="rId9" Type="http://schemas.openxmlformats.org/officeDocument/2006/relationships/image" Target="../media/image76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13" Type="http://schemas.openxmlformats.org/officeDocument/2006/relationships/image" Target="../media/image467.png"/><Relationship Id="rId18" Type="http://schemas.openxmlformats.org/officeDocument/2006/relationships/image" Target="../media/image471.png"/><Relationship Id="rId3" Type="http://schemas.openxmlformats.org/officeDocument/2006/relationships/image" Target="../media/image4570.png"/><Relationship Id="rId21" Type="http://schemas.openxmlformats.org/officeDocument/2006/relationships/image" Target="../media/image474.png"/><Relationship Id="rId7" Type="http://schemas.openxmlformats.org/officeDocument/2006/relationships/image" Target="../media/image461.png"/><Relationship Id="rId12" Type="http://schemas.openxmlformats.org/officeDocument/2006/relationships/image" Target="../media/image466.png"/><Relationship Id="rId17" Type="http://schemas.openxmlformats.org/officeDocument/2006/relationships/image" Target="../media/image470.png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469.png"/><Relationship Id="rId20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465.png"/><Relationship Id="rId5" Type="http://schemas.openxmlformats.org/officeDocument/2006/relationships/image" Target="../media/image4590.png"/><Relationship Id="rId15" Type="http://schemas.openxmlformats.org/officeDocument/2006/relationships/image" Target="../media/image447.png"/><Relationship Id="rId10" Type="http://schemas.openxmlformats.org/officeDocument/2006/relationships/image" Target="../media/image464.png"/><Relationship Id="rId19" Type="http://schemas.openxmlformats.org/officeDocument/2006/relationships/image" Target="../media/image472.png"/><Relationship Id="rId4" Type="http://schemas.openxmlformats.org/officeDocument/2006/relationships/image" Target="../media/image4580.png"/><Relationship Id="rId9" Type="http://schemas.openxmlformats.org/officeDocument/2006/relationships/image" Target="../media/image463.png"/><Relationship Id="rId14" Type="http://schemas.openxmlformats.org/officeDocument/2006/relationships/image" Target="../media/image468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8.png"/><Relationship Id="rId18" Type="http://schemas.openxmlformats.org/officeDocument/2006/relationships/image" Target="../media/image293.png"/><Relationship Id="rId26" Type="http://schemas.openxmlformats.org/officeDocument/2006/relationships/image" Target="../media/image301.png"/><Relationship Id="rId21" Type="http://schemas.openxmlformats.org/officeDocument/2006/relationships/image" Target="../media/image296.png"/><Relationship Id="rId34" Type="http://schemas.openxmlformats.org/officeDocument/2006/relationships/image" Target="../media/image309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17" Type="http://schemas.openxmlformats.org/officeDocument/2006/relationships/image" Target="../media/image292.png"/><Relationship Id="rId25" Type="http://schemas.openxmlformats.org/officeDocument/2006/relationships/image" Target="../media/image300.png"/><Relationship Id="rId33" Type="http://schemas.openxmlformats.org/officeDocument/2006/relationships/image" Target="../media/image308.png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29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24" Type="http://schemas.openxmlformats.org/officeDocument/2006/relationships/image" Target="../media/image299.png"/><Relationship Id="rId32" Type="http://schemas.openxmlformats.org/officeDocument/2006/relationships/image" Target="../media/image307.png"/><Relationship Id="rId37" Type="http://schemas.openxmlformats.org/officeDocument/2006/relationships/image" Target="../media/image312.png"/><Relationship Id="rId5" Type="http://schemas.openxmlformats.org/officeDocument/2006/relationships/image" Target="../media/image280.png"/><Relationship Id="rId15" Type="http://schemas.openxmlformats.org/officeDocument/2006/relationships/image" Target="../media/image290.png"/><Relationship Id="rId23" Type="http://schemas.openxmlformats.org/officeDocument/2006/relationships/image" Target="../media/image298.png"/><Relationship Id="rId28" Type="http://schemas.openxmlformats.org/officeDocument/2006/relationships/image" Target="../media/image303.png"/><Relationship Id="rId36" Type="http://schemas.openxmlformats.org/officeDocument/2006/relationships/image" Target="../media/image311.png"/><Relationship Id="rId10" Type="http://schemas.openxmlformats.org/officeDocument/2006/relationships/image" Target="../media/image285.png"/><Relationship Id="rId19" Type="http://schemas.openxmlformats.org/officeDocument/2006/relationships/image" Target="../media/image294.png"/><Relationship Id="rId31" Type="http://schemas.openxmlformats.org/officeDocument/2006/relationships/image" Target="../media/image306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Relationship Id="rId14" Type="http://schemas.openxmlformats.org/officeDocument/2006/relationships/image" Target="../media/image289.png"/><Relationship Id="rId22" Type="http://schemas.openxmlformats.org/officeDocument/2006/relationships/image" Target="../media/image297.png"/><Relationship Id="rId27" Type="http://schemas.openxmlformats.org/officeDocument/2006/relationships/image" Target="../media/image302.png"/><Relationship Id="rId30" Type="http://schemas.openxmlformats.org/officeDocument/2006/relationships/image" Target="../media/image305.png"/><Relationship Id="rId35" Type="http://schemas.openxmlformats.org/officeDocument/2006/relationships/image" Target="../media/image310.png"/><Relationship Id="rId8" Type="http://schemas.openxmlformats.org/officeDocument/2006/relationships/image" Target="../media/image283.png"/><Relationship Id="rId3" Type="http://schemas.openxmlformats.org/officeDocument/2006/relationships/image" Target="../media/image278.png"/></Relationships>
</file>

<file path=ppt/slides/_rels/slide1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70.png"/><Relationship Id="rId18" Type="http://schemas.openxmlformats.org/officeDocument/2006/relationships/image" Target="../media/image2120.png"/><Relationship Id="rId26" Type="http://schemas.openxmlformats.org/officeDocument/2006/relationships/image" Target="../media/image2200.png"/><Relationship Id="rId21" Type="http://schemas.openxmlformats.org/officeDocument/2006/relationships/image" Target="../media/image2150.png"/><Relationship Id="rId34" Type="http://schemas.openxmlformats.org/officeDocument/2006/relationships/image" Target="../media/image2280.png"/><Relationship Id="rId7" Type="http://schemas.openxmlformats.org/officeDocument/2006/relationships/image" Target="../media/image2010.png"/><Relationship Id="rId12" Type="http://schemas.openxmlformats.org/officeDocument/2006/relationships/image" Target="../media/image2060.png"/><Relationship Id="rId17" Type="http://schemas.openxmlformats.org/officeDocument/2006/relationships/image" Target="../media/image2110.png"/><Relationship Id="rId25" Type="http://schemas.openxmlformats.org/officeDocument/2006/relationships/image" Target="../media/image2190.png"/><Relationship Id="rId33" Type="http://schemas.openxmlformats.org/officeDocument/2006/relationships/image" Target="../media/image2270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2100.png"/><Relationship Id="rId20" Type="http://schemas.openxmlformats.org/officeDocument/2006/relationships/image" Target="../media/image2140.png"/><Relationship Id="rId29" Type="http://schemas.openxmlformats.org/officeDocument/2006/relationships/image" Target="../media/image2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11" Type="http://schemas.openxmlformats.org/officeDocument/2006/relationships/image" Target="../media/image2050.png"/><Relationship Id="rId24" Type="http://schemas.openxmlformats.org/officeDocument/2006/relationships/image" Target="../media/image2180.png"/><Relationship Id="rId32" Type="http://schemas.openxmlformats.org/officeDocument/2006/relationships/image" Target="../media/image2260.png"/><Relationship Id="rId37" Type="http://schemas.openxmlformats.org/officeDocument/2006/relationships/image" Target="../media/image2310.png"/><Relationship Id="rId5" Type="http://schemas.openxmlformats.org/officeDocument/2006/relationships/image" Target="../media/image1990.png"/><Relationship Id="rId15" Type="http://schemas.openxmlformats.org/officeDocument/2006/relationships/image" Target="../media/image2090.png"/><Relationship Id="rId23" Type="http://schemas.openxmlformats.org/officeDocument/2006/relationships/image" Target="../media/image2170.png"/><Relationship Id="rId28" Type="http://schemas.openxmlformats.org/officeDocument/2006/relationships/image" Target="../media/image2220.png"/><Relationship Id="rId36" Type="http://schemas.openxmlformats.org/officeDocument/2006/relationships/image" Target="../media/image2300.png"/><Relationship Id="rId10" Type="http://schemas.openxmlformats.org/officeDocument/2006/relationships/image" Target="../media/image2040.png"/><Relationship Id="rId19" Type="http://schemas.openxmlformats.org/officeDocument/2006/relationships/image" Target="../media/image2130.png"/><Relationship Id="rId31" Type="http://schemas.openxmlformats.org/officeDocument/2006/relationships/image" Target="../media/image2250.png"/><Relationship Id="rId4" Type="http://schemas.openxmlformats.org/officeDocument/2006/relationships/image" Target="../media/image1980.png"/><Relationship Id="rId9" Type="http://schemas.openxmlformats.org/officeDocument/2006/relationships/image" Target="../media/image2030.png"/><Relationship Id="rId14" Type="http://schemas.openxmlformats.org/officeDocument/2006/relationships/image" Target="../media/image2080.png"/><Relationship Id="rId22" Type="http://schemas.openxmlformats.org/officeDocument/2006/relationships/image" Target="../media/image2160.png"/><Relationship Id="rId27" Type="http://schemas.openxmlformats.org/officeDocument/2006/relationships/image" Target="../media/image2210.png"/><Relationship Id="rId30" Type="http://schemas.openxmlformats.org/officeDocument/2006/relationships/image" Target="../media/image2240.png"/><Relationship Id="rId35" Type="http://schemas.openxmlformats.org/officeDocument/2006/relationships/image" Target="../media/image2290.png"/><Relationship Id="rId8" Type="http://schemas.openxmlformats.org/officeDocument/2006/relationships/image" Target="../media/image2020.png"/><Relationship Id="rId3" Type="http://schemas.openxmlformats.org/officeDocument/2006/relationships/image" Target="../media/image1971.png"/></Relationships>
</file>

<file path=ppt/slides/_rels/slide1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8.png"/><Relationship Id="rId18" Type="http://schemas.openxmlformats.org/officeDocument/2006/relationships/image" Target="../media/image293.png"/><Relationship Id="rId26" Type="http://schemas.openxmlformats.org/officeDocument/2006/relationships/image" Target="../media/image301.png"/><Relationship Id="rId21" Type="http://schemas.openxmlformats.org/officeDocument/2006/relationships/image" Target="../media/image296.png"/><Relationship Id="rId34" Type="http://schemas.openxmlformats.org/officeDocument/2006/relationships/image" Target="../media/image309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17" Type="http://schemas.openxmlformats.org/officeDocument/2006/relationships/image" Target="../media/image292.png"/><Relationship Id="rId25" Type="http://schemas.openxmlformats.org/officeDocument/2006/relationships/image" Target="../media/image300.png"/><Relationship Id="rId33" Type="http://schemas.openxmlformats.org/officeDocument/2006/relationships/image" Target="../media/image308.png"/><Relationship Id="rId2" Type="http://schemas.openxmlformats.org/officeDocument/2006/relationships/notesSlide" Target="../notesSlides/notesSlide89.xml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29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24" Type="http://schemas.openxmlformats.org/officeDocument/2006/relationships/image" Target="../media/image299.png"/><Relationship Id="rId32" Type="http://schemas.openxmlformats.org/officeDocument/2006/relationships/image" Target="../media/image307.png"/><Relationship Id="rId37" Type="http://schemas.openxmlformats.org/officeDocument/2006/relationships/image" Target="../media/image312.png"/><Relationship Id="rId5" Type="http://schemas.openxmlformats.org/officeDocument/2006/relationships/image" Target="../media/image280.png"/><Relationship Id="rId15" Type="http://schemas.openxmlformats.org/officeDocument/2006/relationships/image" Target="../media/image290.png"/><Relationship Id="rId23" Type="http://schemas.openxmlformats.org/officeDocument/2006/relationships/image" Target="../media/image298.png"/><Relationship Id="rId28" Type="http://schemas.openxmlformats.org/officeDocument/2006/relationships/image" Target="../media/image303.png"/><Relationship Id="rId36" Type="http://schemas.openxmlformats.org/officeDocument/2006/relationships/image" Target="../media/image311.png"/><Relationship Id="rId10" Type="http://schemas.openxmlformats.org/officeDocument/2006/relationships/image" Target="../media/image285.png"/><Relationship Id="rId19" Type="http://schemas.openxmlformats.org/officeDocument/2006/relationships/image" Target="../media/image294.png"/><Relationship Id="rId31" Type="http://schemas.openxmlformats.org/officeDocument/2006/relationships/image" Target="../media/image306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Relationship Id="rId14" Type="http://schemas.openxmlformats.org/officeDocument/2006/relationships/image" Target="../media/image289.png"/><Relationship Id="rId22" Type="http://schemas.openxmlformats.org/officeDocument/2006/relationships/image" Target="../media/image297.png"/><Relationship Id="rId27" Type="http://schemas.openxmlformats.org/officeDocument/2006/relationships/image" Target="../media/image302.png"/><Relationship Id="rId30" Type="http://schemas.openxmlformats.org/officeDocument/2006/relationships/image" Target="../media/image305.png"/><Relationship Id="rId35" Type="http://schemas.openxmlformats.org/officeDocument/2006/relationships/image" Target="../media/image310.png"/><Relationship Id="rId8" Type="http://schemas.openxmlformats.org/officeDocument/2006/relationships/image" Target="../media/image283.png"/><Relationship Id="rId3" Type="http://schemas.openxmlformats.org/officeDocument/2006/relationships/image" Target="../media/image278.png"/></Relationships>
</file>

<file path=ppt/slides/_rels/slide1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5.png"/><Relationship Id="rId18" Type="http://schemas.openxmlformats.org/officeDocument/2006/relationships/image" Target="../media/image330.png"/><Relationship Id="rId26" Type="http://schemas.openxmlformats.org/officeDocument/2006/relationships/image" Target="../media/image339.png"/><Relationship Id="rId39" Type="http://schemas.openxmlformats.org/officeDocument/2006/relationships/image" Target="../media/image479.png"/><Relationship Id="rId21" Type="http://schemas.openxmlformats.org/officeDocument/2006/relationships/image" Target="../media/image334.png"/><Relationship Id="rId34" Type="http://schemas.openxmlformats.org/officeDocument/2006/relationships/image" Target="../media/image348.png"/><Relationship Id="rId7" Type="http://schemas.openxmlformats.org/officeDocument/2006/relationships/image" Target="../media/image319.png"/><Relationship Id="rId12" Type="http://schemas.openxmlformats.org/officeDocument/2006/relationships/image" Target="../media/image324.png"/><Relationship Id="rId17" Type="http://schemas.openxmlformats.org/officeDocument/2006/relationships/image" Target="../media/image329.png"/><Relationship Id="rId25" Type="http://schemas.openxmlformats.org/officeDocument/2006/relationships/image" Target="../media/image338.png"/><Relationship Id="rId33" Type="http://schemas.openxmlformats.org/officeDocument/2006/relationships/image" Target="../media/image347.png"/><Relationship Id="rId38" Type="http://schemas.openxmlformats.org/officeDocument/2006/relationships/image" Target="../media/image478.png"/><Relationship Id="rId2" Type="http://schemas.openxmlformats.org/officeDocument/2006/relationships/notesSlide" Target="../notesSlides/notesSlide90.xml"/><Relationship Id="rId16" Type="http://schemas.openxmlformats.org/officeDocument/2006/relationships/image" Target="../media/image328.png"/><Relationship Id="rId20" Type="http://schemas.openxmlformats.org/officeDocument/2006/relationships/image" Target="../media/image333.png"/><Relationship Id="rId29" Type="http://schemas.openxmlformats.org/officeDocument/2006/relationships/image" Target="../media/image343.png"/><Relationship Id="rId41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23.png"/><Relationship Id="rId24" Type="http://schemas.openxmlformats.org/officeDocument/2006/relationships/image" Target="../media/image337.png"/><Relationship Id="rId32" Type="http://schemas.openxmlformats.org/officeDocument/2006/relationships/image" Target="../media/image346.png"/><Relationship Id="rId37" Type="http://schemas.openxmlformats.org/officeDocument/2006/relationships/image" Target="../media/image477.png"/><Relationship Id="rId40" Type="http://schemas.openxmlformats.org/officeDocument/2006/relationships/hyperlink" Target="https://jalammar.github.io/illustrated-transformer/" TargetMode="External"/><Relationship Id="rId5" Type="http://schemas.openxmlformats.org/officeDocument/2006/relationships/image" Target="../media/image317.png"/><Relationship Id="rId15" Type="http://schemas.openxmlformats.org/officeDocument/2006/relationships/image" Target="../media/image327.png"/><Relationship Id="rId28" Type="http://schemas.openxmlformats.org/officeDocument/2006/relationships/image" Target="../media/image342.png"/><Relationship Id="rId36" Type="http://schemas.openxmlformats.org/officeDocument/2006/relationships/image" Target="../media/image476.png"/><Relationship Id="rId10" Type="http://schemas.openxmlformats.org/officeDocument/2006/relationships/image" Target="../media/image322.png"/><Relationship Id="rId19" Type="http://schemas.openxmlformats.org/officeDocument/2006/relationships/image" Target="../media/image332.png"/><Relationship Id="rId4" Type="http://schemas.openxmlformats.org/officeDocument/2006/relationships/image" Target="../media/image316.png"/><Relationship Id="rId9" Type="http://schemas.openxmlformats.org/officeDocument/2006/relationships/image" Target="../media/image321.png"/><Relationship Id="rId14" Type="http://schemas.openxmlformats.org/officeDocument/2006/relationships/image" Target="../media/image326.png"/><Relationship Id="rId22" Type="http://schemas.openxmlformats.org/officeDocument/2006/relationships/image" Target="../media/image335.png"/><Relationship Id="rId27" Type="http://schemas.openxmlformats.org/officeDocument/2006/relationships/image" Target="../media/image341.png"/><Relationship Id="rId30" Type="http://schemas.openxmlformats.org/officeDocument/2006/relationships/image" Target="../media/image344.png"/><Relationship Id="rId35" Type="http://schemas.openxmlformats.org/officeDocument/2006/relationships/image" Target="../media/image475.png"/><Relationship Id="rId8" Type="http://schemas.openxmlformats.org/officeDocument/2006/relationships/image" Target="../media/image320.png"/><Relationship Id="rId3" Type="http://schemas.openxmlformats.org/officeDocument/2006/relationships/image" Target="../media/image315.png"/></Relationships>
</file>

<file path=ppt/slides/_rels/slide1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3.png"/><Relationship Id="rId18" Type="http://schemas.openxmlformats.org/officeDocument/2006/relationships/image" Target="../media/image316.png"/><Relationship Id="rId26" Type="http://schemas.openxmlformats.org/officeDocument/2006/relationships/image" Target="../media/image343.png"/><Relationship Id="rId3" Type="http://schemas.openxmlformats.org/officeDocument/2006/relationships/image" Target="../media/image320.png"/><Relationship Id="rId21" Type="http://schemas.openxmlformats.org/officeDocument/2006/relationships/image" Target="../media/image332.png"/><Relationship Id="rId7" Type="http://schemas.openxmlformats.org/officeDocument/2006/relationships/image" Target="../media/image324.png"/><Relationship Id="rId12" Type="http://schemas.openxmlformats.org/officeDocument/2006/relationships/image" Target="../media/image330.png"/><Relationship Id="rId17" Type="http://schemas.openxmlformats.org/officeDocument/2006/relationships/image" Target="../media/image315.png"/><Relationship Id="rId25" Type="http://schemas.openxmlformats.org/officeDocument/2006/relationships/image" Target="../media/image341.png"/><Relationship Id="rId33" Type="http://schemas.openxmlformats.org/officeDocument/2006/relationships/image" Target="../media/image481.png"/><Relationship Id="rId2" Type="http://schemas.openxmlformats.org/officeDocument/2006/relationships/notesSlide" Target="../notesSlides/notesSlide91.xml"/><Relationship Id="rId16" Type="http://schemas.openxmlformats.org/officeDocument/2006/relationships/image" Target="../media/image348.png"/><Relationship Id="rId20" Type="http://schemas.openxmlformats.org/officeDocument/2006/relationships/image" Target="../media/image318.png"/><Relationship Id="rId29" Type="http://schemas.openxmlformats.org/officeDocument/2006/relationships/image" Target="../media/image47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11" Type="http://schemas.openxmlformats.org/officeDocument/2006/relationships/image" Target="../media/image329.png"/><Relationship Id="rId24" Type="http://schemas.openxmlformats.org/officeDocument/2006/relationships/image" Target="../media/image336.png"/><Relationship Id="rId32" Type="http://schemas.openxmlformats.org/officeDocument/2006/relationships/image" Target="../media/image4801.png"/><Relationship Id="rId5" Type="http://schemas.openxmlformats.org/officeDocument/2006/relationships/image" Target="../media/image322.png"/><Relationship Id="rId15" Type="http://schemas.openxmlformats.org/officeDocument/2006/relationships/image" Target="../media/image342.png"/><Relationship Id="rId23" Type="http://schemas.openxmlformats.org/officeDocument/2006/relationships/image" Target="../media/image335.png"/><Relationship Id="rId28" Type="http://schemas.openxmlformats.org/officeDocument/2006/relationships/image" Target="../media/image345.png"/><Relationship Id="rId10" Type="http://schemas.openxmlformats.org/officeDocument/2006/relationships/image" Target="../media/image327.png"/><Relationship Id="rId19" Type="http://schemas.openxmlformats.org/officeDocument/2006/relationships/image" Target="../media/image317.png"/><Relationship Id="rId31" Type="http://schemas.openxmlformats.org/officeDocument/2006/relationships/image" Target="../media/image4791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Relationship Id="rId14" Type="http://schemas.openxmlformats.org/officeDocument/2006/relationships/image" Target="../media/image339.png"/><Relationship Id="rId22" Type="http://schemas.openxmlformats.org/officeDocument/2006/relationships/image" Target="../media/image334.png"/><Relationship Id="rId27" Type="http://schemas.openxmlformats.org/officeDocument/2006/relationships/image" Target="../media/image344.png"/><Relationship Id="rId30" Type="http://schemas.openxmlformats.org/officeDocument/2006/relationships/image" Target="../media/image4781.png"/><Relationship Id="rId8" Type="http://schemas.openxmlformats.org/officeDocument/2006/relationships/image" Target="../media/image325.png"/></Relationships>
</file>

<file path=ppt/slides/_rels/slide1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70.png"/><Relationship Id="rId18" Type="http://schemas.openxmlformats.org/officeDocument/2006/relationships/image" Target="../media/image2120.png"/><Relationship Id="rId26" Type="http://schemas.openxmlformats.org/officeDocument/2006/relationships/image" Target="../media/image2200.png"/><Relationship Id="rId39" Type="http://schemas.openxmlformats.org/officeDocument/2006/relationships/image" Target="../media/image4790.png"/><Relationship Id="rId21" Type="http://schemas.openxmlformats.org/officeDocument/2006/relationships/image" Target="../media/image2150.png"/><Relationship Id="rId34" Type="http://schemas.openxmlformats.org/officeDocument/2006/relationships/image" Target="../media/image2280.png"/><Relationship Id="rId42" Type="http://schemas.openxmlformats.org/officeDocument/2006/relationships/image" Target="../media/image482.png"/><Relationship Id="rId47" Type="http://schemas.openxmlformats.org/officeDocument/2006/relationships/image" Target="../media/image487.png"/><Relationship Id="rId50" Type="http://schemas.openxmlformats.org/officeDocument/2006/relationships/image" Target="../media/image490.png"/><Relationship Id="rId55" Type="http://schemas.openxmlformats.org/officeDocument/2006/relationships/image" Target="../media/image495.png"/><Relationship Id="rId63" Type="http://schemas.openxmlformats.org/officeDocument/2006/relationships/image" Target="../media/image503.png"/><Relationship Id="rId7" Type="http://schemas.openxmlformats.org/officeDocument/2006/relationships/image" Target="../media/image2010.png"/><Relationship Id="rId16" Type="http://schemas.openxmlformats.org/officeDocument/2006/relationships/image" Target="../media/image2100.png"/><Relationship Id="rId29" Type="http://schemas.openxmlformats.org/officeDocument/2006/relationships/image" Target="../media/image2230.png"/><Relationship Id="rId11" Type="http://schemas.openxmlformats.org/officeDocument/2006/relationships/image" Target="../media/image2050.png"/><Relationship Id="rId24" Type="http://schemas.openxmlformats.org/officeDocument/2006/relationships/image" Target="../media/image2180.png"/><Relationship Id="rId32" Type="http://schemas.openxmlformats.org/officeDocument/2006/relationships/image" Target="../media/image2260.png"/><Relationship Id="rId37" Type="http://schemas.openxmlformats.org/officeDocument/2006/relationships/image" Target="../media/image2310.png"/><Relationship Id="rId40" Type="http://schemas.openxmlformats.org/officeDocument/2006/relationships/image" Target="../media/image4800.png"/><Relationship Id="rId45" Type="http://schemas.openxmlformats.org/officeDocument/2006/relationships/image" Target="../media/image485.png"/><Relationship Id="rId53" Type="http://schemas.openxmlformats.org/officeDocument/2006/relationships/image" Target="../media/image493.png"/><Relationship Id="rId58" Type="http://schemas.openxmlformats.org/officeDocument/2006/relationships/image" Target="../media/image498.png"/><Relationship Id="rId5" Type="http://schemas.openxmlformats.org/officeDocument/2006/relationships/image" Target="../media/image1990.png"/><Relationship Id="rId61" Type="http://schemas.openxmlformats.org/officeDocument/2006/relationships/image" Target="../media/image501.png"/><Relationship Id="rId19" Type="http://schemas.openxmlformats.org/officeDocument/2006/relationships/image" Target="../media/image2130.png"/><Relationship Id="rId14" Type="http://schemas.openxmlformats.org/officeDocument/2006/relationships/image" Target="../media/image2080.png"/><Relationship Id="rId22" Type="http://schemas.openxmlformats.org/officeDocument/2006/relationships/image" Target="../media/image2160.png"/><Relationship Id="rId27" Type="http://schemas.openxmlformats.org/officeDocument/2006/relationships/image" Target="../media/image2210.png"/><Relationship Id="rId30" Type="http://schemas.openxmlformats.org/officeDocument/2006/relationships/image" Target="../media/image2240.png"/><Relationship Id="rId35" Type="http://schemas.openxmlformats.org/officeDocument/2006/relationships/image" Target="../media/image2290.png"/><Relationship Id="rId43" Type="http://schemas.openxmlformats.org/officeDocument/2006/relationships/image" Target="../media/image483.png"/><Relationship Id="rId48" Type="http://schemas.openxmlformats.org/officeDocument/2006/relationships/image" Target="../media/image488.png"/><Relationship Id="rId56" Type="http://schemas.openxmlformats.org/officeDocument/2006/relationships/image" Target="../media/image496.png"/><Relationship Id="rId8" Type="http://schemas.openxmlformats.org/officeDocument/2006/relationships/image" Target="../media/image2020.png"/><Relationship Id="rId51" Type="http://schemas.openxmlformats.org/officeDocument/2006/relationships/image" Target="../media/image491.png"/><Relationship Id="rId3" Type="http://schemas.openxmlformats.org/officeDocument/2006/relationships/image" Target="../media/image1971.png"/><Relationship Id="rId12" Type="http://schemas.openxmlformats.org/officeDocument/2006/relationships/image" Target="../media/image2060.png"/><Relationship Id="rId17" Type="http://schemas.openxmlformats.org/officeDocument/2006/relationships/image" Target="../media/image2110.png"/><Relationship Id="rId25" Type="http://schemas.openxmlformats.org/officeDocument/2006/relationships/image" Target="../media/image2190.png"/><Relationship Id="rId33" Type="http://schemas.openxmlformats.org/officeDocument/2006/relationships/image" Target="../media/image2270.png"/><Relationship Id="rId38" Type="http://schemas.openxmlformats.org/officeDocument/2006/relationships/image" Target="../media/image4780.png"/><Relationship Id="rId46" Type="http://schemas.openxmlformats.org/officeDocument/2006/relationships/image" Target="../media/image486.png"/><Relationship Id="rId59" Type="http://schemas.openxmlformats.org/officeDocument/2006/relationships/image" Target="../media/image499.png"/><Relationship Id="rId20" Type="http://schemas.openxmlformats.org/officeDocument/2006/relationships/image" Target="../media/image2140.png"/><Relationship Id="rId41" Type="http://schemas.openxmlformats.org/officeDocument/2006/relationships/image" Target="../media/image4810.png"/><Relationship Id="rId54" Type="http://schemas.openxmlformats.org/officeDocument/2006/relationships/image" Target="../media/image494.png"/><Relationship Id="rId62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15" Type="http://schemas.openxmlformats.org/officeDocument/2006/relationships/image" Target="../media/image2090.png"/><Relationship Id="rId23" Type="http://schemas.openxmlformats.org/officeDocument/2006/relationships/image" Target="../media/image2170.png"/><Relationship Id="rId28" Type="http://schemas.openxmlformats.org/officeDocument/2006/relationships/image" Target="../media/image2220.png"/><Relationship Id="rId36" Type="http://schemas.openxmlformats.org/officeDocument/2006/relationships/image" Target="../media/image2300.png"/><Relationship Id="rId49" Type="http://schemas.openxmlformats.org/officeDocument/2006/relationships/image" Target="../media/image489.png"/><Relationship Id="rId57" Type="http://schemas.openxmlformats.org/officeDocument/2006/relationships/image" Target="../media/image497.png"/><Relationship Id="rId10" Type="http://schemas.openxmlformats.org/officeDocument/2006/relationships/image" Target="../media/image2040.png"/><Relationship Id="rId31" Type="http://schemas.openxmlformats.org/officeDocument/2006/relationships/image" Target="../media/image2250.png"/><Relationship Id="rId44" Type="http://schemas.openxmlformats.org/officeDocument/2006/relationships/image" Target="../media/image484.png"/><Relationship Id="rId52" Type="http://schemas.openxmlformats.org/officeDocument/2006/relationships/image" Target="../media/image492.png"/><Relationship Id="rId60" Type="http://schemas.openxmlformats.org/officeDocument/2006/relationships/image" Target="../media/image500.png"/><Relationship Id="rId4" Type="http://schemas.openxmlformats.org/officeDocument/2006/relationships/image" Target="../media/image1980.png"/><Relationship Id="rId9" Type="http://schemas.openxmlformats.org/officeDocument/2006/relationships/image" Target="../media/image2030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png"/><Relationship Id="rId13" Type="http://schemas.openxmlformats.org/officeDocument/2006/relationships/image" Target="../media/image513.png"/><Relationship Id="rId18" Type="http://schemas.openxmlformats.org/officeDocument/2006/relationships/image" Target="../media/image518.png"/><Relationship Id="rId26" Type="http://schemas.openxmlformats.org/officeDocument/2006/relationships/image" Target="../media/image526.png"/><Relationship Id="rId3" Type="http://schemas.openxmlformats.org/officeDocument/2006/relationships/image" Target="../media/image4770.png"/><Relationship Id="rId21" Type="http://schemas.openxmlformats.org/officeDocument/2006/relationships/image" Target="../media/image521.png"/><Relationship Id="rId7" Type="http://schemas.openxmlformats.org/officeDocument/2006/relationships/image" Target="../media/image507.png"/><Relationship Id="rId12" Type="http://schemas.openxmlformats.org/officeDocument/2006/relationships/image" Target="../media/image512.png"/><Relationship Id="rId17" Type="http://schemas.openxmlformats.org/officeDocument/2006/relationships/image" Target="../media/image517.png"/><Relationship Id="rId25" Type="http://schemas.openxmlformats.org/officeDocument/2006/relationships/image" Target="../media/image525.png"/><Relationship Id="rId2" Type="http://schemas.openxmlformats.org/officeDocument/2006/relationships/notesSlide" Target="../notesSlides/notesSlide92.xml"/><Relationship Id="rId16" Type="http://schemas.openxmlformats.org/officeDocument/2006/relationships/image" Target="../media/image516.png"/><Relationship Id="rId20" Type="http://schemas.openxmlformats.org/officeDocument/2006/relationships/image" Target="../media/image520.png"/><Relationship Id="rId29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6.png"/><Relationship Id="rId11" Type="http://schemas.openxmlformats.org/officeDocument/2006/relationships/image" Target="../media/image511.png"/><Relationship Id="rId24" Type="http://schemas.openxmlformats.org/officeDocument/2006/relationships/image" Target="../media/image524.png"/><Relationship Id="rId5" Type="http://schemas.openxmlformats.org/officeDocument/2006/relationships/image" Target="../media/image505.png"/><Relationship Id="rId15" Type="http://schemas.openxmlformats.org/officeDocument/2006/relationships/image" Target="../media/image515.png"/><Relationship Id="rId23" Type="http://schemas.openxmlformats.org/officeDocument/2006/relationships/image" Target="../media/image523.png"/><Relationship Id="rId28" Type="http://schemas.openxmlformats.org/officeDocument/2006/relationships/image" Target="../media/image528.png"/><Relationship Id="rId10" Type="http://schemas.openxmlformats.org/officeDocument/2006/relationships/image" Target="../media/image510.png"/><Relationship Id="rId19" Type="http://schemas.openxmlformats.org/officeDocument/2006/relationships/image" Target="../media/image519.png"/><Relationship Id="rId31" Type="http://schemas.openxmlformats.org/officeDocument/2006/relationships/hyperlink" Target="https://jalammar.github.io/illustrated-transformer/" TargetMode="External"/><Relationship Id="rId4" Type="http://schemas.openxmlformats.org/officeDocument/2006/relationships/image" Target="../media/image504.png"/><Relationship Id="rId9" Type="http://schemas.openxmlformats.org/officeDocument/2006/relationships/image" Target="../media/image509.png"/><Relationship Id="rId14" Type="http://schemas.openxmlformats.org/officeDocument/2006/relationships/image" Target="../media/image514.png"/><Relationship Id="rId22" Type="http://schemas.openxmlformats.org/officeDocument/2006/relationships/image" Target="../media/image522.png"/><Relationship Id="rId27" Type="http://schemas.openxmlformats.org/officeDocument/2006/relationships/image" Target="../media/image527.png"/><Relationship Id="rId30" Type="http://schemas.openxmlformats.org/officeDocument/2006/relationships/image" Target="../media/image5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610.png"/><Relationship Id="rId7" Type="http://schemas.openxmlformats.org/officeDocument/2006/relationships/image" Target="../media/image65.png"/><Relationship Id="rId12" Type="http://schemas.openxmlformats.org/officeDocument/2006/relationships/image" Target="../media/image78.png"/><Relationship Id="rId17" Type="http://schemas.openxmlformats.org/officeDocument/2006/relationships/image" Target="../media/image87.png"/><Relationship Id="rId2" Type="http://schemas.openxmlformats.org/officeDocument/2006/relationships/image" Target="../media/image600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85.png"/><Relationship Id="rId10" Type="http://schemas.openxmlformats.org/officeDocument/2006/relationships/image" Target="../media/image81.png"/><Relationship Id="rId19" Type="http://schemas.openxmlformats.org/officeDocument/2006/relationships/image" Target="../media/image89.png"/><Relationship Id="rId4" Type="http://schemas.openxmlformats.org/officeDocument/2006/relationships/image" Target="../media/image620.png"/><Relationship Id="rId9" Type="http://schemas.openxmlformats.org/officeDocument/2006/relationships/image" Target="../media/image80.png"/><Relationship Id="rId14" Type="http://schemas.openxmlformats.org/officeDocument/2006/relationships/image" Target="../media/image84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png"/><Relationship Id="rId13" Type="http://schemas.openxmlformats.org/officeDocument/2006/relationships/image" Target="../media/image541.png"/><Relationship Id="rId18" Type="http://schemas.openxmlformats.org/officeDocument/2006/relationships/image" Target="../media/image546.png"/><Relationship Id="rId26" Type="http://schemas.openxmlformats.org/officeDocument/2006/relationships/image" Target="../media/image554.png"/><Relationship Id="rId3" Type="http://schemas.openxmlformats.org/officeDocument/2006/relationships/image" Target="../media/image531.png"/><Relationship Id="rId21" Type="http://schemas.openxmlformats.org/officeDocument/2006/relationships/image" Target="../media/image549.png"/><Relationship Id="rId7" Type="http://schemas.openxmlformats.org/officeDocument/2006/relationships/image" Target="../media/image535.png"/><Relationship Id="rId12" Type="http://schemas.openxmlformats.org/officeDocument/2006/relationships/image" Target="../media/image540.png"/><Relationship Id="rId17" Type="http://schemas.openxmlformats.org/officeDocument/2006/relationships/image" Target="../media/image545.png"/><Relationship Id="rId25" Type="http://schemas.openxmlformats.org/officeDocument/2006/relationships/image" Target="../media/image553.png"/><Relationship Id="rId2" Type="http://schemas.openxmlformats.org/officeDocument/2006/relationships/notesSlide" Target="../notesSlides/notesSlide93.xml"/><Relationship Id="rId16" Type="http://schemas.openxmlformats.org/officeDocument/2006/relationships/image" Target="../media/image544.png"/><Relationship Id="rId20" Type="http://schemas.openxmlformats.org/officeDocument/2006/relationships/image" Target="../media/image548.png"/><Relationship Id="rId29" Type="http://schemas.openxmlformats.org/officeDocument/2006/relationships/image" Target="../media/image5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4.png"/><Relationship Id="rId11" Type="http://schemas.openxmlformats.org/officeDocument/2006/relationships/image" Target="../media/image539.png"/><Relationship Id="rId24" Type="http://schemas.openxmlformats.org/officeDocument/2006/relationships/image" Target="../media/image552.png"/><Relationship Id="rId32" Type="http://schemas.openxmlformats.org/officeDocument/2006/relationships/image" Target="../media/image197.png"/><Relationship Id="rId5" Type="http://schemas.openxmlformats.org/officeDocument/2006/relationships/image" Target="../media/image533.png"/><Relationship Id="rId15" Type="http://schemas.openxmlformats.org/officeDocument/2006/relationships/image" Target="../media/image543.png"/><Relationship Id="rId23" Type="http://schemas.openxmlformats.org/officeDocument/2006/relationships/image" Target="../media/image551.png"/><Relationship Id="rId28" Type="http://schemas.openxmlformats.org/officeDocument/2006/relationships/image" Target="../media/image556.png"/><Relationship Id="rId10" Type="http://schemas.openxmlformats.org/officeDocument/2006/relationships/image" Target="../media/image538.png"/><Relationship Id="rId19" Type="http://schemas.openxmlformats.org/officeDocument/2006/relationships/image" Target="../media/image547.png"/><Relationship Id="rId31" Type="http://schemas.openxmlformats.org/officeDocument/2006/relationships/image" Target="../media/image559.png"/><Relationship Id="rId4" Type="http://schemas.openxmlformats.org/officeDocument/2006/relationships/image" Target="../media/image532.png"/><Relationship Id="rId9" Type="http://schemas.openxmlformats.org/officeDocument/2006/relationships/image" Target="../media/image537.png"/><Relationship Id="rId14" Type="http://schemas.openxmlformats.org/officeDocument/2006/relationships/image" Target="../media/image542.png"/><Relationship Id="rId22" Type="http://schemas.openxmlformats.org/officeDocument/2006/relationships/image" Target="../media/image550.png"/><Relationship Id="rId27" Type="http://schemas.openxmlformats.org/officeDocument/2006/relationships/image" Target="../media/image555.png"/><Relationship Id="rId30" Type="http://schemas.openxmlformats.org/officeDocument/2006/relationships/image" Target="../media/image558.png"/></Relationships>
</file>

<file path=ppt/slides/_rels/slide1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20.png"/><Relationship Id="rId18" Type="http://schemas.openxmlformats.org/officeDocument/2006/relationships/image" Target="../media/image5470.png"/><Relationship Id="rId26" Type="http://schemas.openxmlformats.org/officeDocument/2006/relationships/image" Target="../media/image5550.png"/><Relationship Id="rId39" Type="http://schemas.openxmlformats.org/officeDocument/2006/relationships/image" Target="../media/image568.png"/><Relationship Id="rId21" Type="http://schemas.openxmlformats.org/officeDocument/2006/relationships/image" Target="../media/image5500.png"/><Relationship Id="rId34" Type="http://schemas.openxmlformats.org/officeDocument/2006/relationships/image" Target="../media/image563.png"/><Relationship Id="rId42" Type="http://schemas.openxmlformats.org/officeDocument/2006/relationships/image" Target="../media/image571.png"/><Relationship Id="rId47" Type="http://schemas.openxmlformats.org/officeDocument/2006/relationships/hyperlink" Target="https://jalammar.github.io/illustrated-transformer/" TargetMode="External"/><Relationship Id="rId7" Type="http://schemas.openxmlformats.org/officeDocument/2006/relationships/image" Target="../media/image5360.png"/><Relationship Id="rId2" Type="http://schemas.openxmlformats.org/officeDocument/2006/relationships/notesSlide" Target="../notesSlides/notesSlide94.xml"/><Relationship Id="rId16" Type="http://schemas.openxmlformats.org/officeDocument/2006/relationships/image" Target="../media/image5450.png"/><Relationship Id="rId29" Type="http://schemas.openxmlformats.org/officeDocument/2006/relationships/image" Target="../media/image5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50.png"/><Relationship Id="rId11" Type="http://schemas.openxmlformats.org/officeDocument/2006/relationships/image" Target="../media/image5400.png"/><Relationship Id="rId24" Type="http://schemas.openxmlformats.org/officeDocument/2006/relationships/image" Target="../media/image5530.png"/><Relationship Id="rId32" Type="http://schemas.openxmlformats.org/officeDocument/2006/relationships/image" Target="../media/image561.png"/><Relationship Id="rId37" Type="http://schemas.openxmlformats.org/officeDocument/2006/relationships/image" Target="../media/image566.png"/><Relationship Id="rId40" Type="http://schemas.openxmlformats.org/officeDocument/2006/relationships/image" Target="../media/image569.png"/><Relationship Id="rId45" Type="http://schemas.openxmlformats.org/officeDocument/2006/relationships/image" Target="../media/image574.png"/><Relationship Id="rId5" Type="http://schemas.openxmlformats.org/officeDocument/2006/relationships/image" Target="../media/image5340.png"/><Relationship Id="rId15" Type="http://schemas.openxmlformats.org/officeDocument/2006/relationships/image" Target="../media/image5440.png"/><Relationship Id="rId23" Type="http://schemas.openxmlformats.org/officeDocument/2006/relationships/image" Target="../media/image5520.png"/><Relationship Id="rId28" Type="http://schemas.openxmlformats.org/officeDocument/2006/relationships/image" Target="../media/image5570.png"/><Relationship Id="rId36" Type="http://schemas.openxmlformats.org/officeDocument/2006/relationships/image" Target="../media/image565.png"/><Relationship Id="rId10" Type="http://schemas.openxmlformats.org/officeDocument/2006/relationships/image" Target="../media/image5390.png"/><Relationship Id="rId19" Type="http://schemas.openxmlformats.org/officeDocument/2006/relationships/image" Target="../media/image5480.png"/><Relationship Id="rId31" Type="http://schemas.openxmlformats.org/officeDocument/2006/relationships/image" Target="../media/image560.png"/><Relationship Id="rId44" Type="http://schemas.openxmlformats.org/officeDocument/2006/relationships/image" Target="../media/image573.png"/><Relationship Id="rId4" Type="http://schemas.openxmlformats.org/officeDocument/2006/relationships/image" Target="../media/image5330.png"/><Relationship Id="rId9" Type="http://schemas.openxmlformats.org/officeDocument/2006/relationships/image" Target="../media/image5380.png"/><Relationship Id="rId14" Type="http://schemas.openxmlformats.org/officeDocument/2006/relationships/image" Target="../media/image5430.png"/><Relationship Id="rId22" Type="http://schemas.openxmlformats.org/officeDocument/2006/relationships/image" Target="../media/image5510.png"/><Relationship Id="rId27" Type="http://schemas.openxmlformats.org/officeDocument/2006/relationships/image" Target="../media/image5560.png"/><Relationship Id="rId30" Type="http://schemas.openxmlformats.org/officeDocument/2006/relationships/image" Target="../media/image5590.png"/><Relationship Id="rId35" Type="http://schemas.openxmlformats.org/officeDocument/2006/relationships/image" Target="../media/image564.png"/><Relationship Id="rId43" Type="http://schemas.openxmlformats.org/officeDocument/2006/relationships/image" Target="../media/image572.png"/><Relationship Id="rId8" Type="http://schemas.openxmlformats.org/officeDocument/2006/relationships/image" Target="../media/image5370.png"/><Relationship Id="rId3" Type="http://schemas.openxmlformats.org/officeDocument/2006/relationships/image" Target="../media/image5320.png"/><Relationship Id="rId12" Type="http://schemas.openxmlformats.org/officeDocument/2006/relationships/image" Target="../media/image5410.png"/><Relationship Id="rId17" Type="http://schemas.openxmlformats.org/officeDocument/2006/relationships/image" Target="../media/image5460.png"/><Relationship Id="rId25" Type="http://schemas.openxmlformats.org/officeDocument/2006/relationships/image" Target="../media/image5540.png"/><Relationship Id="rId33" Type="http://schemas.openxmlformats.org/officeDocument/2006/relationships/image" Target="../media/image562.png"/><Relationship Id="rId38" Type="http://schemas.openxmlformats.org/officeDocument/2006/relationships/image" Target="../media/image567.png"/><Relationship Id="rId46" Type="http://schemas.openxmlformats.org/officeDocument/2006/relationships/image" Target="../media/image575.png"/><Relationship Id="rId20" Type="http://schemas.openxmlformats.org/officeDocument/2006/relationships/image" Target="../media/image5490.png"/><Relationship Id="rId41" Type="http://schemas.openxmlformats.org/officeDocument/2006/relationships/image" Target="../media/image570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161.png"/><Relationship Id="rId26" Type="http://schemas.openxmlformats.org/officeDocument/2006/relationships/image" Target="../media/image2710.png"/><Relationship Id="rId3" Type="http://schemas.openxmlformats.org/officeDocument/2006/relationships/image" Target="../media/image2212.png"/><Relationship Id="rId21" Type="http://schemas.openxmlformats.org/officeDocument/2006/relationships/image" Target="../media/image2610.png"/><Relationship Id="rId17" Type="http://schemas.openxmlformats.org/officeDocument/2006/relationships/image" Target="../media/image3151.png"/><Relationship Id="rId25" Type="http://schemas.openxmlformats.org/officeDocument/2006/relationships/image" Target="../media/image3361.png"/><Relationship Id="rId2" Type="http://schemas.openxmlformats.org/officeDocument/2006/relationships/image" Target="../media/image2111.png"/><Relationship Id="rId20" Type="http://schemas.openxmlformats.org/officeDocument/2006/relationships/image" Target="../media/image3181.png"/><Relationship Id="rId29" Type="http://schemas.openxmlformats.org/officeDocument/2006/relationships/image" Target="../media/image3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0.png"/><Relationship Id="rId24" Type="http://schemas.openxmlformats.org/officeDocument/2006/relationships/image" Target="../media/image3351.png"/><Relationship Id="rId5" Type="http://schemas.openxmlformats.org/officeDocument/2006/relationships/image" Target="../media/image2410.png"/><Relationship Id="rId23" Type="http://schemas.openxmlformats.org/officeDocument/2006/relationships/image" Target="../media/image3341.png"/><Relationship Id="rId28" Type="http://schemas.openxmlformats.org/officeDocument/2006/relationships/image" Target="../media/image3431.png"/><Relationship Id="rId19" Type="http://schemas.openxmlformats.org/officeDocument/2006/relationships/image" Target="../media/image3171.png"/><Relationship Id="rId31" Type="http://schemas.openxmlformats.org/officeDocument/2006/relationships/image" Target="../media/image2810.png"/><Relationship Id="rId4" Type="http://schemas.openxmlformats.org/officeDocument/2006/relationships/image" Target="../media/image2311.png"/><Relationship Id="rId22" Type="http://schemas.openxmlformats.org/officeDocument/2006/relationships/image" Target="../media/image3321.png"/><Relationship Id="rId27" Type="http://schemas.openxmlformats.org/officeDocument/2006/relationships/image" Target="../media/image3411.png"/><Relationship Id="rId30" Type="http://schemas.openxmlformats.org/officeDocument/2006/relationships/image" Target="../media/image3451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2.png"/><Relationship Id="rId3" Type="http://schemas.openxmlformats.org/officeDocument/2006/relationships/image" Target="../media/image2900.png"/><Relationship Id="rId7" Type="http://schemas.openxmlformats.org/officeDocument/2006/relationships/image" Target="../media/image331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1.png"/><Relationship Id="rId5" Type="http://schemas.openxmlformats.org/officeDocument/2006/relationships/image" Target="../media/image3101.png"/><Relationship Id="rId4" Type="http://schemas.openxmlformats.org/officeDocument/2006/relationships/image" Target="../media/image300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0.png"/><Relationship Id="rId13" Type="http://schemas.openxmlformats.org/officeDocument/2006/relationships/image" Target="../media/image4510.png"/><Relationship Id="rId3" Type="http://schemas.openxmlformats.org/officeDocument/2006/relationships/image" Target="../media/image2900.png"/><Relationship Id="rId7" Type="http://schemas.openxmlformats.org/officeDocument/2006/relationships/image" Target="../media/image3412.png"/><Relationship Id="rId12" Type="http://schemas.openxmlformats.org/officeDocument/2006/relationships/image" Target="../media/image441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0.png"/><Relationship Id="rId11" Type="http://schemas.openxmlformats.org/officeDocument/2006/relationships/image" Target="../media/image4310.png"/><Relationship Id="rId5" Type="http://schemas.openxmlformats.org/officeDocument/2006/relationships/image" Target="../media/image3810.png"/><Relationship Id="rId15" Type="http://schemas.openxmlformats.org/officeDocument/2006/relationships/image" Target="../media/image4610.png"/><Relationship Id="rId10" Type="http://schemas.openxmlformats.org/officeDocument/2006/relationships/image" Target="../media/image423.png"/><Relationship Id="rId4" Type="http://schemas.openxmlformats.org/officeDocument/2006/relationships/image" Target="../media/image3710.png"/><Relationship Id="rId9" Type="http://schemas.openxmlformats.org/officeDocument/2006/relationships/image" Target="../media/image4110.png"/><Relationship Id="rId14" Type="http://schemas.openxmlformats.org/officeDocument/2006/relationships/image" Target="../media/image57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0.png"/><Relationship Id="rId13" Type="http://schemas.openxmlformats.org/officeDocument/2006/relationships/image" Target="../media/image4811.png"/><Relationship Id="rId3" Type="http://schemas.openxmlformats.org/officeDocument/2006/relationships/image" Target="../media/image4710.png"/><Relationship Id="rId7" Type="http://schemas.openxmlformats.org/officeDocument/2006/relationships/image" Target="../media/image3412.png"/><Relationship Id="rId12" Type="http://schemas.openxmlformats.org/officeDocument/2006/relationships/image" Target="../media/image441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0.png"/><Relationship Id="rId11" Type="http://schemas.openxmlformats.org/officeDocument/2006/relationships/image" Target="../media/image4310.png"/><Relationship Id="rId5" Type="http://schemas.openxmlformats.org/officeDocument/2006/relationships/image" Target="../media/image3810.png"/><Relationship Id="rId10" Type="http://schemas.openxmlformats.org/officeDocument/2006/relationships/image" Target="../media/image423.png"/><Relationship Id="rId4" Type="http://schemas.openxmlformats.org/officeDocument/2006/relationships/image" Target="../media/image3710.png"/><Relationship Id="rId9" Type="http://schemas.openxmlformats.org/officeDocument/2006/relationships/image" Target="../media/image4110.png"/><Relationship Id="rId14" Type="http://schemas.openxmlformats.org/officeDocument/2006/relationships/image" Target="../media/image4910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0.png"/><Relationship Id="rId3" Type="http://schemas.openxmlformats.org/officeDocument/2006/relationships/image" Target="../media/image4710.png"/><Relationship Id="rId7" Type="http://schemas.openxmlformats.org/officeDocument/2006/relationships/image" Target="../media/image3412.png"/><Relationship Id="rId12" Type="http://schemas.openxmlformats.org/officeDocument/2006/relationships/image" Target="../media/image441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0.png"/><Relationship Id="rId11" Type="http://schemas.openxmlformats.org/officeDocument/2006/relationships/image" Target="../media/image4310.png"/><Relationship Id="rId5" Type="http://schemas.openxmlformats.org/officeDocument/2006/relationships/image" Target="../media/image4900.png"/><Relationship Id="rId10" Type="http://schemas.openxmlformats.org/officeDocument/2006/relationships/image" Target="../media/image423.png"/><Relationship Id="rId4" Type="http://schemas.openxmlformats.org/officeDocument/2006/relationships/image" Target="../media/image3101.png"/><Relationship Id="rId9" Type="http://schemas.openxmlformats.org/officeDocument/2006/relationships/image" Target="../media/image4110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0.png"/><Relationship Id="rId3" Type="http://schemas.openxmlformats.org/officeDocument/2006/relationships/image" Target="../media/image4710.png"/><Relationship Id="rId7" Type="http://schemas.openxmlformats.org/officeDocument/2006/relationships/image" Target="../media/image3412.png"/><Relationship Id="rId12" Type="http://schemas.openxmlformats.org/officeDocument/2006/relationships/image" Target="../media/image4411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0.png"/><Relationship Id="rId11" Type="http://schemas.openxmlformats.org/officeDocument/2006/relationships/image" Target="../media/image4310.png"/><Relationship Id="rId5" Type="http://schemas.openxmlformats.org/officeDocument/2006/relationships/image" Target="../media/image4900.png"/><Relationship Id="rId10" Type="http://schemas.openxmlformats.org/officeDocument/2006/relationships/image" Target="../media/image423.png"/><Relationship Id="rId4" Type="http://schemas.openxmlformats.org/officeDocument/2006/relationships/image" Target="../media/image3101.png"/><Relationship Id="rId9" Type="http://schemas.openxmlformats.org/officeDocument/2006/relationships/image" Target="../media/image4110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0.png"/><Relationship Id="rId13" Type="http://schemas.openxmlformats.org/officeDocument/2006/relationships/image" Target="../media/image5010.png"/><Relationship Id="rId3" Type="http://schemas.openxmlformats.org/officeDocument/2006/relationships/image" Target="../media/image4710.png"/><Relationship Id="rId7" Type="http://schemas.openxmlformats.org/officeDocument/2006/relationships/image" Target="../media/image3412.png"/><Relationship Id="rId12" Type="http://schemas.openxmlformats.org/officeDocument/2006/relationships/image" Target="../media/image4411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0.png"/><Relationship Id="rId11" Type="http://schemas.openxmlformats.org/officeDocument/2006/relationships/image" Target="../media/image4310.png"/><Relationship Id="rId5" Type="http://schemas.openxmlformats.org/officeDocument/2006/relationships/image" Target="../media/image4900.png"/><Relationship Id="rId15" Type="http://schemas.openxmlformats.org/officeDocument/2006/relationships/image" Target="../media/image5210.png"/><Relationship Id="rId10" Type="http://schemas.openxmlformats.org/officeDocument/2006/relationships/image" Target="../media/image423.png"/><Relationship Id="rId4" Type="http://schemas.openxmlformats.org/officeDocument/2006/relationships/image" Target="../media/image3101.png"/><Relationship Id="rId9" Type="http://schemas.openxmlformats.org/officeDocument/2006/relationships/image" Target="../media/image4110.png"/><Relationship Id="rId14" Type="http://schemas.openxmlformats.org/officeDocument/2006/relationships/image" Target="../media/image51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0.png"/><Relationship Id="rId13" Type="http://schemas.openxmlformats.org/officeDocument/2006/relationships/image" Target="../media/image5311.png"/><Relationship Id="rId3" Type="http://schemas.openxmlformats.org/officeDocument/2006/relationships/image" Target="../media/image4710.png"/><Relationship Id="rId7" Type="http://schemas.openxmlformats.org/officeDocument/2006/relationships/image" Target="../media/image3412.png"/><Relationship Id="rId12" Type="http://schemas.openxmlformats.org/officeDocument/2006/relationships/image" Target="../media/image4411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0.png"/><Relationship Id="rId11" Type="http://schemas.openxmlformats.org/officeDocument/2006/relationships/image" Target="../media/image4310.png"/><Relationship Id="rId5" Type="http://schemas.openxmlformats.org/officeDocument/2006/relationships/image" Target="../media/image3810.png"/><Relationship Id="rId10" Type="http://schemas.openxmlformats.org/officeDocument/2006/relationships/image" Target="../media/image423.png"/><Relationship Id="rId4" Type="http://schemas.openxmlformats.org/officeDocument/2006/relationships/image" Target="../media/image3710.png"/><Relationship Id="rId9" Type="http://schemas.openxmlformats.org/officeDocument/2006/relationships/image" Target="../media/image411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6.png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7" Type="http://schemas.openxmlformats.org/officeDocument/2006/relationships/image" Target="../media/image108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107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105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95.png"/><Relationship Id="rId4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torch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2.png"/><Relationship Id="rId7" Type="http://schemas.openxmlformats.org/officeDocument/2006/relationships/image" Target="../media/image12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3.png"/><Relationship Id="rId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2.png"/><Relationship Id="rId7" Type="http://schemas.openxmlformats.org/officeDocument/2006/relationships/image" Target="../media/image13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48.png"/><Relationship Id="rId4" Type="http://schemas.openxmlformats.org/officeDocument/2006/relationships/image" Target="../media/image149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49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56.svg"/><Relationship Id="rId4" Type="http://schemas.openxmlformats.org/officeDocument/2006/relationships/image" Target="../media/image156.png"/><Relationship Id="rId9" Type="http://schemas.openxmlformats.org/officeDocument/2006/relationships/image" Target="../media/image15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10.png"/><Relationship Id="rId7" Type="http://schemas.openxmlformats.org/officeDocument/2006/relationships/image" Target="../media/image14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39.png"/><Relationship Id="rId4" Type="http://schemas.openxmlformats.org/officeDocument/2006/relationships/image" Target="../media/image162.png"/><Relationship Id="rId9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notes/broadcasting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pytorch.org/docs/stable/torch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5.png"/><Relationship Id="rId2" Type="http://schemas.openxmlformats.org/officeDocument/2006/relationships/image" Target="../media/image1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hyperlink" Target="http://www.iro.umontreal.ca/~lisa/pointeurs/invariances_techreport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ro.umontreal.ca/~lisa/pointeurs/invariances_techreport.pdf" TargetMode="External"/><Relationship Id="rId4" Type="http://schemas.openxmlformats.org/officeDocument/2006/relationships/image" Target="../media/image17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0.png"/><Relationship Id="rId4" Type="http://schemas.openxmlformats.org/officeDocument/2006/relationships/image" Target="../media/image17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hnologue.com/world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visualcapitalist.com/100-most-spoken-languages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78.jpe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jpeg"/><Relationship Id="rId3" Type="http://schemas.openxmlformats.org/officeDocument/2006/relationships/image" Target="../media/image179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194.png"/><Relationship Id="rId5" Type="http://schemas.openxmlformats.org/officeDocument/2006/relationships/image" Target="../media/image189.png"/><Relationship Id="rId10" Type="http://schemas.openxmlformats.org/officeDocument/2006/relationships/image" Target="../media/image193.png"/><Relationship Id="rId4" Type="http://schemas.openxmlformats.org/officeDocument/2006/relationships/image" Target="../media/image180.jpeg"/><Relationship Id="rId9" Type="http://schemas.openxmlformats.org/officeDocument/2006/relationships/image" Target="../media/image19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95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5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78.jpe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78.jpe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78.jpe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20.png"/><Relationship Id="rId4" Type="http://schemas.openxmlformats.org/officeDocument/2006/relationships/image" Target="../media/image215.png"/><Relationship Id="rId9" Type="http://schemas.openxmlformats.org/officeDocument/2006/relationships/image" Target="../media/image22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23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10" Type="http://schemas.openxmlformats.org/officeDocument/2006/relationships/image" Target="../media/image231.png"/><Relationship Id="rId4" Type="http://schemas.openxmlformats.org/officeDocument/2006/relationships/image" Target="../media/image224.png"/><Relationship Id="rId9" Type="http://schemas.openxmlformats.org/officeDocument/2006/relationships/image" Target="../media/image2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38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26.png"/><Relationship Id="rId5" Type="http://schemas.openxmlformats.org/officeDocument/2006/relationships/image" Target="../media/image36.png"/><Relationship Id="rId10" Type="http://schemas.openxmlformats.org/officeDocument/2006/relationships/image" Target="../media/image23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2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0.png"/><Relationship Id="rId13" Type="http://schemas.openxmlformats.org/officeDocument/2006/relationships/image" Target="../media/image2131.png"/><Relationship Id="rId18" Type="http://schemas.openxmlformats.org/officeDocument/2006/relationships/image" Target="../media/image1960.png"/><Relationship Id="rId3" Type="http://schemas.openxmlformats.org/officeDocument/2006/relationships/image" Target="../media/image1810.png"/><Relationship Id="rId7" Type="http://schemas.openxmlformats.org/officeDocument/2006/relationships/image" Target="../media/image1850.png"/><Relationship Id="rId12" Type="http://schemas.openxmlformats.org/officeDocument/2006/relationships/image" Target="../media/image1900.png"/><Relationship Id="rId17" Type="http://schemas.openxmlformats.org/officeDocument/2006/relationships/image" Target="../media/image1950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940.png"/><Relationship Id="rId20" Type="http://schemas.openxmlformats.org/officeDocument/2006/relationships/customXml" Target="../ink/ink2.xml"/><Relationship Id="rId41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0.png"/><Relationship Id="rId11" Type="http://schemas.openxmlformats.org/officeDocument/2006/relationships/image" Target="../media/image1890.png"/><Relationship Id="rId40" Type="http://schemas.openxmlformats.org/officeDocument/2006/relationships/image" Target="../media/image2320.png"/><Relationship Id="rId5" Type="http://schemas.openxmlformats.org/officeDocument/2006/relationships/image" Target="../media/image1830.png"/><Relationship Id="rId15" Type="http://schemas.openxmlformats.org/officeDocument/2006/relationships/image" Target="../media/image1930.png"/><Relationship Id="rId10" Type="http://schemas.openxmlformats.org/officeDocument/2006/relationships/image" Target="../media/image1880.png"/><Relationship Id="rId19" Type="http://schemas.openxmlformats.org/officeDocument/2006/relationships/image" Target="../media/image1970.png"/><Relationship Id="rId4" Type="http://schemas.openxmlformats.org/officeDocument/2006/relationships/image" Target="../media/image1820.png"/><Relationship Id="rId9" Type="http://schemas.openxmlformats.org/officeDocument/2006/relationships/image" Target="../media/image1870.png"/><Relationship Id="rId14" Type="http://schemas.openxmlformats.org/officeDocument/2006/relationships/image" Target="../media/image1920.png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60.png"/><Relationship Id="rId18" Type="http://schemas.openxmlformats.org/officeDocument/2006/relationships/image" Target="../media/image2110.png"/><Relationship Id="rId26" Type="http://schemas.openxmlformats.org/officeDocument/2006/relationships/image" Target="../media/image2190.png"/><Relationship Id="rId39" Type="http://schemas.openxmlformats.org/officeDocument/2006/relationships/customXml" Target="../ink/ink3.xml"/><Relationship Id="rId21" Type="http://schemas.openxmlformats.org/officeDocument/2006/relationships/image" Target="../media/image2140.png"/><Relationship Id="rId34" Type="http://schemas.openxmlformats.org/officeDocument/2006/relationships/image" Target="../media/image2270.png"/><Relationship Id="rId42" Type="http://schemas.openxmlformats.org/officeDocument/2006/relationships/image" Target="../media/image234.png"/><Relationship Id="rId7" Type="http://schemas.openxmlformats.org/officeDocument/2006/relationships/image" Target="../media/image2000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2090.png"/><Relationship Id="rId20" Type="http://schemas.openxmlformats.org/officeDocument/2006/relationships/image" Target="../media/image2130.png"/><Relationship Id="rId29" Type="http://schemas.openxmlformats.org/officeDocument/2006/relationships/image" Target="../media/image2220.png"/><Relationship Id="rId41" Type="http://schemas.openxmlformats.org/officeDocument/2006/relationships/image" Target="../media/image2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11" Type="http://schemas.openxmlformats.org/officeDocument/2006/relationships/image" Target="../media/image2040.png"/><Relationship Id="rId24" Type="http://schemas.openxmlformats.org/officeDocument/2006/relationships/image" Target="../media/image2170.png"/><Relationship Id="rId32" Type="http://schemas.openxmlformats.org/officeDocument/2006/relationships/image" Target="../media/image2250.png"/><Relationship Id="rId37" Type="http://schemas.openxmlformats.org/officeDocument/2006/relationships/image" Target="../media/image2300.png"/><Relationship Id="rId40" Type="http://schemas.openxmlformats.org/officeDocument/2006/relationships/image" Target="../media/image2320.png"/><Relationship Id="rId5" Type="http://schemas.openxmlformats.org/officeDocument/2006/relationships/image" Target="../media/image1980.png"/><Relationship Id="rId15" Type="http://schemas.openxmlformats.org/officeDocument/2006/relationships/image" Target="../media/image2080.png"/><Relationship Id="rId23" Type="http://schemas.openxmlformats.org/officeDocument/2006/relationships/image" Target="../media/image2160.png"/><Relationship Id="rId28" Type="http://schemas.openxmlformats.org/officeDocument/2006/relationships/image" Target="../media/image2210.png"/><Relationship Id="rId36" Type="http://schemas.openxmlformats.org/officeDocument/2006/relationships/image" Target="../media/image2290.png"/><Relationship Id="rId10" Type="http://schemas.openxmlformats.org/officeDocument/2006/relationships/image" Target="../media/image2030.png"/><Relationship Id="rId19" Type="http://schemas.openxmlformats.org/officeDocument/2006/relationships/image" Target="../media/image2120.png"/><Relationship Id="rId31" Type="http://schemas.openxmlformats.org/officeDocument/2006/relationships/image" Target="../media/image2240.png"/><Relationship Id="rId4" Type="http://schemas.openxmlformats.org/officeDocument/2006/relationships/image" Target="../media/image1971.png"/><Relationship Id="rId9" Type="http://schemas.openxmlformats.org/officeDocument/2006/relationships/image" Target="../media/image2020.png"/><Relationship Id="rId14" Type="http://schemas.openxmlformats.org/officeDocument/2006/relationships/image" Target="../media/image2070.png"/><Relationship Id="rId22" Type="http://schemas.openxmlformats.org/officeDocument/2006/relationships/image" Target="../media/image2150.png"/><Relationship Id="rId27" Type="http://schemas.openxmlformats.org/officeDocument/2006/relationships/image" Target="../media/image2200.png"/><Relationship Id="rId30" Type="http://schemas.openxmlformats.org/officeDocument/2006/relationships/image" Target="../media/image2230.png"/><Relationship Id="rId35" Type="http://schemas.openxmlformats.org/officeDocument/2006/relationships/image" Target="../media/image2280.png"/><Relationship Id="rId8" Type="http://schemas.openxmlformats.org/officeDocument/2006/relationships/image" Target="../media/image2010.png"/><Relationship Id="rId3" Type="http://schemas.openxmlformats.org/officeDocument/2006/relationships/image" Target="../media/image2141.png"/><Relationship Id="rId12" Type="http://schemas.openxmlformats.org/officeDocument/2006/relationships/image" Target="../media/image2050.png"/><Relationship Id="rId17" Type="http://schemas.openxmlformats.org/officeDocument/2006/relationships/image" Target="../media/image2100.png"/><Relationship Id="rId25" Type="http://schemas.openxmlformats.org/officeDocument/2006/relationships/image" Target="../media/image2180.png"/><Relationship Id="rId33" Type="http://schemas.openxmlformats.org/officeDocument/2006/relationships/image" Target="../media/image2260.png"/><Relationship Id="rId38" Type="http://schemas.openxmlformats.org/officeDocument/2006/relationships/image" Target="../media/image2310.png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70.png"/><Relationship Id="rId18" Type="http://schemas.openxmlformats.org/officeDocument/2006/relationships/image" Target="../media/image2120.png"/><Relationship Id="rId26" Type="http://schemas.openxmlformats.org/officeDocument/2006/relationships/image" Target="../media/image2200.png"/><Relationship Id="rId21" Type="http://schemas.openxmlformats.org/officeDocument/2006/relationships/image" Target="../media/image2150.png"/><Relationship Id="rId34" Type="http://schemas.openxmlformats.org/officeDocument/2006/relationships/image" Target="../media/image2280.png"/><Relationship Id="rId7" Type="http://schemas.openxmlformats.org/officeDocument/2006/relationships/image" Target="../media/image2010.png"/><Relationship Id="rId12" Type="http://schemas.openxmlformats.org/officeDocument/2006/relationships/image" Target="../media/image2060.png"/><Relationship Id="rId17" Type="http://schemas.openxmlformats.org/officeDocument/2006/relationships/image" Target="../media/image2110.png"/><Relationship Id="rId25" Type="http://schemas.openxmlformats.org/officeDocument/2006/relationships/image" Target="../media/image2190.png"/><Relationship Id="rId33" Type="http://schemas.openxmlformats.org/officeDocument/2006/relationships/image" Target="../media/image2270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2100.png"/><Relationship Id="rId20" Type="http://schemas.openxmlformats.org/officeDocument/2006/relationships/image" Target="../media/image2140.png"/><Relationship Id="rId29" Type="http://schemas.openxmlformats.org/officeDocument/2006/relationships/image" Target="../media/image2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11" Type="http://schemas.openxmlformats.org/officeDocument/2006/relationships/image" Target="../media/image2050.png"/><Relationship Id="rId24" Type="http://schemas.openxmlformats.org/officeDocument/2006/relationships/image" Target="../media/image2180.png"/><Relationship Id="rId32" Type="http://schemas.openxmlformats.org/officeDocument/2006/relationships/image" Target="../media/image2260.png"/><Relationship Id="rId37" Type="http://schemas.openxmlformats.org/officeDocument/2006/relationships/image" Target="../media/image2310.png"/><Relationship Id="rId5" Type="http://schemas.openxmlformats.org/officeDocument/2006/relationships/image" Target="../media/image1990.png"/><Relationship Id="rId15" Type="http://schemas.openxmlformats.org/officeDocument/2006/relationships/image" Target="../media/image2090.png"/><Relationship Id="rId23" Type="http://schemas.openxmlformats.org/officeDocument/2006/relationships/image" Target="../media/image2170.png"/><Relationship Id="rId28" Type="http://schemas.openxmlformats.org/officeDocument/2006/relationships/image" Target="../media/image2220.png"/><Relationship Id="rId36" Type="http://schemas.openxmlformats.org/officeDocument/2006/relationships/image" Target="../media/image2300.png"/><Relationship Id="rId10" Type="http://schemas.openxmlformats.org/officeDocument/2006/relationships/image" Target="../media/image2040.png"/><Relationship Id="rId19" Type="http://schemas.openxmlformats.org/officeDocument/2006/relationships/image" Target="../media/image2130.png"/><Relationship Id="rId31" Type="http://schemas.openxmlformats.org/officeDocument/2006/relationships/image" Target="../media/image2250.png"/><Relationship Id="rId4" Type="http://schemas.openxmlformats.org/officeDocument/2006/relationships/image" Target="../media/image1980.png"/><Relationship Id="rId9" Type="http://schemas.openxmlformats.org/officeDocument/2006/relationships/image" Target="../media/image2030.png"/><Relationship Id="rId14" Type="http://schemas.openxmlformats.org/officeDocument/2006/relationships/image" Target="../media/image2080.png"/><Relationship Id="rId22" Type="http://schemas.openxmlformats.org/officeDocument/2006/relationships/image" Target="../media/image2160.png"/><Relationship Id="rId27" Type="http://schemas.openxmlformats.org/officeDocument/2006/relationships/image" Target="../media/image2210.png"/><Relationship Id="rId30" Type="http://schemas.openxmlformats.org/officeDocument/2006/relationships/image" Target="../media/image2240.png"/><Relationship Id="rId35" Type="http://schemas.openxmlformats.org/officeDocument/2006/relationships/image" Target="../media/image2290.png"/><Relationship Id="rId8" Type="http://schemas.openxmlformats.org/officeDocument/2006/relationships/image" Target="../media/image2020.png"/><Relationship Id="rId3" Type="http://schemas.openxmlformats.org/officeDocument/2006/relationships/image" Target="../media/image1971.png"/></Relationships>
</file>

<file path=ppt/slides/_rels/slide9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70.png"/><Relationship Id="rId18" Type="http://schemas.openxmlformats.org/officeDocument/2006/relationships/image" Target="../media/image2120.png"/><Relationship Id="rId26" Type="http://schemas.openxmlformats.org/officeDocument/2006/relationships/image" Target="../media/image2200.png"/><Relationship Id="rId21" Type="http://schemas.openxmlformats.org/officeDocument/2006/relationships/image" Target="../media/image2150.png"/><Relationship Id="rId34" Type="http://schemas.openxmlformats.org/officeDocument/2006/relationships/image" Target="../media/image2280.png"/><Relationship Id="rId7" Type="http://schemas.openxmlformats.org/officeDocument/2006/relationships/image" Target="../media/image2010.png"/><Relationship Id="rId12" Type="http://schemas.openxmlformats.org/officeDocument/2006/relationships/image" Target="../media/image2060.png"/><Relationship Id="rId17" Type="http://schemas.openxmlformats.org/officeDocument/2006/relationships/image" Target="../media/image2110.png"/><Relationship Id="rId25" Type="http://schemas.openxmlformats.org/officeDocument/2006/relationships/image" Target="../media/image2190.png"/><Relationship Id="rId33" Type="http://schemas.openxmlformats.org/officeDocument/2006/relationships/image" Target="../media/image2270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2100.png"/><Relationship Id="rId20" Type="http://schemas.openxmlformats.org/officeDocument/2006/relationships/image" Target="../media/image2140.png"/><Relationship Id="rId29" Type="http://schemas.openxmlformats.org/officeDocument/2006/relationships/image" Target="../media/image2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11" Type="http://schemas.openxmlformats.org/officeDocument/2006/relationships/image" Target="../media/image2050.png"/><Relationship Id="rId24" Type="http://schemas.openxmlformats.org/officeDocument/2006/relationships/image" Target="../media/image2180.png"/><Relationship Id="rId32" Type="http://schemas.openxmlformats.org/officeDocument/2006/relationships/image" Target="../media/image2260.png"/><Relationship Id="rId37" Type="http://schemas.openxmlformats.org/officeDocument/2006/relationships/image" Target="../media/image2310.png"/><Relationship Id="rId5" Type="http://schemas.openxmlformats.org/officeDocument/2006/relationships/image" Target="../media/image1990.png"/><Relationship Id="rId15" Type="http://schemas.openxmlformats.org/officeDocument/2006/relationships/image" Target="../media/image2090.png"/><Relationship Id="rId23" Type="http://schemas.openxmlformats.org/officeDocument/2006/relationships/image" Target="../media/image2170.png"/><Relationship Id="rId28" Type="http://schemas.openxmlformats.org/officeDocument/2006/relationships/image" Target="../media/image2220.png"/><Relationship Id="rId36" Type="http://schemas.openxmlformats.org/officeDocument/2006/relationships/image" Target="../media/image2300.png"/><Relationship Id="rId10" Type="http://schemas.openxmlformats.org/officeDocument/2006/relationships/image" Target="../media/image2040.png"/><Relationship Id="rId19" Type="http://schemas.openxmlformats.org/officeDocument/2006/relationships/image" Target="../media/image2130.png"/><Relationship Id="rId31" Type="http://schemas.openxmlformats.org/officeDocument/2006/relationships/image" Target="../media/image2250.png"/><Relationship Id="rId4" Type="http://schemas.openxmlformats.org/officeDocument/2006/relationships/image" Target="../media/image1980.png"/><Relationship Id="rId9" Type="http://schemas.openxmlformats.org/officeDocument/2006/relationships/image" Target="../media/image2030.png"/><Relationship Id="rId14" Type="http://schemas.openxmlformats.org/officeDocument/2006/relationships/image" Target="../media/image2080.png"/><Relationship Id="rId22" Type="http://schemas.openxmlformats.org/officeDocument/2006/relationships/image" Target="../media/image2160.png"/><Relationship Id="rId27" Type="http://schemas.openxmlformats.org/officeDocument/2006/relationships/image" Target="../media/image2210.png"/><Relationship Id="rId30" Type="http://schemas.openxmlformats.org/officeDocument/2006/relationships/image" Target="../media/image2240.png"/><Relationship Id="rId35" Type="http://schemas.openxmlformats.org/officeDocument/2006/relationships/image" Target="../media/image2290.png"/><Relationship Id="rId8" Type="http://schemas.openxmlformats.org/officeDocument/2006/relationships/image" Target="../media/image2020.png"/><Relationship Id="rId3" Type="http://schemas.openxmlformats.org/officeDocument/2006/relationships/image" Target="../media/image1971.png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70.png"/><Relationship Id="rId18" Type="http://schemas.openxmlformats.org/officeDocument/2006/relationships/image" Target="../media/image2120.png"/><Relationship Id="rId26" Type="http://schemas.openxmlformats.org/officeDocument/2006/relationships/image" Target="../media/image2200.png"/><Relationship Id="rId21" Type="http://schemas.openxmlformats.org/officeDocument/2006/relationships/image" Target="../media/image2150.png"/><Relationship Id="rId34" Type="http://schemas.openxmlformats.org/officeDocument/2006/relationships/image" Target="../media/image2280.png"/><Relationship Id="rId7" Type="http://schemas.openxmlformats.org/officeDocument/2006/relationships/image" Target="../media/image2010.png"/><Relationship Id="rId12" Type="http://schemas.openxmlformats.org/officeDocument/2006/relationships/image" Target="../media/image2060.png"/><Relationship Id="rId17" Type="http://schemas.openxmlformats.org/officeDocument/2006/relationships/image" Target="../media/image2110.png"/><Relationship Id="rId25" Type="http://schemas.openxmlformats.org/officeDocument/2006/relationships/image" Target="../media/image2190.png"/><Relationship Id="rId33" Type="http://schemas.openxmlformats.org/officeDocument/2006/relationships/image" Target="../media/image2270.pn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2100.png"/><Relationship Id="rId20" Type="http://schemas.openxmlformats.org/officeDocument/2006/relationships/image" Target="../media/image2140.png"/><Relationship Id="rId29" Type="http://schemas.openxmlformats.org/officeDocument/2006/relationships/image" Target="../media/image2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11" Type="http://schemas.openxmlformats.org/officeDocument/2006/relationships/image" Target="../media/image2050.png"/><Relationship Id="rId24" Type="http://schemas.openxmlformats.org/officeDocument/2006/relationships/image" Target="../media/image2180.png"/><Relationship Id="rId32" Type="http://schemas.openxmlformats.org/officeDocument/2006/relationships/image" Target="../media/image2260.png"/><Relationship Id="rId37" Type="http://schemas.openxmlformats.org/officeDocument/2006/relationships/image" Target="../media/image2310.png"/><Relationship Id="rId5" Type="http://schemas.openxmlformats.org/officeDocument/2006/relationships/image" Target="../media/image1990.png"/><Relationship Id="rId15" Type="http://schemas.openxmlformats.org/officeDocument/2006/relationships/image" Target="../media/image2090.png"/><Relationship Id="rId23" Type="http://schemas.openxmlformats.org/officeDocument/2006/relationships/image" Target="../media/image2170.png"/><Relationship Id="rId28" Type="http://schemas.openxmlformats.org/officeDocument/2006/relationships/image" Target="../media/image2220.png"/><Relationship Id="rId36" Type="http://schemas.openxmlformats.org/officeDocument/2006/relationships/image" Target="../media/image2300.png"/><Relationship Id="rId10" Type="http://schemas.openxmlformats.org/officeDocument/2006/relationships/image" Target="../media/image2040.png"/><Relationship Id="rId19" Type="http://schemas.openxmlformats.org/officeDocument/2006/relationships/image" Target="../media/image2130.png"/><Relationship Id="rId31" Type="http://schemas.openxmlformats.org/officeDocument/2006/relationships/image" Target="../media/image2250.png"/><Relationship Id="rId4" Type="http://schemas.openxmlformats.org/officeDocument/2006/relationships/image" Target="../media/image1980.png"/><Relationship Id="rId9" Type="http://schemas.openxmlformats.org/officeDocument/2006/relationships/image" Target="../media/image2030.png"/><Relationship Id="rId14" Type="http://schemas.openxmlformats.org/officeDocument/2006/relationships/image" Target="../media/image2080.png"/><Relationship Id="rId22" Type="http://schemas.openxmlformats.org/officeDocument/2006/relationships/image" Target="../media/image2160.png"/><Relationship Id="rId27" Type="http://schemas.openxmlformats.org/officeDocument/2006/relationships/image" Target="../media/image2210.png"/><Relationship Id="rId30" Type="http://schemas.openxmlformats.org/officeDocument/2006/relationships/image" Target="../media/image2240.png"/><Relationship Id="rId35" Type="http://schemas.openxmlformats.org/officeDocument/2006/relationships/image" Target="../media/image2290.png"/><Relationship Id="rId8" Type="http://schemas.openxmlformats.org/officeDocument/2006/relationships/image" Target="../media/image2020.png"/><Relationship Id="rId3" Type="http://schemas.openxmlformats.org/officeDocument/2006/relationships/image" Target="../media/image1971.png"/></Relationships>
</file>

<file path=ppt/slides/_rels/slide9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70.png"/><Relationship Id="rId18" Type="http://schemas.openxmlformats.org/officeDocument/2006/relationships/image" Target="../media/image2120.png"/><Relationship Id="rId26" Type="http://schemas.openxmlformats.org/officeDocument/2006/relationships/image" Target="../media/image2200.png"/><Relationship Id="rId21" Type="http://schemas.openxmlformats.org/officeDocument/2006/relationships/image" Target="../media/image2150.png"/><Relationship Id="rId34" Type="http://schemas.openxmlformats.org/officeDocument/2006/relationships/image" Target="../media/image2280.png"/><Relationship Id="rId7" Type="http://schemas.openxmlformats.org/officeDocument/2006/relationships/image" Target="../media/image2010.png"/><Relationship Id="rId12" Type="http://schemas.openxmlformats.org/officeDocument/2006/relationships/image" Target="../media/image2060.png"/><Relationship Id="rId17" Type="http://schemas.openxmlformats.org/officeDocument/2006/relationships/image" Target="../media/image2110.png"/><Relationship Id="rId25" Type="http://schemas.openxmlformats.org/officeDocument/2006/relationships/image" Target="../media/image2190.png"/><Relationship Id="rId33" Type="http://schemas.openxmlformats.org/officeDocument/2006/relationships/image" Target="../media/image2270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2100.png"/><Relationship Id="rId20" Type="http://schemas.openxmlformats.org/officeDocument/2006/relationships/image" Target="../media/image2140.png"/><Relationship Id="rId29" Type="http://schemas.openxmlformats.org/officeDocument/2006/relationships/image" Target="../media/image2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11" Type="http://schemas.openxmlformats.org/officeDocument/2006/relationships/image" Target="../media/image2050.png"/><Relationship Id="rId24" Type="http://schemas.openxmlformats.org/officeDocument/2006/relationships/image" Target="../media/image2180.png"/><Relationship Id="rId32" Type="http://schemas.openxmlformats.org/officeDocument/2006/relationships/image" Target="../media/image2260.png"/><Relationship Id="rId37" Type="http://schemas.openxmlformats.org/officeDocument/2006/relationships/image" Target="../media/image2310.png"/><Relationship Id="rId5" Type="http://schemas.openxmlformats.org/officeDocument/2006/relationships/image" Target="../media/image1990.png"/><Relationship Id="rId15" Type="http://schemas.openxmlformats.org/officeDocument/2006/relationships/image" Target="../media/image2090.png"/><Relationship Id="rId23" Type="http://schemas.openxmlformats.org/officeDocument/2006/relationships/image" Target="../media/image2170.png"/><Relationship Id="rId28" Type="http://schemas.openxmlformats.org/officeDocument/2006/relationships/image" Target="../media/image2220.png"/><Relationship Id="rId36" Type="http://schemas.openxmlformats.org/officeDocument/2006/relationships/image" Target="../media/image2300.png"/><Relationship Id="rId10" Type="http://schemas.openxmlformats.org/officeDocument/2006/relationships/image" Target="../media/image2040.png"/><Relationship Id="rId19" Type="http://schemas.openxmlformats.org/officeDocument/2006/relationships/image" Target="../media/image2130.png"/><Relationship Id="rId31" Type="http://schemas.openxmlformats.org/officeDocument/2006/relationships/image" Target="../media/image2250.png"/><Relationship Id="rId4" Type="http://schemas.openxmlformats.org/officeDocument/2006/relationships/image" Target="../media/image1980.png"/><Relationship Id="rId9" Type="http://schemas.openxmlformats.org/officeDocument/2006/relationships/image" Target="../media/image2030.png"/><Relationship Id="rId14" Type="http://schemas.openxmlformats.org/officeDocument/2006/relationships/image" Target="../media/image2080.png"/><Relationship Id="rId22" Type="http://schemas.openxmlformats.org/officeDocument/2006/relationships/image" Target="../media/image2160.png"/><Relationship Id="rId27" Type="http://schemas.openxmlformats.org/officeDocument/2006/relationships/image" Target="../media/image2210.png"/><Relationship Id="rId30" Type="http://schemas.openxmlformats.org/officeDocument/2006/relationships/image" Target="../media/image2240.png"/><Relationship Id="rId35" Type="http://schemas.openxmlformats.org/officeDocument/2006/relationships/image" Target="../media/image2290.png"/><Relationship Id="rId8" Type="http://schemas.openxmlformats.org/officeDocument/2006/relationships/image" Target="../media/image2020.png"/><Relationship Id="rId3" Type="http://schemas.openxmlformats.org/officeDocument/2006/relationships/image" Target="../media/image1971.png"/></Relationships>
</file>

<file path=ppt/slides/_rels/slide9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70.png"/><Relationship Id="rId18" Type="http://schemas.openxmlformats.org/officeDocument/2006/relationships/image" Target="../media/image2120.png"/><Relationship Id="rId26" Type="http://schemas.openxmlformats.org/officeDocument/2006/relationships/image" Target="../media/image2200.png"/><Relationship Id="rId21" Type="http://schemas.openxmlformats.org/officeDocument/2006/relationships/image" Target="../media/image2150.png"/><Relationship Id="rId34" Type="http://schemas.openxmlformats.org/officeDocument/2006/relationships/image" Target="../media/image2280.png"/><Relationship Id="rId7" Type="http://schemas.openxmlformats.org/officeDocument/2006/relationships/image" Target="../media/image2010.png"/><Relationship Id="rId12" Type="http://schemas.openxmlformats.org/officeDocument/2006/relationships/image" Target="../media/image2060.png"/><Relationship Id="rId17" Type="http://schemas.openxmlformats.org/officeDocument/2006/relationships/image" Target="../media/image2110.png"/><Relationship Id="rId25" Type="http://schemas.openxmlformats.org/officeDocument/2006/relationships/image" Target="../media/image2190.png"/><Relationship Id="rId33" Type="http://schemas.openxmlformats.org/officeDocument/2006/relationships/image" Target="../media/image2270.png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2100.png"/><Relationship Id="rId20" Type="http://schemas.openxmlformats.org/officeDocument/2006/relationships/image" Target="../media/image2140.png"/><Relationship Id="rId29" Type="http://schemas.openxmlformats.org/officeDocument/2006/relationships/image" Target="../media/image2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11" Type="http://schemas.openxmlformats.org/officeDocument/2006/relationships/image" Target="../media/image2050.png"/><Relationship Id="rId24" Type="http://schemas.openxmlformats.org/officeDocument/2006/relationships/image" Target="../media/image2180.png"/><Relationship Id="rId32" Type="http://schemas.openxmlformats.org/officeDocument/2006/relationships/image" Target="../media/image2260.png"/><Relationship Id="rId37" Type="http://schemas.openxmlformats.org/officeDocument/2006/relationships/image" Target="../media/image2310.png"/><Relationship Id="rId5" Type="http://schemas.openxmlformats.org/officeDocument/2006/relationships/image" Target="../media/image1990.png"/><Relationship Id="rId15" Type="http://schemas.openxmlformats.org/officeDocument/2006/relationships/image" Target="../media/image2090.png"/><Relationship Id="rId23" Type="http://schemas.openxmlformats.org/officeDocument/2006/relationships/image" Target="../media/image2170.png"/><Relationship Id="rId28" Type="http://schemas.openxmlformats.org/officeDocument/2006/relationships/image" Target="../media/image2220.png"/><Relationship Id="rId36" Type="http://schemas.openxmlformats.org/officeDocument/2006/relationships/image" Target="../media/image2300.png"/><Relationship Id="rId10" Type="http://schemas.openxmlformats.org/officeDocument/2006/relationships/image" Target="../media/image2040.png"/><Relationship Id="rId19" Type="http://schemas.openxmlformats.org/officeDocument/2006/relationships/image" Target="../media/image2130.png"/><Relationship Id="rId31" Type="http://schemas.openxmlformats.org/officeDocument/2006/relationships/image" Target="../media/image2250.png"/><Relationship Id="rId4" Type="http://schemas.openxmlformats.org/officeDocument/2006/relationships/image" Target="../media/image1980.png"/><Relationship Id="rId9" Type="http://schemas.openxmlformats.org/officeDocument/2006/relationships/image" Target="../media/image2030.png"/><Relationship Id="rId14" Type="http://schemas.openxmlformats.org/officeDocument/2006/relationships/image" Target="../media/image2080.png"/><Relationship Id="rId22" Type="http://schemas.openxmlformats.org/officeDocument/2006/relationships/image" Target="../media/image2160.png"/><Relationship Id="rId27" Type="http://schemas.openxmlformats.org/officeDocument/2006/relationships/image" Target="../media/image2210.png"/><Relationship Id="rId30" Type="http://schemas.openxmlformats.org/officeDocument/2006/relationships/image" Target="../media/image2240.png"/><Relationship Id="rId35" Type="http://schemas.openxmlformats.org/officeDocument/2006/relationships/image" Target="../media/image2290.png"/><Relationship Id="rId8" Type="http://schemas.openxmlformats.org/officeDocument/2006/relationships/image" Target="../media/image2020.png"/><Relationship Id="rId3" Type="http://schemas.openxmlformats.org/officeDocument/2006/relationships/image" Target="../media/image19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">
            <a:extLst>
              <a:ext uri="{FF2B5EF4-FFF2-40B4-BE49-F238E27FC236}">
                <a16:creationId xmlns:a16="http://schemas.microsoft.com/office/drawing/2014/main" id="{0DFF673A-2A78-48DC-9B56-6EC687B1FC9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5123" name="Rectangle 9">
            <a:extLst>
              <a:ext uri="{FF2B5EF4-FFF2-40B4-BE49-F238E27FC236}">
                <a16:creationId xmlns:a16="http://schemas.microsoft.com/office/drawing/2014/main" id="{B9856E90-C558-48F8-BF8C-5189450496D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5DD22645-FE22-4305-BAA4-446C5D5C2079}" type="slidenum">
              <a:rPr kumimoji="0" lang="en-US" altLang="en-US" sz="1400" smtClean="0">
                <a:solidFill>
                  <a:schemeClr val="bg2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DE080A78-BE9E-4584-931C-25F9CC82CB5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3600" dirty="0"/>
              <a:t>Deep Learning for NLP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7B3841-7419-460D-956F-ECEE35D54A0F}"/>
              </a:ext>
            </a:extLst>
          </p:cNvPr>
          <p:cNvSpPr txBox="1"/>
          <p:nvPr/>
        </p:nvSpPr>
        <p:spPr>
          <a:xfrm>
            <a:off x="586484" y="5486400"/>
            <a:ext cx="8137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Note: If you’re reviewing these slides at home, viewing as a slideshow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may be helpful so you can see the animations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EA66D42-5270-437F-98F6-307990AA7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Matrix Transposition</a:t>
            </a:r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E5BE78C9-7BF8-49BD-AFA4-58E17BE37C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6C834C81-1FB3-4B1A-8E3E-7681B7C5AB0A}" type="slidenum">
              <a:rPr lang="en-US" altLang="en-US" sz="1400" smtClean="0">
                <a:solidFill>
                  <a:schemeClr val="bg2"/>
                </a:solidFill>
                <a:latin typeface="Arial" panose="020B0604020202020204" pitchFamily="34" charset="0"/>
              </a:rPr>
              <a:pPr/>
              <a:t>10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49CDC9C-08F1-4886-BB8B-B1B913EFA199}"/>
                  </a:ext>
                </a:extLst>
              </p:cNvPr>
              <p:cNvSpPr txBox="1"/>
              <p:nvPr/>
            </p:nvSpPr>
            <p:spPr>
              <a:xfrm>
                <a:off x="2315902" y="2643465"/>
                <a:ext cx="13716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49CDC9C-08F1-4886-BB8B-B1B913EFA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902" y="2643465"/>
                <a:ext cx="13716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1E9190E-FAE6-476A-8491-37C3DAAAA6E6}"/>
                  </a:ext>
                </a:extLst>
              </p:cNvPr>
              <p:cNvSpPr txBox="1"/>
              <p:nvPr/>
            </p:nvSpPr>
            <p:spPr>
              <a:xfrm>
                <a:off x="-46298" y="2600980"/>
                <a:ext cx="13716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1E9190E-FAE6-476A-8491-37C3DAAAA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298" y="2600980"/>
                <a:ext cx="13716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1F1A134-3276-4D06-BF07-D250C675C857}"/>
              </a:ext>
            </a:extLst>
          </p:cNvPr>
          <p:cNvGrpSpPr/>
          <p:nvPr/>
        </p:nvGrpSpPr>
        <p:grpSpPr>
          <a:xfrm>
            <a:off x="1096702" y="2438400"/>
            <a:ext cx="1190070" cy="875406"/>
            <a:chOff x="1668988" y="2133600"/>
            <a:chExt cx="1904222" cy="140073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94415FE-ACF9-4A91-89D8-943C72A5820F}"/>
                </a:ext>
              </a:extLst>
            </p:cNvPr>
            <p:cNvGrpSpPr/>
            <p:nvPr/>
          </p:nvGrpSpPr>
          <p:grpSpPr>
            <a:xfrm>
              <a:off x="1668988" y="2133600"/>
              <a:ext cx="1904222" cy="1400730"/>
              <a:chOff x="1668988" y="1981200"/>
              <a:chExt cx="1904222" cy="178173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B9FA2BE-F378-4D68-B2D0-12B98898184E}"/>
                  </a:ext>
                </a:extLst>
              </p:cNvPr>
              <p:cNvSpPr/>
              <p:nvPr/>
            </p:nvSpPr>
            <p:spPr>
              <a:xfrm rot="16200000" flipH="1" flipV="1">
                <a:off x="2175667" y="2365386"/>
                <a:ext cx="890864" cy="1904222"/>
              </a:xfrm>
              <a:prstGeom prst="rect">
                <a:avLst/>
              </a:prstGeom>
              <a:solidFill>
                <a:srgbClr val="79C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3494DEA-1B26-45DF-9F91-B0C3B4BA85A9}"/>
                  </a:ext>
                </a:extLst>
              </p:cNvPr>
              <p:cNvSpPr/>
              <p:nvPr/>
            </p:nvSpPr>
            <p:spPr>
              <a:xfrm rot="16200000" flipH="1" flipV="1">
                <a:off x="2175667" y="1474522"/>
                <a:ext cx="890864" cy="1904222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88A8BE6-9503-4F3B-9A11-E1FDF84CD780}"/>
                  </a:ext>
                </a:extLst>
              </p:cNvPr>
              <p:cNvSpPr/>
              <p:nvPr/>
            </p:nvSpPr>
            <p:spPr bwMode="auto">
              <a:xfrm>
                <a:off x="1668988" y="1981200"/>
                <a:ext cx="1904222" cy="1781730"/>
              </a:xfrm>
              <a:prstGeom prst="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56CA5AA-1639-45C3-B1D9-60EC3E6F92EC}"/>
                </a:ext>
              </a:extLst>
            </p:cNvPr>
            <p:cNvGrpSpPr/>
            <p:nvPr/>
          </p:nvGrpSpPr>
          <p:grpSpPr>
            <a:xfrm>
              <a:off x="1983311" y="3124200"/>
              <a:ext cx="1264440" cy="128588"/>
              <a:chOff x="3363101" y="3799002"/>
              <a:chExt cx="1264440" cy="128588"/>
            </a:xfrm>
            <a:solidFill>
              <a:srgbClr val="0070C0"/>
            </a:solidFill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6EB4E91-9A16-4B17-9852-DF6F098109A9}"/>
                  </a:ext>
                </a:extLst>
              </p:cNvPr>
              <p:cNvSpPr/>
              <p:nvPr/>
            </p:nvSpPr>
            <p:spPr>
              <a:xfrm rot="16200000" flipH="1" flipV="1">
                <a:off x="4498953" y="3799002"/>
                <a:ext cx="128588" cy="1285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A34F301-BD63-4BC0-AD3D-40EDAD30E9C8}"/>
                  </a:ext>
                </a:extLst>
              </p:cNvPr>
              <p:cNvSpPr/>
              <p:nvPr/>
            </p:nvSpPr>
            <p:spPr>
              <a:xfrm rot="16200000" flipH="1" flipV="1">
                <a:off x="3931027" y="3799002"/>
                <a:ext cx="128588" cy="1285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D8AA8027-CB0A-4BF1-959C-A4E3341204A0}"/>
                  </a:ext>
                </a:extLst>
              </p:cNvPr>
              <p:cNvSpPr/>
              <p:nvPr/>
            </p:nvSpPr>
            <p:spPr>
              <a:xfrm rot="16200000" flipH="1" flipV="1">
                <a:off x="3363101" y="3799002"/>
                <a:ext cx="128588" cy="1285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1F8C9C3-1F97-43DF-B533-40B69C911114}"/>
                </a:ext>
              </a:extLst>
            </p:cNvPr>
            <p:cNvGrpSpPr/>
            <p:nvPr/>
          </p:nvGrpSpPr>
          <p:grpSpPr>
            <a:xfrm>
              <a:off x="1983311" y="2438400"/>
              <a:ext cx="1264440" cy="128588"/>
              <a:chOff x="3363101" y="3799002"/>
              <a:chExt cx="1264440" cy="128588"/>
            </a:xfrm>
            <a:solidFill>
              <a:srgbClr val="FF0000"/>
            </a:solidFill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E9F74EF-2CFF-41E4-BF62-F4D59CCD237F}"/>
                  </a:ext>
                </a:extLst>
              </p:cNvPr>
              <p:cNvSpPr/>
              <p:nvPr/>
            </p:nvSpPr>
            <p:spPr>
              <a:xfrm rot="16200000" flipH="1" flipV="1">
                <a:off x="4498953" y="3799002"/>
                <a:ext cx="128588" cy="1285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2B9D51B1-18CF-435D-88AB-12D5A7A13F22}"/>
                  </a:ext>
                </a:extLst>
              </p:cNvPr>
              <p:cNvSpPr/>
              <p:nvPr/>
            </p:nvSpPr>
            <p:spPr>
              <a:xfrm rot="16200000" flipH="1" flipV="1">
                <a:off x="3931027" y="3799002"/>
                <a:ext cx="128588" cy="1285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5A18CCC-F9EC-482A-B048-80B13DCBCF1E}"/>
                  </a:ext>
                </a:extLst>
              </p:cNvPr>
              <p:cNvSpPr/>
              <p:nvPr/>
            </p:nvSpPr>
            <p:spPr>
              <a:xfrm rot="16200000" flipH="1" flipV="1">
                <a:off x="3363101" y="3799002"/>
                <a:ext cx="128588" cy="1285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219F506-CE8D-4AA9-A7F2-938FCD46FD61}"/>
              </a:ext>
            </a:extLst>
          </p:cNvPr>
          <p:cNvGrpSpPr/>
          <p:nvPr/>
        </p:nvGrpSpPr>
        <p:grpSpPr>
          <a:xfrm rot="16200000" flipH="1">
            <a:off x="5786268" y="2443332"/>
            <a:ext cx="1190070" cy="875406"/>
            <a:chOff x="1668988" y="2133600"/>
            <a:chExt cx="1904222" cy="1400730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26D28AD-2A79-40CA-A49A-6E10FCC7B395}"/>
                </a:ext>
              </a:extLst>
            </p:cNvPr>
            <p:cNvGrpSpPr/>
            <p:nvPr/>
          </p:nvGrpSpPr>
          <p:grpSpPr>
            <a:xfrm>
              <a:off x="1668988" y="2133600"/>
              <a:ext cx="1904222" cy="1400730"/>
              <a:chOff x="1668988" y="1981200"/>
              <a:chExt cx="1904222" cy="178173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AA494BC3-5B0A-457E-90D1-3017DB1A6368}"/>
                  </a:ext>
                </a:extLst>
              </p:cNvPr>
              <p:cNvSpPr/>
              <p:nvPr/>
            </p:nvSpPr>
            <p:spPr>
              <a:xfrm rot="16200000" flipH="1" flipV="1">
                <a:off x="2175667" y="2365386"/>
                <a:ext cx="890864" cy="1904222"/>
              </a:xfrm>
              <a:prstGeom prst="rect">
                <a:avLst/>
              </a:prstGeom>
              <a:solidFill>
                <a:srgbClr val="79C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8E46F6A4-4029-483D-A8D9-B2212B73FC7F}"/>
                  </a:ext>
                </a:extLst>
              </p:cNvPr>
              <p:cNvSpPr/>
              <p:nvPr/>
            </p:nvSpPr>
            <p:spPr>
              <a:xfrm rot="16200000" flipH="1" flipV="1">
                <a:off x="2175667" y="1474522"/>
                <a:ext cx="890864" cy="1904222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ED253F45-9643-432B-82E2-1CD028E57D9B}"/>
                  </a:ext>
                </a:extLst>
              </p:cNvPr>
              <p:cNvSpPr/>
              <p:nvPr/>
            </p:nvSpPr>
            <p:spPr bwMode="auto">
              <a:xfrm>
                <a:off x="1668988" y="1981200"/>
                <a:ext cx="1904222" cy="1781730"/>
              </a:xfrm>
              <a:prstGeom prst="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18CD080-851C-4619-AE93-A02327F52783}"/>
                </a:ext>
              </a:extLst>
            </p:cNvPr>
            <p:cNvGrpSpPr/>
            <p:nvPr/>
          </p:nvGrpSpPr>
          <p:grpSpPr>
            <a:xfrm>
              <a:off x="1983311" y="3124200"/>
              <a:ext cx="1264440" cy="128588"/>
              <a:chOff x="3363101" y="3799002"/>
              <a:chExt cx="1264440" cy="128588"/>
            </a:xfrm>
            <a:solidFill>
              <a:srgbClr val="0070C0"/>
            </a:solidFill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277758CE-D107-4009-85BE-8A929089D78C}"/>
                  </a:ext>
                </a:extLst>
              </p:cNvPr>
              <p:cNvSpPr/>
              <p:nvPr/>
            </p:nvSpPr>
            <p:spPr>
              <a:xfrm rot="16200000" flipH="1" flipV="1">
                <a:off x="4498953" y="3799002"/>
                <a:ext cx="128588" cy="1285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98CEB9A-A46A-4B5D-AB83-2A1DFD72DDF2}"/>
                  </a:ext>
                </a:extLst>
              </p:cNvPr>
              <p:cNvSpPr/>
              <p:nvPr/>
            </p:nvSpPr>
            <p:spPr>
              <a:xfrm rot="16200000" flipH="1" flipV="1">
                <a:off x="3931027" y="3799002"/>
                <a:ext cx="128588" cy="1285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5B76FC34-C5D3-49D3-AB5A-13CB242FE376}"/>
                  </a:ext>
                </a:extLst>
              </p:cNvPr>
              <p:cNvSpPr/>
              <p:nvPr/>
            </p:nvSpPr>
            <p:spPr>
              <a:xfrm rot="16200000" flipH="1" flipV="1">
                <a:off x="3363101" y="3799002"/>
                <a:ext cx="128588" cy="1285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D16CAB25-6557-4B6D-B56B-85AD17B0BBDC}"/>
                </a:ext>
              </a:extLst>
            </p:cNvPr>
            <p:cNvGrpSpPr/>
            <p:nvPr/>
          </p:nvGrpSpPr>
          <p:grpSpPr>
            <a:xfrm>
              <a:off x="1983311" y="2438400"/>
              <a:ext cx="1264440" cy="128588"/>
              <a:chOff x="3363101" y="3799002"/>
              <a:chExt cx="1264440" cy="128588"/>
            </a:xfrm>
            <a:solidFill>
              <a:srgbClr val="FF0000"/>
            </a:solidFill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A4B0424-DDE0-4E45-BD02-765C361F1BA5}"/>
                  </a:ext>
                </a:extLst>
              </p:cNvPr>
              <p:cNvSpPr/>
              <p:nvPr/>
            </p:nvSpPr>
            <p:spPr>
              <a:xfrm rot="16200000" flipH="1" flipV="1">
                <a:off x="4498953" y="3799002"/>
                <a:ext cx="128588" cy="1285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59C97E2-013E-4A61-9F27-3722655DB7D4}"/>
                  </a:ext>
                </a:extLst>
              </p:cNvPr>
              <p:cNvSpPr/>
              <p:nvPr/>
            </p:nvSpPr>
            <p:spPr>
              <a:xfrm rot="16200000" flipH="1" flipV="1">
                <a:off x="3931027" y="3799002"/>
                <a:ext cx="128588" cy="1285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00E85EE8-C912-40A2-9D45-F1B999E13ACA}"/>
                  </a:ext>
                </a:extLst>
              </p:cNvPr>
              <p:cNvSpPr/>
              <p:nvPr/>
            </p:nvSpPr>
            <p:spPr>
              <a:xfrm rot="16200000" flipH="1" flipV="1">
                <a:off x="3363101" y="3799002"/>
                <a:ext cx="128588" cy="1285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B2AE1E4-8968-4678-9839-EB61BD5DDC1D}"/>
                  </a:ext>
                </a:extLst>
              </p:cNvPr>
              <p:cNvSpPr txBox="1"/>
              <p:nvPr/>
            </p:nvSpPr>
            <p:spPr>
              <a:xfrm>
                <a:off x="4648200" y="2590800"/>
                <a:ext cx="13716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B2AE1E4-8968-4678-9839-EB61BD5DD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2590800"/>
                <a:ext cx="13716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38333C2-A20F-4085-91DB-96303C6631C4}"/>
                  </a:ext>
                </a:extLst>
              </p:cNvPr>
              <p:cNvSpPr txBox="1"/>
              <p:nvPr/>
            </p:nvSpPr>
            <p:spPr>
              <a:xfrm>
                <a:off x="6858000" y="2630882"/>
                <a:ext cx="13716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38333C2-A20F-4085-91DB-96303C663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2630882"/>
                <a:ext cx="13716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52BF8AC9-96FF-4F61-8013-2008E1223355}"/>
              </a:ext>
            </a:extLst>
          </p:cNvPr>
          <p:cNvGrpSpPr/>
          <p:nvPr/>
        </p:nvGrpSpPr>
        <p:grpSpPr>
          <a:xfrm>
            <a:off x="-152400" y="5178271"/>
            <a:ext cx="4495800" cy="1146329"/>
            <a:chOff x="-152400" y="5178271"/>
            <a:chExt cx="4495800" cy="1146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97A88ED8-FF0B-47B7-BB48-949323B974F4}"/>
                    </a:ext>
                  </a:extLst>
                </p:cNvPr>
                <p:cNvSpPr txBox="1"/>
                <p:nvPr/>
              </p:nvSpPr>
              <p:spPr>
                <a:xfrm>
                  <a:off x="2971800" y="5462865"/>
                  <a:ext cx="13716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∈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ℝ</m:t>
                            </m:r>
                          </m:e>
                          <m:sup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97A88ED8-FF0B-47B7-BB48-949323B974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0" y="5462865"/>
                  <a:ext cx="137160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B2BF63EA-4679-4AAB-86B9-BE67400935CB}"/>
                    </a:ext>
                  </a:extLst>
                </p:cNvPr>
                <p:cNvSpPr txBox="1"/>
                <p:nvPr/>
              </p:nvSpPr>
              <p:spPr>
                <a:xfrm>
                  <a:off x="-152400" y="5420380"/>
                  <a:ext cx="13716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B2BF63EA-4679-4AAB-86B9-BE6740093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420380"/>
                  <a:ext cx="137160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7D2B0296-1990-4E29-A5EF-D714129E65B1}"/>
                </a:ext>
              </a:extLst>
            </p:cNvPr>
            <p:cNvGrpSpPr/>
            <p:nvPr/>
          </p:nvGrpSpPr>
          <p:grpSpPr>
            <a:xfrm>
              <a:off x="1143000" y="5257800"/>
              <a:ext cx="1190070" cy="875406"/>
              <a:chOff x="1668988" y="2133600"/>
              <a:chExt cx="1904222" cy="1400730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931BFB5F-8998-4B3C-9F89-37B857052BC1}"/>
                  </a:ext>
                </a:extLst>
              </p:cNvPr>
              <p:cNvGrpSpPr/>
              <p:nvPr/>
            </p:nvGrpSpPr>
            <p:grpSpPr>
              <a:xfrm>
                <a:off x="1668988" y="2133600"/>
                <a:ext cx="1904222" cy="1400730"/>
                <a:chOff x="1668988" y="1981200"/>
                <a:chExt cx="1904222" cy="1781730"/>
              </a:xfrm>
            </p:grpSpPr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A41B08FD-CE8E-4218-A7F0-D1FBD2945689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2175667" y="2365386"/>
                  <a:ext cx="890864" cy="1904222"/>
                </a:xfrm>
                <a:prstGeom prst="rect">
                  <a:avLst/>
                </a:prstGeom>
                <a:solidFill>
                  <a:srgbClr val="79C6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EF74ECB2-2B32-4908-BD8E-FEE9568D3C9E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2175667" y="1474522"/>
                  <a:ext cx="890864" cy="1904222"/>
                </a:xfrm>
                <a:prstGeom prst="rect">
                  <a:avLst/>
                </a:prstGeom>
                <a:solidFill>
                  <a:srgbClr val="FF8B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4A9C7072-2160-45CB-A61C-9D4A9326A53E}"/>
                    </a:ext>
                  </a:extLst>
                </p:cNvPr>
                <p:cNvSpPr/>
                <p:nvPr/>
              </p:nvSpPr>
              <p:spPr bwMode="auto">
                <a:xfrm>
                  <a:off x="1668988" y="1981200"/>
                  <a:ext cx="1904222" cy="1781730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6FE6C4A-59ED-4866-A465-3F2348F63785}"/>
                  </a:ext>
                </a:extLst>
              </p:cNvPr>
              <p:cNvGrpSpPr/>
              <p:nvPr/>
            </p:nvGrpSpPr>
            <p:grpSpPr>
              <a:xfrm>
                <a:off x="1983311" y="3124200"/>
                <a:ext cx="1264440" cy="128588"/>
                <a:chOff x="3363101" y="3799002"/>
                <a:chExt cx="1264440" cy="128588"/>
              </a:xfrm>
              <a:solidFill>
                <a:srgbClr val="0070C0"/>
              </a:solidFill>
            </p:grpSpPr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445969F4-1C0B-453E-93B0-E1CCD88BDB85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4498953" y="3799002"/>
                  <a:ext cx="128588" cy="1285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0021E1EB-41C6-4C21-AB57-8305BC5B29F7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931027" y="3799002"/>
                  <a:ext cx="128588" cy="1285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CC8AF004-7285-474B-8BCF-FA4FD3E01C2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363101" y="3799002"/>
                  <a:ext cx="128588" cy="1285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4C4D763E-68FE-47E0-BC04-E2E1BB9BF5EE}"/>
                  </a:ext>
                </a:extLst>
              </p:cNvPr>
              <p:cNvGrpSpPr/>
              <p:nvPr/>
            </p:nvGrpSpPr>
            <p:grpSpPr>
              <a:xfrm>
                <a:off x="1983311" y="2438400"/>
                <a:ext cx="1264440" cy="128588"/>
                <a:chOff x="3363101" y="3799002"/>
                <a:chExt cx="1264440" cy="128588"/>
              </a:xfrm>
              <a:solidFill>
                <a:srgbClr val="FF0000"/>
              </a:solidFill>
            </p:grpSpPr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8D02E360-0062-4F05-8814-8FC87A84A909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4498953" y="3799002"/>
                  <a:ext cx="128588" cy="1285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E4918D87-4457-4F27-84A9-39CC34753571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931027" y="3799002"/>
                  <a:ext cx="128588" cy="1285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6E28ED97-760C-4A43-B458-01C4D8E7B3F7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363101" y="3799002"/>
                  <a:ext cx="128588" cy="1285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F2A5A4D9-0ED7-46F2-8B8B-996D7A6C23D9}"/>
                </a:ext>
              </a:extLst>
            </p:cNvPr>
            <p:cNvGrpSpPr/>
            <p:nvPr/>
          </p:nvGrpSpPr>
          <p:grpSpPr>
            <a:xfrm>
              <a:off x="2438400" y="5178271"/>
              <a:ext cx="536294" cy="1146329"/>
              <a:chOff x="1447800" y="4267200"/>
              <a:chExt cx="890864" cy="19042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EB980807-DD90-4A25-9BD7-AD03CAD33F10}"/>
                  </a:ext>
                </a:extLst>
              </p:cNvPr>
              <p:cNvSpPr/>
              <p:nvPr/>
            </p:nvSpPr>
            <p:spPr>
              <a:xfrm flipH="1" flipV="1">
                <a:off x="1447800" y="4267200"/>
                <a:ext cx="890864" cy="190422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7914AC00-9CA8-4405-8D31-E152BF0F52D5}"/>
                  </a:ext>
                </a:extLst>
              </p:cNvPr>
              <p:cNvSpPr/>
              <p:nvPr/>
            </p:nvSpPr>
            <p:spPr>
              <a:xfrm flipH="1" flipV="1">
                <a:off x="1681652" y="5558953"/>
                <a:ext cx="445432" cy="4454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6C4B4EB-E53A-453A-9672-AB9642D190BD}"/>
                  </a:ext>
                </a:extLst>
              </p:cNvPr>
              <p:cNvSpPr/>
              <p:nvPr/>
            </p:nvSpPr>
            <p:spPr>
              <a:xfrm flipH="1" flipV="1">
                <a:off x="1681652" y="4991027"/>
                <a:ext cx="445432" cy="44543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E476DEDF-AE46-4657-8502-D8996962BD9E}"/>
                  </a:ext>
                </a:extLst>
              </p:cNvPr>
              <p:cNvSpPr/>
              <p:nvPr/>
            </p:nvSpPr>
            <p:spPr>
              <a:xfrm flipH="1" flipV="1">
                <a:off x="1681652" y="4423101"/>
                <a:ext cx="445432" cy="4454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1629FC3-BA99-4166-A25C-33730D54945F}"/>
              </a:ext>
            </a:extLst>
          </p:cNvPr>
          <p:cNvGrpSpPr/>
          <p:nvPr/>
        </p:nvGrpSpPr>
        <p:grpSpPr>
          <a:xfrm>
            <a:off x="282038" y="3733800"/>
            <a:ext cx="7947562" cy="1146329"/>
            <a:chOff x="282038" y="3733800"/>
            <a:chExt cx="7947562" cy="114632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45BCFA-FD91-41FE-B9F9-A1825F2648A0}"/>
                </a:ext>
              </a:extLst>
            </p:cNvPr>
            <p:cNvGrpSpPr/>
            <p:nvPr/>
          </p:nvGrpSpPr>
          <p:grpSpPr>
            <a:xfrm>
              <a:off x="1401502" y="3733800"/>
              <a:ext cx="536294" cy="1146329"/>
              <a:chOff x="1447800" y="4267200"/>
              <a:chExt cx="890864" cy="1904222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18A3BD39-D50D-4C4A-95BD-B83DA2B297C9}"/>
                  </a:ext>
                </a:extLst>
              </p:cNvPr>
              <p:cNvSpPr/>
              <p:nvPr/>
            </p:nvSpPr>
            <p:spPr>
              <a:xfrm flipH="1" flipV="1">
                <a:off x="1447800" y="4267200"/>
                <a:ext cx="890864" cy="190422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D254F112-491D-445B-98C7-4D3041E09FAD}"/>
                  </a:ext>
                </a:extLst>
              </p:cNvPr>
              <p:cNvSpPr/>
              <p:nvPr/>
            </p:nvSpPr>
            <p:spPr>
              <a:xfrm flipH="1" flipV="1">
                <a:off x="1681652" y="5558953"/>
                <a:ext cx="445432" cy="4454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6EFB80F-6B77-420F-9A6D-FE7C5C5C0A7F}"/>
                  </a:ext>
                </a:extLst>
              </p:cNvPr>
              <p:cNvSpPr/>
              <p:nvPr/>
            </p:nvSpPr>
            <p:spPr>
              <a:xfrm flipH="1" flipV="1">
                <a:off x="1681652" y="4991027"/>
                <a:ext cx="445432" cy="445432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FA23CF11-6478-41D5-8D27-D24503863A90}"/>
                  </a:ext>
                </a:extLst>
              </p:cNvPr>
              <p:cNvSpPr/>
              <p:nvPr/>
            </p:nvSpPr>
            <p:spPr>
              <a:xfrm flipH="1" flipV="1">
                <a:off x="1681652" y="4423101"/>
                <a:ext cx="445432" cy="44543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F2DC21D-5C83-43E2-BA15-23C43CDE34BC}"/>
                    </a:ext>
                  </a:extLst>
                </p:cNvPr>
                <p:cNvSpPr txBox="1"/>
                <p:nvPr/>
              </p:nvSpPr>
              <p:spPr>
                <a:xfrm>
                  <a:off x="2087302" y="4003088"/>
                  <a:ext cx="11430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∈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ℝ</m:t>
                            </m:r>
                          </m:e>
                          <m:sup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F2DC21D-5C83-43E2-BA15-23C43CDE3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7302" y="4003088"/>
                  <a:ext cx="1143000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3FBDA9FD-1818-40F8-9B09-2D27A2640058}"/>
                    </a:ext>
                  </a:extLst>
                </p:cNvPr>
                <p:cNvSpPr txBox="1"/>
                <p:nvPr/>
              </p:nvSpPr>
              <p:spPr>
                <a:xfrm>
                  <a:off x="282038" y="4001874"/>
                  <a:ext cx="89086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3FBDA9FD-1818-40F8-9B09-2D27A26400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38" y="4001874"/>
                  <a:ext cx="890864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FEEC9CB-7F05-4410-BA90-CF2FEBC94187}"/>
                    </a:ext>
                  </a:extLst>
                </p:cNvPr>
                <p:cNvSpPr txBox="1"/>
                <p:nvPr/>
              </p:nvSpPr>
              <p:spPr>
                <a:xfrm>
                  <a:off x="7086600" y="4066500"/>
                  <a:ext cx="11430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∈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ℝ</m:t>
                            </m:r>
                          </m:e>
                          <m:sup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FEEC9CB-7F05-4410-BA90-CF2FEBC94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6600" y="4066500"/>
                  <a:ext cx="1143000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3DDEC4F0-20BA-4A31-8B71-8E2498EA6D85}"/>
                    </a:ext>
                  </a:extLst>
                </p:cNvPr>
                <p:cNvSpPr txBox="1"/>
                <p:nvPr/>
              </p:nvSpPr>
              <p:spPr>
                <a:xfrm>
                  <a:off x="4868610" y="3991694"/>
                  <a:ext cx="99879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3DDEC4F0-20BA-4A31-8B71-8E2498EA6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610" y="3991694"/>
                  <a:ext cx="998790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1F733B9F-8D1E-48E0-ABE5-7AE54D71626E}"/>
                </a:ext>
              </a:extLst>
            </p:cNvPr>
            <p:cNvGrpSpPr/>
            <p:nvPr/>
          </p:nvGrpSpPr>
          <p:grpSpPr>
            <a:xfrm rot="16200000" flipH="1" flipV="1">
              <a:off x="6172417" y="3730689"/>
              <a:ext cx="536294" cy="1146327"/>
              <a:chOff x="1223010" y="3253740"/>
              <a:chExt cx="304800" cy="651510"/>
            </a:xfrm>
          </p:grpSpPr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CF14B085-A584-4782-97C2-30DB3C6395F6}"/>
                  </a:ext>
                </a:extLst>
              </p:cNvPr>
              <p:cNvSpPr/>
              <p:nvPr/>
            </p:nvSpPr>
            <p:spPr>
              <a:xfrm>
                <a:off x="1223010" y="3253740"/>
                <a:ext cx="304800" cy="65151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F86EFFD-4DE9-4603-8BC7-7E1B18E83E5E}"/>
                  </a:ext>
                </a:extLst>
              </p:cNvPr>
              <p:cNvSpPr/>
              <p:nvPr/>
            </p:nvSpPr>
            <p:spPr>
              <a:xfrm>
                <a:off x="1295400" y="3310890"/>
                <a:ext cx="152400" cy="1524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A82A4CC4-383F-4060-8BAD-BA409F396A1B}"/>
                  </a:ext>
                </a:extLst>
              </p:cNvPr>
              <p:cNvSpPr/>
              <p:nvPr/>
            </p:nvSpPr>
            <p:spPr>
              <a:xfrm>
                <a:off x="1295400" y="35052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DA61432F-82DE-4623-9D69-931A0F54E023}"/>
                  </a:ext>
                </a:extLst>
              </p:cNvPr>
              <p:cNvSpPr/>
              <p:nvPr/>
            </p:nvSpPr>
            <p:spPr>
              <a:xfrm>
                <a:off x="1295400" y="3699510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92BA7C-BC9D-49E2-8C9E-F5C07215C320}"/>
              </a:ext>
            </a:extLst>
          </p:cNvPr>
          <p:cNvCxnSpPr/>
          <p:nvPr/>
        </p:nvCxnSpPr>
        <p:spPr bwMode="auto">
          <a:xfrm>
            <a:off x="4267200" y="2286000"/>
            <a:ext cx="0" cy="4343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lg" len="lg"/>
          </a:ln>
          <a:effectLst/>
        </p:spPr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7C154C2B-2A34-4747-A492-B6F6A3537799}"/>
              </a:ext>
            </a:extLst>
          </p:cNvPr>
          <p:cNvSpPr/>
          <p:nvPr/>
        </p:nvSpPr>
        <p:spPr bwMode="auto">
          <a:xfrm>
            <a:off x="3436725" y="1600200"/>
            <a:ext cx="1668675" cy="738221"/>
          </a:xfrm>
          <a:prstGeom prst="arc">
            <a:avLst>
              <a:gd name="adj1" fmla="val 10919214"/>
              <a:gd name="adj2" fmla="val 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triangle" w="lg" len="lg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252A5C-D264-4A3E-83F8-DFAA946FAC5E}"/>
              </a:ext>
            </a:extLst>
          </p:cNvPr>
          <p:cNvGrpSpPr/>
          <p:nvPr/>
        </p:nvGrpSpPr>
        <p:grpSpPr>
          <a:xfrm>
            <a:off x="4343400" y="5105401"/>
            <a:ext cx="4953000" cy="1190070"/>
            <a:chOff x="4343400" y="5105401"/>
            <a:chExt cx="4953000" cy="119007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FF106AB-435C-49FF-9BFE-AC79D77539B5}"/>
                </a:ext>
              </a:extLst>
            </p:cNvPr>
            <p:cNvGrpSpPr/>
            <p:nvPr/>
          </p:nvGrpSpPr>
          <p:grpSpPr>
            <a:xfrm rot="16200000" flipH="1" flipV="1">
              <a:off x="6169089" y="5102289"/>
              <a:ext cx="536294" cy="1146327"/>
              <a:chOff x="1223010" y="3253740"/>
              <a:chExt cx="304800" cy="651510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58CA79EB-3A77-4E64-A756-D1761C83784B}"/>
                  </a:ext>
                </a:extLst>
              </p:cNvPr>
              <p:cNvSpPr/>
              <p:nvPr/>
            </p:nvSpPr>
            <p:spPr>
              <a:xfrm>
                <a:off x="1223010" y="3253740"/>
                <a:ext cx="304800" cy="65151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8218F0BC-BFF6-4A58-BFF1-5DFC2EE80D04}"/>
                  </a:ext>
                </a:extLst>
              </p:cNvPr>
              <p:cNvSpPr/>
              <p:nvPr/>
            </p:nvSpPr>
            <p:spPr>
              <a:xfrm>
                <a:off x="1295400" y="3310890"/>
                <a:ext cx="152400" cy="1524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9C08E6CA-DD32-4EA2-B048-2A1D5D13827B}"/>
                  </a:ext>
                </a:extLst>
              </p:cNvPr>
              <p:cNvSpPr/>
              <p:nvPr/>
            </p:nvSpPr>
            <p:spPr>
              <a:xfrm>
                <a:off x="1295400" y="35052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D7C7B73-6ED2-479C-ACED-860026F0AABD}"/>
                  </a:ext>
                </a:extLst>
              </p:cNvPr>
              <p:cNvSpPr/>
              <p:nvPr/>
            </p:nvSpPr>
            <p:spPr>
              <a:xfrm>
                <a:off x="1295400" y="3699510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730DA7B7-FA4A-4476-9F29-F518FBAFC7FA}"/>
                    </a:ext>
                  </a:extLst>
                </p:cNvPr>
                <p:cNvSpPr txBox="1"/>
                <p:nvPr/>
              </p:nvSpPr>
              <p:spPr>
                <a:xfrm>
                  <a:off x="4343400" y="5410200"/>
                  <a:ext cx="154866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730DA7B7-FA4A-4476-9F29-F518FBAFC7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400" y="5410200"/>
                  <a:ext cx="1548669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BCE7C1C2-04C7-4F37-BD45-76B52571065D}"/>
                    </a:ext>
                  </a:extLst>
                </p:cNvPr>
                <p:cNvSpPr txBox="1"/>
                <p:nvPr/>
              </p:nvSpPr>
              <p:spPr>
                <a:xfrm>
                  <a:off x="7924800" y="5450282"/>
                  <a:ext cx="13716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∈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ℝ</m:t>
                            </m:r>
                          </m:e>
                          <m:sup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BCE7C1C2-04C7-4F37-BD45-76B5257106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4800" y="5450282"/>
                  <a:ext cx="1371600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80B7271-339C-4509-BFB4-1F5656B4E869}"/>
                </a:ext>
              </a:extLst>
            </p:cNvPr>
            <p:cNvGrpSpPr/>
            <p:nvPr/>
          </p:nvGrpSpPr>
          <p:grpSpPr>
            <a:xfrm>
              <a:off x="7086601" y="5105401"/>
              <a:ext cx="875406" cy="1190070"/>
              <a:chOff x="7086601" y="5105401"/>
              <a:chExt cx="875406" cy="1190070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CF6B4DFC-07FF-4810-8EC3-F62B6FB0A230}"/>
                  </a:ext>
                </a:extLst>
              </p:cNvPr>
              <p:cNvGrpSpPr/>
              <p:nvPr/>
            </p:nvGrpSpPr>
            <p:grpSpPr>
              <a:xfrm rot="16200000" flipH="1">
                <a:off x="6929269" y="5262733"/>
                <a:ext cx="1190070" cy="875406"/>
                <a:chOff x="1668988" y="1981200"/>
                <a:chExt cx="1904222" cy="1781730"/>
              </a:xfrm>
            </p:grpSpPr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2E4F85C8-E690-4E75-86AA-2BB974F86A7F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2175667" y="2365386"/>
                  <a:ext cx="890864" cy="1904222"/>
                </a:xfrm>
                <a:prstGeom prst="rect">
                  <a:avLst/>
                </a:prstGeom>
                <a:solidFill>
                  <a:srgbClr val="79C6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0209553A-BE3B-49BD-AF2D-22B7916EFB82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2175667" y="1474522"/>
                  <a:ext cx="890864" cy="1904222"/>
                </a:xfrm>
                <a:prstGeom prst="rect">
                  <a:avLst/>
                </a:prstGeom>
                <a:solidFill>
                  <a:srgbClr val="FF8B8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23BAFAA7-B4A4-49D9-8F1C-5CC6E8E33FB5}"/>
                    </a:ext>
                  </a:extLst>
                </p:cNvPr>
                <p:cNvSpPr/>
                <p:nvPr/>
              </p:nvSpPr>
              <p:spPr bwMode="auto">
                <a:xfrm>
                  <a:off x="1668988" y="1981200"/>
                  <a:ext cx="1904222" cy="1781730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1FF94405-1B35-4590-A976-8C893B9F7EB8}"/>
                  </a:ext>
                </a:extLst>
              </p:cNvPr>
              <p:cNvGrpSpPr/>
              <p:nvPr/>
            </p:nvGrpSpPr>
            <p:grpSpPr>
              <a:xfrm rot="16200000" flipH="1">
                <a:off x="7350757" y="5656775"/>
                <a:ext cx="790229" cy="80363"/>
                <a:chOff x="3363101" y="3799002"/>
                <a:chExt cx="1264440" cy="128588"/>
              </a:xfrm>
              <a:solidFill>
                <a:srgbClr val="0070C0"/>
              </a:solidFill>
            </p:grpSpPr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AB54A8AF-5E8C-40A9-9C21-7A011EABC0B4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4498953" y="3799002"/>
                  <a:ext cx="128588" cy="1285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BEAB4592-3A7E-499E-8537-7C980BE5CEC6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931027" y="3799002"/>
                  <a:ext cx="128588" cy="1285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3315D0F2-F61B-4AB3-817D-605AE9F50CB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363101" y="3799002"/>
                  <a:ext cx="128588" cy="1285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54A74F50-EA63-4EC7-BA38-D2A7B800FC26}"/>
                  </a:ext>
                </a:extLst>
              </p:cNvPr>
              <p:cNvGrpSpPr/>
              <p:nvPr/>
            </p:nvGrpSpPr>
            <p:grpSpPr>
              <a:xfrm rot="16200000" flipH="1">
                <a:off x="6922157" y="5656775"/>
                <a:ext cx="790229" cy="80363"/>
                <a:chOff x="3363101" y="3799002"/>
                <a:chExt cx="1264440" cy="128588"/>
              </a:xfrm>
              <a:solidFill>
                <a:srgbClr val="FF0000"/>
              </a:solidFill>
            </p:grpSpPr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750C6ECF-3045-474E-8389-4E2F75FC4FF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4498953" y="3799002"/>
                  <a:ext cx="128588" cy="1285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303F02F8-A87F-4A04-9BE3-43A36598F98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931027" y="3799002"/>
                  <a:ext cx="128588" cy="1285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5D0C6DF2-3CE1-4DAD-A49C-CE6BF9B7A556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363101" y="3799002"/>
                  <a:ext cx="128588" cy="1285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A40F6D-7342-DE95-09B8-D0DFA0816613}"/>
              </a:ext>
            </a:extLst>
          </p:cNvPr>
          <p:cNvSpPr txBox="1"/>
          <p:nvPr/>
        </p:nvSpPr>
        <p:spPr>
          <a:xfrm>
            <a:off x="5867400" y="123110"/>
            <a:ext cx="3318537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 err="1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  <a:t>torch.transpose</a:t>
            </a:r>
            <a:r>
              <a:rPr 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  <a:t>()</a:t>
            </a:r>
          </a:p>
          <a:p>
            <a:pPr algn="ctr"/>
            <a:r>
              <a:rPr 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  <a:t>torch.t()</a:t>
            </a:r>
          </a:p>
        </p:txBody>
      </p:sp>
    </p:spTree>
    <p:extLst>
      <p:ext uri="{BB962C8B-B14F-4D97-AF65-F5344CB8AC3E}">
        <p14:creationId xmlns:p14="http://schemas.microsoft.com/office/powerpoint/2010/main" val="223401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Box 208">
            <a:extLst>
              <a:ext uri="{FF2B5EF4-FFF2-40B4-BE49-F238E27FC236}">
                <a16:creationId xmlns:a16="http://schemas.microsoft.com/office/drawing/2014/main" id="{BF8CF270-47B0-46F4-ACF8-6F5E74C0CA2C}"/>
              </a:ext>
            </a:extLst>
          </p:cNvPr>
          <p:cNvSpPr txBox="1"/>
          <p:nvPr/>
        </p:nvSpPr>
        <p:spPr>
          <a:xfrm>
            <a:off x="7408505" y="6292171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EOS</a:t>
            </a:r>
            <a:endParaRPr 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143000" y="6248400"/>
            <a:ext cx="586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        to        love       Jill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Predict property of prefix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100</a:t>
            </a:fld>
            <a:endParaRPr lang="en-US" alt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7FD754-EC48-49F9-85FB-82DC8FA0AB7B}"/>
              </a:ext>
            </a:extLst>
          </p:cNvPr>
          <p:cNvGrpSpPr/>
          <p:nvPr/>
        </p:nvGrpSpPr>
        <p:grpSpPr>
          <a:xfrm>
            <a:off x="407394" y="5181600"/>
            <a:ext cx="7505166" cy="1152525"/>
            <a:chOff x="514350" y="1752600"/>
            <a:chExt cx="7505166" cy="115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/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blipFill>
                  <a:blip r:embed="rId3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blipFill>
                  <a:blip r:embed="rId4"/>
                  <a:stretch>
                    <a:fillRect l="-298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blipFill>
                  <a:blip r:embed="rId5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blipFill>
                  <a:blip r:embed="rId6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blipFill>
                  <a:blip r:embed="rId7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/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blipFill>
                  <a:blip r:embed="rId8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/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blipFill>
                  <a:blip r:embed="rId9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blipFill>
                  <a:blip r:embed="rId10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/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blipFill>
                  <a:blip r:embed="rId11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51274B-3B23-4DB9-BCE3-D2D9FBC5E9E4}"/>
                </a:ext>
              </a:extLst>
            </p:cNvPr>
            <p:cNvGrpSpPr/>
            <p:nvPr/>
          </p:nvGrpSpPr>
          <p:grpSpPr>
            <a:xfrm>
              <a:off x="930554" y="1938776"/>
              <a:ext cx="889333" cy="966349"/>
              <a:chOff x="930554" y="1929251"/>
              <a:chExt cx="889333" cy="966349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F3AC1C7-1295-45C3-B038-25AC7E2052A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44000" r="-5909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A647AD5-AADC-4B57-AA17-6CD1CC568A13}"/>
                </a:ext>
              </a:extLst>
            </p:cNvPr>
            <p:cNvGrpSpPr/>
            <p:nvPr/>
          </p:nvGrpSpPr>
          <p:grpSpPr>
            <a:xfrm>
              <a:off x="7124700" y="1938776"/>
              <a:ext cx="894816" cy="966349"/>
              <a:chOff x="930554" y="1929251"/>
              <a:chExt cx="894816" cy="966349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4CCCDF41-6A2D-48B6-8B01-FE4E85096510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2043A11-2C79-414D-8C8E-2F4E8CE1C9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0F179DC-4E7F-4CE9-8BA4-636C34B6C561}"/>
                </a:ext>
              </a:extLst>
            </p:cNvPr>
            <p:cNvGrpSpPr/>
            <p:nvPr/>
          </p:nvGrpSpPr>
          <p:grpSpPr>
            <a:xfrm>
              <a:off x="181543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E077724-BE68-4E32-8B63-E4375954BB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C08BA04-DF89-4036-9F31-766D9F563625}"/>
                </a:ext>
              </a:extLst>
            </p:cNvPr>
            <p:cNvGrpSpPr/>
            <p:nvPr/>
          </p:nvGrpSpPr>
          <p:grpSpPr>
            <a:xfrm>
              <a:off x="2700310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505A41D-4EB1-4968-A4C3-0B8097FA71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ECA248-839A-437F-9FEF-F8B974122B31}"/>
                </a:ext>
              </a:extLst>
            </p:cNvPr>
            <p:cNvGrpSpPr/>
            <p:nvPr/>
          </p:nvGrpSpPr>
          <p:grpSpPr>
            <a:xfrm>
              <a:off x="3585188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3CAEB2D-48AC-42AD-9BB0-8CCCF5B752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515" t="-44000" r="-5757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4DBC8A-FF4F-459A-B6C3-1751E8682882}"/>
                </a:ext>
              </a:extLst>
            </p:cNvPr>
            <p:cNvGrpSpPr/>
            <p:nvPr/>
          </p:nvGrpSpPr>
          <p:grpSpPr>
            <a:xfrm>
              <a:off x="4470066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3B9267A1-9971-4955-B6E2-758AA5AB4D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DA598D1D-AB50-4F67-BD22-60BDF986F0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7AEEE2B-029A-474B-B755-BED2F4285E9C}"/>
                </a:ext>
              </a:extLst>
            </p:cNvPr>
            <p:cNvGrpSpPr/>
            <p:nvPr/>
          </p:nvGrpSpPr>
          <p:grpSpPr>
            <a:xfrm>
              <a:off x="5354944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55B19208-D317-4BF8-8FA4-7B08D4495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5E3B921C-DA43-48EE-AB03-46DAFE1823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711363-63D7-4034-ADC7-859D1617A0FF}"/>
                </a:ext>
              </a:extLst>
            </p:cNvPr>
            <p:cNvGrpSpPr/>
            <p:nvPr/>
          </p:nvGrpSpPr>
          <p:grpSpPr>
            <a:xfrm>
              <a:off x="623982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C18FA717-5A08-4065-A883-895A2ABB85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1B6CBF0-94F3-4043-9AA4-C52BBA71D6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95AB30-EFF5-414F-BE39-CB3BB448D770}"/>
              </a:ext>
            </a:extLst>
          </p:cNvPr>
          <p:cNvGrpSpPr/>
          <p:nvPr/>
        </p:nvGrpSpPr>
        <p:grpSpPr>
          <a:xfrm>
            <a:off x="381000" y="4276649"/>
            <a:ext cx="7467600" cy="828751"/>
            <a:chOff x="381000" y="4276649"/>
            <a:chExt cx="7467600" cy="828751"/>
          </a:xfrm>
        </p:grpSpPr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DD7D2526-70B9-4DDB-90AF-DA634C7673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A35344F6-E28C-412F-A55B-176B3D6CEF3E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992904E0-21AD-4BE1-BCD5-ECB97A519D5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1502325A-F1CC-463A-B623-B6496D0EA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3D1A0792-375F-4CDF-A7D9-FCE73DA749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8B1F1C1B-5956-4EB6-AC1D-3B5FB204AF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08F11230-1008-4198-A57B-7AD00A4652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F1B278D2-20C0-4AAD-B5C5-A6C17B29F5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E6CA57C8-50A3-4A72-93CD-382CB549A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DF0C2307-7A5D-4C9A-8BAC-5D090E34E8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D6284D4F-7CE9-45AF-B181-7608BBB5E8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8F33EF28-2DD6-482C-B841-6F80A6B4B5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7AADCC2-5868-4BE6-921F-A0D0BC0B28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7C9FCC72-CB08-498B-AC5F-1C5DB98D93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15A71927-0340-44D5-A209-8AEE19B52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46F964C-FDDB-497B-BD8A-FA2FEBBFA7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B2D80207-F599-43B8-9E9A-479926E2C208}"/>
              </a:ext>
            </a:extLst>
          </p:cNvPr>
          <p:cNvGrpSpPr/>
          <p:nvPr/>
        </p:nvGrpSpPr>
        <p:grpSpPr>
          <a:xfrm>
            <a:off x="381000" y="3438449"/>
            <a:ext cx="7467600" cy="828751"/>
            <a:chOff x="381000" y="4276649"/>
            <a:chExt cx="7467600" cy="828751"/>
          </a:xfrm>
        </p:grpSpPr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451D327F-EA2E-49BD-A5A7-DFACE52C0AC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0A12F7E5-1B9D-45D8-AA72-E6AE2C67EEBA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6483816F-383C-4119-BA3D-79FB9C2B9A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16AA7C08-DB1E-48D3-B9F6-A10D98EFAC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738FDB20-AE8B-4B1E-8855-8CE17A3715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437441C2-11A9-4A52-A261-31EFD727EE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801EBC99-957B-49EC-8EA1-63E00C2E772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39DC4D74-2817-4984-A6AE-2693C7FD2C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CFD6627D-1749-4AE3-8602-0FB759DA88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89B142E8-CB54-431C-9DF0-4A7C4122CC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392536EC-C489-423F-864F-40FE5ADB477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DE254CE7-EFAC-431B-9CBC-2CFB02848E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4EEFEDD9-608A-4CE0-BEA2-5968D1056F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92BC663E-6AF3-44A3-AFD7-F438069F3D3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B922F92F-8E61-4841-8D3A-5E60AA8E5CB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2" name="Straight Arrow Connector 491">
              <a:extLst>
                <a:ext uri="{FF2B5EF4-FFF2-40B4-BE49-F238E27FC236}">
                  <a16:creationId xmlns:a16="http://schemas.microsoft.com/office/drawing/2014/main" id="{549066D9-325A-4705-A441-DA57E01100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EB13B526-79ED-43AC-BB17-C1933762605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6357" y="3001418"/>
            <a:ext cx="3243" cy="400793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1563108-C162-4E58-A7EF-0EEF2DF9FD4C}"/>
              </a:ext>
            </a:extLst>
          </p:cNvPr>
          <p:cNvSpPr/>
          <p:nvPr/>
        </p:nvSpPr>
        <p:spPr bwMode="auto">
          <a:xfrm>
            <a:off x="3432453" y="3402211"/>
            <a:ext cx="4541107" cy="3401814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26A0AC3-8E0B-479B-AD6A-9AABD560C703}"/>
              </a:ext>
            </a:extLst>
          </p:cNvPr>
          <p:cNvSpPr txBox="1"/>
          <p:nvPr/>
        </p:nvSpPr>
        <p:spPr>
          <a:xfrm>
            <a:off x="228600" y="2706534"/>
            <a:ext cx="769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BOS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87050F-61DB-4D04-83B0-9052EB670674}"/>
              </a:ext>
            </a:extLst>
          </p:cNvPr>
          <p:cNvGrpSpPr/>
          <p:nvPr/>
        </p:nvGrpSpPr>
        <p:grpSpPr>
          <a:xfrm>
            <a:off x="1058864" y="2667000"/>
            <a:ext cx="769936" cy="695677"/>
            <a:chOff x="1058864" y="2733323"/>
            <a:chExt cx="769936" cy="695677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6914F813-5C77-4633-A530-66DABE16DA0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36621" y="3028207"/>
              <a:ext cx="3243" cy="40079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8F95F60-ED0E-4F06-ADC9-6E3110F817CE}"/>
                </a:ext>
              </a:extLst>
            </p:cNvPr>
            <p:cNvSpPr txBox="1"/>
            <p:nvPr/>
          </p:nvSpPr>
          <p:spPr>
            <a:xfrm>
              <a:off x="1058864" y="2733323"/>
              <a:ext cx="7699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Det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8A3AEA2-97D4-4EF8-9AC8-AB17F3616736}"/>
              </a:ext>
            </a:extLst>
          </p:cNvPr>
          <p:cNvSpPr txBox="1"/>
          <p:nvPr/>
        </p:nvSpPr>
        <p:spPr>
          <a:xfrm>
            <a:off x="1142999" y="6248400"/>
            <a:ext cx="268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ED17146-21DC-42C8-B2BE-FC73DADE3D92}"/>
              </a:ext>
            </a:extLst>
          </p:cNvPr>
          <p:cNvGrpSpPr/>
          <p:nvPr/>
        </p:nvGrpSpPr>
        <p:grpSpPr>
          <a:xfrm>
            <a:off x="1981200" y="2657123"/>
            <a:ext cx="769936" cy="695677"/>
            <a:chOff x="1058864" y="2733323"/>
            <a:chExt cx="769936" cy="69567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72D036F-2F66-4032-9553-94B4AEB53379}"/>
                </a:ext>
              </a:extLst>
            </p:cNvPr>
            <p:cNvSpPr txBox="1"/>
            <p:nvPr/>
          </p:nvSpPr>
          <p:spPr>
            <a:xfrm>
              <a:off x="1058864" y="2733323"/>
              <a:ext cx="7699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Noun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159BC7FD-7389-4A87-89FF-056BA0C5F0D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36621" y="3028207"/>
              <a:ext cx="3243" cy="40079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AD57CDC-2963-43B6-B0D0-2B50EB661FA2}"/>
              </a:ext>
            </a:extLst>
          </p:cNvPr>
          <p:cNvGrpSpPr/>
          <p:nvPr/>
        </p:nvGrpSpPr>
        <p:grpSpPr>
          <a:xfrm>
            <a:off x="2819400" y="2667000"/>
            <a:ext cx="769936" cy="695677"/>
            <a:chOff x="1058864" y="2733323"/>
            <a:chExt cx="769936" cy="695677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2F4E1E4E-134D-49D7-AD3C-A8E4E814802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36621" y="3028207"/>
              <a:ext cx="3243" cy="40079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9FFD21C-C12C-4818-855F-649458E4A9E4}"/>
                </a:ext>
              </a:extLst>
            </p:cNvPr>
            <p:cNvSpPr txBox="1"/>
            <p:nvPr/>
          </p:nvSpPr>
          <p:spPr>
            <a:xfrm>
              <a:off x="1058864" y="2733323"/>
              <a:ext cx="7699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Verb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FCCE790-DBCC-492A-BA46-023975809A64}"/>
              </a:ext>
            </a:extLst>
          </p:cNvPr>
          <p:cNvSpPr/>
          <p:nvPr/>
        </p:nvSpPr>
        <p:spPr bwMode="auto">
          <a:xfrm>
            <a:off x="228600" y="2609909"/>
            <a:ext cx="2500091" cy="943794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9246D8A-76E5-4A84-AD62-8A0F6498B745}"/>
              </a:ext>
            </a:extLst>
          </p:cNvPr>
          <p:cNvSpPr txBox="1"/>
          <p:nvPr/>
        </p:nvSpPr>
        <p:spPr>
          <a:xfrm>
            <a:off x="606662" y="1524000"/>
            <a:ext cx="79623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n-lt"/>
              </a:rPr>
              <a:t>E.g., part-of-speech tag of the last word of the prefix (“RNN tagger”)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+mn-lt"/>
              </a:rPr>
              <a:t>Note: Each animated step is a </a:t>
            </a:r>
            <a:r>
              <a:rPr lang="en-US" sz="2000" u="sng" dirty="0">
                <a:latin typeface="+mn-lt"/>
              </a:rPr>
              <a:t>separate</a:t>
            </a:r>
            <a:r>
              <a:rPr lang="en-US" sz="2000" dirty="0">
                <a:latin typeface="+mn-lt"/>
              </a:rPr>
              <a:t> training example	</a:t>
            </a:r>
          </a:p>
        </p:txBody>
      </p:sp>
    </p:spTree>
    <p:extLst>
      <p:ext uri="{BB962C8B-B14F-4D97-AF65-F5344CB8AC3E}">
        <p14:creationId xmlns:p14="http://schemas.microsoft.com/office/powerpoint/2010/main" val="28603535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Box 208">
            <a:extLst>
              <a:ext uri="{FF2B5EF4-FFF2-40B4-BE49-F238E27FC236}">
                <a16:creationId xmlns:a16="http://schemas.microsoft.com/office/drawing/2014/main" id="{BF8CF270-47B0-46F4-ACF8-6F5E74C0CA2C}"/>
              </a:ext>
            </a:extLst>
          </p:cNvPr>
          <p:cNvSpPr txBox="1"/>
          <p:nvPr/>
        </p:nvSpPr>
        <p:spPr>
          <a:xfrm>
            <a:off x="7408505" y="6292171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EOS</a:t>
            </a:r>
            <a:endParaRPr 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143000" y="6248400"/>
            <a:ext cx="586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        to        love       Jill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Predict property of prefix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101</a:t>
            </a:fld>
            <a:endParaRPr lang="en-US" alt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7FD754-EC48-49F9-85FB-82DC8FA0AB7B}"/>
              </a:ext>
            </a:extLst>
          </p:cNvPr>
          <p:cNvGrpSpPr/>
          <p:nvPr/>
        </p:nvGrpSpPr>
        <p:grpSpPr>
          <a:xfrm>
            <a:off x="407394" y="5181600"/>
            <a:ext cx="7505166" cy="1152525"/>
            <a:chOff x="514350" y="1752600"/>
            <a:chExt cx="7505166" cy="115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/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blipFill>
                  <a:blip r:embed="rId3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blipFill>
                  <a:blip r:embed="rId4"/>
                  <a:stretch>
                    <a:fillRect l="-298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blipFill>
                  <a:blip r:embed="rId5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blipFill>
                  <a:blip r:embed="rId6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blipFill>
                  <a:blip r:embed="rId7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/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blipFill>
                  <a:blip r:embed="rId8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/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blipFill>
                  <a:blip r:embed="rId9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blipFill>
                  <a:blip r:embed="rId10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/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blipFill>
                  <a:blip r:embed="rId11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51274B-3B23-4DB9-BCE3-D2D9FBC5E9E4}"/>
                </a:ext>
              </a:extLst>
            </p:cNvPr>
            <p:cNvGrpSpPr/>
            <p:nvPr/>
          </p:nvGrpSpPr>
          <p:grpSpPr>
            <a:xfrm>
              <a:off x="930554" y="1938776"/>
              <a:ext cx="889333" cy="966349"/>
              <a:chOff x="930554" y="1929251"/>
              <a:chExt cx="889333" cy="966349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F3AC1C7-1295-45C3-B038-25AC7E2052A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44000" r="-5909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A647AD5-AADC-4B57-AA17-6CD1CC568A13}"/>
                </a:ext>
              </a:extLst>
            </p:cNvPr>
            <p:cNvGrpSpPr/>
            <p:nvPr/>
          </p:nvGrpSpPr>
          <p:grpSpPr>
            <a:xfrm>
              <a:off x="7124700" y="1938776"/>
              <a:ext cx="894816" cy="966349"/>
              <a:chOff x="930554" y="1929251"/>
              <a:chExt cx="894816" cy="966349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4CCCDF41-6A2D-48B6-8B01-FE4E85096510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2043A11-2C79-414D-8C8E-2F4E8CE1C9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0F179DC-4E7F-4CE9-8BA4-636C34B6C561}"/>
                </a:ext>
              </a:extLst>
            </p:cNvPr>
            <p:cNvGrpSpPr/>
            <p:nvPr/>
          </p:nvGrpSpPr>
          <p:grpSpPr>
            <a:xfrm>
              <a:off x="181543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E077724-BE68-4E32-8B63-E4375954BB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C08BA04-DF89-4036-9F31-766D9F563625}"/>
                </a:ext>
              </a:extLst>
            </p:cNvPr>
            <p:cNvGrpSpPr/>
            <p:nvPr/>
          </p:nvGrpSpPr>
          <p:grpSpPr>
            <a:xfrm>
              <a:off x="2700310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505A41D-4EB1-4968-A4C3-0B8097FA71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ECA248-839A-437F-9FEF-F8B974122B31}"/>
                </a:ext>
              </a:extLst>
            </p:cNvPr>
            <p:cNvGrpSpPr/>
            <p:nvPr/>
          </p:nvGrpSpPr>
          <p:grpSpPr>
            <a:xfrm>
              <a:off x="3585188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3CAEB2D-48AC-42AD-9BB0-8CCCF5B752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515" t="-44000" r="-5757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4DBC8A-FF4F-459A-B6C3-1751E8682882}"/>
                </a:ext>
              </a:extLst>
            </p:cNvPr>
            <p:cNvGrpSpPr/>
            <p:nvPr/>
          </p:nvGrpSpPr>
          <p:grpSpPr>
            <a:xfrm>
              <a:off x="4470066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3B9267A1-9971-4955-B6E2-758AA5AB4D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DA598D1D-AB50-4F67-BD22-60BDF986F0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7AEEE2B-029A-474B-B755-BED2F4285E9C}"/>
                </a:ext>
              </a:extLst>
            </p:cNvPr>
            <p:cNvGrpSpPr/>
            <p:nvPr/>
          </p:nvGrpSpPr>
          <p:grpSpPr>
            <a:xfrm>
              <a:off x="5354944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55B19208-D317-4BF8-8FA4-7B08D4495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5E3B921C-DA43-48EE-AB03-46DAFE1823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711363-63D7-4034-ADC7-859D1617A0FF}"/>
                </a:ext>
              </a:extLst>
            </p:cNvPr>
            <p:cNvGrpSpPr/>
            <p:nvPr/>
          </p:nvGrpSpPr>
          <p:grpSpPr>
            <a:xfrm>
              <a:off x="623982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C18FA717-5A08-4065-A883-895A2ABB85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1B6CBF0-94F3-4043-9AA4-C52BBA71D6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95AB30-EFF5-414F-BE39-CB3BB448D770}"/>
              </a:ext>
            </a:extLst>
          </p:cNvPr>
          <p:cNvGrpSpPr/>
          <p:nvPr/>
        </p:nvGrpSpPr>
        <p:grpSpPr>
          <a:xfrm>
            <a:off x="381000" y="4276649"/>
            <a:ext cx="7467600" cy="828751"/>
            <a:chOff x="381000" y="4276649"/>
            <a:chExt cx="7467600" cy="828751"/>
          </a:xfrm>
        </p:grpSpPr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DD7D2526-70B9-4DDB-90AF-DA634C7673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A35344F6-E28C-412F-A55B-176B3D6CEF3E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992904E0-21AD-4BE1-BCD5-ECB97A519D5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1502325A-F1CC-463A-B623-B6496D0EA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3D1A0792-375F-4CDF-A7D9-FCE73DA749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8B1F1C1B-5956-4EB6-AC1D-3B5FB204AF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08F11230-1008-4198-A57B-7AD00A4652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F1B278D2-20C0-4AAD-B5C5-A6C17B29F5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E6CA57C8-50A3-4A72-93CD-382CB549A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DF0C2307-7A5D-4C9A-8BAC-5D090E34E8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D6284D4F-7CE9-45AF-B181-7608BBB5E8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8F33EF28-2DD6-482C-B841-6F80A6B4B5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7AADCC2-5868-4BE6-921F-A0D0BC0B28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7C9FCC72-CB08-498B-AC5F-1C5DB98D93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15A71927-0340-44D5-A209-8AEE19B52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46F964C-FDDB-497B-BD8A-FA2FEBBFA7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B2D80207-F599-43B8-9E9A-479926E2C208}"/>
              </a:ext>
            </a:extLst>
          </p:cNvPr>
          <p:cNvGrpSpPr/>
          <p:nvPr/>
        </p:nvGrpSpPr>
        <p:grpSpPr>
          <a:xfrm>
            <a:off x="381000" y="3438449"/>
            <a:ext cx="7467600" cy="828751"/>
            <a:chOff x="381000" y="4276649"/>
            <a:chExt cx="7467600" cy="828751"/>
          </a:xfrm>
        </p:grpSpPr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451D327F-EA2E-49BD-A5A7-DFACE52C0AC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0A12F7E5-1B9D-45D8-AA72-E6AE2C67EEBA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6483816F-383C-4119-BA3D-79FB9C2B9A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16AA7C08-DB1E-48D3-B9F6-A10D98EFAC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738FDB20-AE8B-4B1E-8855-8CE17A3715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437441C2-11A9-4A52-A261-31EFD727EE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801EBC99-957B-49EC-8EA1-63E00C2E772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39DC4D74-2817-4984-A6AE-2693C7FD2C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CFD6627D-1749-4AE3-8602-0FB759DA88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89B142E8-CB54-431C-9DF0-4A7C4122CC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392536EC-C489-423F-864F-40FE5ADB477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DE254CE7-EFAC-431B-9CBC-2CFB02848E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4EEFEDD9-608A-4CE0-BEA2-5968D1056F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92BC663E-6AF3-44A3-AFD7-F438069F3D3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B922F92F-8E61-4841-8D3A-5E60AA8E5CB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2" name="Straight Arrow Connector 491">
              <a:extLst>
                <a:ext uri="{FF2B5EF4-FFF2-40B4-BE49-F238E27FC236}">
                  <a16:creationId xmlns:a16="http://schemas.microsoft.com/office/drawing/2014/main" id="{549066D9-325A-4705-A441-DA57E01100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EB13B526-79ED-43AC-BB17-C1933762605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6357" y="3001418"/>
            <a:ext cx="3243" cy="400793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1563108-C162-4E58-A7EF-0EEF2DF9FD4C}"/>
              </a:ext>
            </a:extLst>
          </p:cNvPr>
          <p:cNvSpPr/>
          <p:nvPr/>
        </p:nvSpPr>
        <p:spPr bwMode="auto">
          <a:xfrm>
            <a:off x="4322905" y="3402211"/>
            <a:ext cx="3650656" cy="3401814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26A0AC3-8E0B-479B-AD6A-9AABD560C703}"/>
              </a:ext>
            </a:extLst>
          </p:cNvPr>
          <p:cNvSpPr txBox="1"/>
          <p:nvPr/>
        </p:nvSpPr>
        <p:spPr>
          <a:xfrm>
            <a:off x="228600" y="2706534"/>
            <a:ext cx="769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BOS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87050F-61DB-4D04-83B0-9052EB670674}"/>
              </a:ext>
            </a:extLst>
          </p:cNvPr>
          <p:cNvGrpSpPr/>
          <p:nvPr/>
        </p:nvGrpSpPr>
        <p:grpSpPr>
          <a:xfrm>
            <a:off x="1058864" y="2667000"/>
            <a:ext cx="769936" cy="695677"/>
            <a:chOff x="1058864" y="2733323"/>
            <a:chExt cx="769936" cy="695677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6914F813-5C77-4633-A530-66DABE16DA0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36621" y="3028207"/>
              <a:ext cx="3243" cy="40079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8F95F60-ED0E-4F06-ADC9-6E3110F817CE}"/>
                </a:ext>
              </a:extLst>
            </p:cNvPr>
            <p:cNvSpPr txBox="1"/>
            <p:nvPr/>
          </p:nvSpPr>
          <p:spPr>
            <a:xfrm>
              <a:off x="1058864" y="2733323"/>
              <a:ext cx="7699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Det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8A3AEA2-97D4-4EF8-9AC8-AB17F3616736}"/>
              </a:ext>
            </a:extLst>
          </p:cNvPr>
          <p:cNvSpPr txBox="1"/>
          <p:nvPr/>
        </p:nvSpPr>
        <p:spPr>
          <a:xfrm>
            <a:off x="1142999" y="6248400"/>
            <a:ext cx="330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ED17146-21DC-42C8-B2BE-FC73DADE3D92}"/>
              </a:ext>
            </a:extLst>
          </p:cNvPr>
          <p:cNvGrpSpPr/>
          <p:nvPr/>
        </p:nvGrpSpPr>
        <p:grpSpPr>
          <a:xfrm>
            <a:off x="1981200" y="2657123"/>
            <a:ext cx="769936" cy="695677"/>
            <a:chOff x="1058864" y="2733323"/>
            <a:chExt cx="769936" cy="69567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72D036F-2F66-4032-9553-94B4AEB53379}"/>
                </a:ext>
              </a:extLst>
            </p:cNvPr>
            <p:cNvSpPr txBox="1"/>
            <p:nvPr/>
          </p:nvSpPr>
          <p:spPr>
            <a:xfrm>
              <a:off x="1058864" y="2733323"/>
              <a:ext cx="7699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Noun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159BC7FD-7389-4A87-89FF-056BA0C5F0D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36621" y="3028207"/>
              <a:ext cx="3243" cy="40079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AD57CDC-2963-43B6-B0D0-2B50EB661FA2}"/>
              </a:ext>
            </a:extLst>
          </p:cNvPr>
          <p:cNvGrpSpPr/>
          <p:nvPr/>
        </p:nvGrpSpPr>
        <p:grpSpPr>
          <a:xfrm>
            <a:off x="2819400" y="2667000"/>
            <a:ext cx="769936" cy="695677"/>
            <a:chOff x="1058864" y="2733323"/>
            <a:chExt cx="769936" cy="695677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2F4E1E4E-134D-49D7-AD3C-A8E4E814802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36621" y="3028207"/>
              <a:ext cx="3243" cy="40079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9FFD21C-C12C-4818-855F-649458E4A9E4}"/>
                </a:ext>
              </a:extLst>
            </p:cNvPr>
            <p:cNvSpPr txBox="1"/>
            <p:nvPr/>
          </p:nvSpPr>
          <p:spPr>
            <a:xfrm>
              <a:off x="1058864" y="2733323"/>
              <a:ext cx="7699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Verb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A99D65-169D-41AB-831E-4F90A27FCF9F}"/>
              </a:ext>
            </a:extLst>
          </p:cNvPr>
          <p:cNvGrpSpPr/>
          <p:nvPr/>
        </p:nvGrpSpPr>
        <p:grpSpPr>
          <a:xfrm>
            <a:off x="3725864" y="2657123"/>
            <a:ext cx="769936" cy="695677"/>
            <a:chOff x="1058864" y="2733323"/>
            <a:chExt cx="769936" cy="695677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1FBB9D5-E640-4CFB-933F-A12A9FC8E74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36621" y="3028207"/>
              <a:ext cx="3243" cy="40079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09BDB98-C31E-43B0-BD59-1026F2540682}"/>
                </a:ext>
              </a:extLst>
            </p:cNvPr>
            <p:cNvSpPr txBox="1"/>
            <p:nvPr/>
          </p:nvSpPr>
          <p:spPr>
            <a:xfrm>
              <a:off x="1058864" y="2733323"/>
              <a:ext cx="7699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Noun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FCCE790-DBCC-492A-BA46-023975809A64}"/>
              </a:ext>
            </a:extLst>
          </p:cNvPr>
          <p:cNvSpPr/>
          <p:nvPr/>
        </p:nvSpPr>
        <p:spPr bwMode="auto">
          <a:xfrm>
            <a:off x="228600" y="2609909"/>
            <a:ext cx="3406558" cy="943794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9CE8A9A-C4C2-425A-80FB-E389FE047B71}"/>
              </a:ext>
            </a:extLst>
          </p:cNvPr>
          <p:cNvSpPr txBox="1"/>
          <p:nvPr/>
        </p:nvSpPr>
        <p:spPr>
          <a:xfrm>
            <a:off x="606662" y="1524000"/>
            <a:ext cx="79623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n-lt"/>
              </a:rPr>
              <a:t>E.g., part-of-speech tag of the last word of the prefix (“RNN tagger”)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+mn-lt"/>
              </a:rPr>
              <a:t>Note: Each animated step is a </a:t>
            </a:r>
            <a:r>
              <a:rPr lang="en-US" sz="2000" u="sng" dirty="0">
                <a:latin typeface="+mn-lt"/>
              </a:rPr>
              <a:t>separate</a:t>
            </a:r>
            <a:r>
              <a:rPr lang="en-US" sz="2000" dirty="0">
                <a:latin typeface="+mn-lt"/>
              </a:rPr>
              <a:t> training example	</a:t>
            </a:r>
          </a:p>
        </p:txBody>
      </p:sp>
    </p:spTree>
    <p:extLst>
      <p:ext uri="{BB962C8B-B14F-4D97-AF65-F5344CB8AC3E}">
        <p14:creationId xmlns:p14="http://schemas.microsoft.com/office/powerpoint/2010/main" val="23408373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Box 208">
            <a:extLst>
              <a:ext uri="{FF2B5EF4-FFF2-40B4-BE49-F238E27FC236}">
                <a16:creationId xmlns:a16="http://schemas.microsoft.com/office/drawing/2014/main" id="{BF8CF270-47B0-46F4-ACF8-6F5E74C0CA2C}"/>
              </a:ext>
            </a:extLst>
          </p:cNvPr>
          <p:cNvSpPr txBox="1"/>
          <p:nvPr/>
        </p:nvSpPr>
        <p:spPr>
          <a:xfrm>
            <a:off x="7408505" y="6292171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EOS</a:t>
            </a:r>
            <a:endParaRPr 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143000" y="6248400"/>
            <a:ext cx="586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        to        love       Jill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Predict property of prefix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102</a:t>
            </a:fld>
            <a:endParaRPr lang="en-US" alt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7FD754-EC48-49F9-85FB-82DC8FA0AB7B}"/>
              </a:ext>
            </a:extLst>
          </p:cNvPr>
          <p:cNvGrpSpPr/>
          <p:nvPr/>
        </p:nvGrpSpPr>
        <p:grpSpPr>
          <a:xfrm>
            <a:off x="407394" y="5181600"/>
            <a:ext cx="7505166" cy="1152525"/>
            <a:chOff x="514350" y="1752600"/>
            <a:chExt cx="7505166" cy="115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/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blipFill>
                  <a:blip r:embed="rId3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blipFill>
                  <a:blip r:embed="rId4"/>
                  <a:stretch>
                    <a:fillRect l="-298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blipFill>
                  <a:blip r:embed="rId5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blipFill>
                  <a:blip r:embed="rId6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blipFill>
                  <a:blip r:embed="rId7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/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blipFill>
                  <a:blip r:embed="rId8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/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blipFill>
                  <a:blip r:embed="rId9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blipFill>
                  <a:blip r:embed="rId10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/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blipFill>
                  <a:blip r:embed="rId11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51274B-3B23-4DB9-BCE3-D2D9FBC5E9E4}"/>
                </a:ext>
              </a:extLst>
            </p:cNvPr>
            <p:cNvGrpSpPr/>
            <p:nvPr/>
          </p:nvGrpSpPr>
          <p:grpSpPr>
            <a:xfrm>
              <a:off x="930554" y="1938776"/>
              <a:ext cx="889333" cy="966349"/>
              <a:chOff x="930554" y="1929251"/>
              <a:chExt cx="889333" cy="966349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F3AC1C7-1295-45C3-B038-25AC7E2052A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44000" r="-5909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A647AD5-AADC-4B57-AA17-6CD1CC568A13}"/>
                </a:ext>
              </a:extLst>
            </p:cNvPr>
            <p:cNvGrpSpPr/>
            <p:nvPr/>
          </p:nvGrpSpPr>
          <p:grpSpPr>
            <a:xfrm>
              <a:off x="7124700" y="1938776"/>
              <a:ext cx="894816" cy="966349"/>
              <a:chOff x="930554" y="1929251"/>
              <a:chExt cx="894816" cy="966349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4CCCDF41-6A2D-48B6-8B01-FE4E85096510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2043A11-2C79-414D-8C8E-2F4E8CE1C9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0F179DC-4E7F-4CE9-8BA4-636C34B6C561}"/>
                </a:ext>
              </a:extLst>
            </p:cNvPr>
            <p:cNvGrpSpPr/>
            <p:nvPr/>
          </p:nvGrpSpPr>
          <p:grpSpPr>
            <a:xfrm>
              <a:off x="181543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E077724-BE68-4E32-8B63-E4375954BB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C08BA04-DF89-4036-9F31-766D9F563625}"/>
                </a:ext>
              </a:extLst>
            </p:cNvPr>
            <p:cNvGrpSpPr/>
            <p:nvPr/>
          </p:nvGrpSpPr>
          <p:grpSpPr>
            <a:xfrm>
              <a:off x="2700310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505A41D-4EB1-4968-A4C3-0B8097FA71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ECA248-839A-437F-9FEF-F8B974122B31}"/>
                </a:ext>
              </a:extLst>
            </p:cNvPr>
            <p:cNvGrpSpPr/>
            <p:nvPr/>
          </p:nvGrpSpPr>
          <p:grpSpPr>
            <a:xfrm>
              <a:off x="3585188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3CAEB2D-48AC-42AD-9BB0-8CCCF5B752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515" t="-44000" r="-5757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4DBC8A-FF4F-459A-B6C3-1751E8682882}"/>
                </a:ext>
              </a:extLst>
            </p:cNvPr>
            <p:cNvGrpSpPr/>
            <p:nvPr/>
          </p:nvGrpSpPr>
          <p:grpSpPr>
            <a:xfrm>
              <a:off x="4470066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3B9267A1-9971-4955-B6E2-758AA5AB4D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DA598D1D-AB50-4F67-BD22-60BDF986F0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7AEEE2B-029A-474B-B755-BED2F4285E9C}"/>
                </a:ext>
              </a:extLst>
            </p:cNvPr>
            <p:cNvGrpSpPr/>
            <p:nvPr/>
          </p:nvGrpSpPr>
          <p:grpSpPr>
            <a:xfrm>
              <a:off x="5354944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55B19208-D317-4BF8-8FA4-7B08D4495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5E3B921C-DA43-48EE-AB03-46DAFE1823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711363-63D7-4034-ADC7-859D1617A0FF}"/>
                </a:ext>
              </a:extLst>
            </p:cNvPr>
            <p:cNvGrpSpPr/>
            <p:nvPr/>
          </p:nvGrpSpPr>
          <p:grpSpPr>
            <a:xfrm>
              <a:off x="623982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C18FA717-5A08-4065-A883-895A2ABB85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1B6CBF0-94F3-4043-9AA4-C52BBA71D6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95AB30-EFF5-414F-BE39-CB3BB448D770}"/>
              </a:ext>
            </a:extLst>
          </p:cNvPr>
          <p:cNvGrpSpPr/>
          <p:nvPr/>
        </p:nvGrpSpPr>
        <p:grpSpPr>
          <a:xfrm>
            <a:off x="381000" y="4276649"/>
            <a:ext cx="7467600" cy="828751"/>
            <a:chOff x="381000" y="4276649"/>
            <a:chExt cx="7467600" cy="828751"/>
          </a:xfrm>
        </p:grpSpPr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DD7D2526-70B9-4DDB-90AF-DA634C7673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A35344F6-E28C-412F-A55B-176B3D6CEF3E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992904E0-21AD-4BE1-BCD5-ECB97A519D5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1502325A-F1CC-463A-B623-B6496D0EA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3D1A0792-375F-4CDF-A7D9-FCE73DA749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8B1F1C1B-5956-4EB6-AC1D-3B5FB204AF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08F11230-1008-4198-A57B-7AD00A4652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F1B278D2-20C0-4AAD-B5C5-A6C17B29F5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E6CA57C8-50A3-4A72-93CD-382CB549A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DF0C2307-7A5D-4C9A-8BAC-5D090E34E8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D6284D4F-7CE9-45AF-B181-7608BBB5E8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8F33EF28-2DD6-482C-B841-6F80A6B4B5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7AADCC2-5868-4BE6-921F-A0D0BC0B28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7C9FCC72-CB08-498B-AC5F-1C5DB98D93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15A71927-0340-44D5-A209-8AEE19B52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46F964C-FDDB-497B-BD8A-FA2FEBBFA7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B2D80207-F599-43B8-9E9A-479926E2C208}"/>
              </a:ext>
            </a:extLst>
          </p:cNvPr>
          <p:cNvGrpSpPr/>
          <p:nvPr/>
        </p:nvGrpSpPr>
        <p:grpSpPr>
          <a:xfrm>
            <a:off x="381000" y="3438449"/>
            <a:ext cx="7467600" cy="828751"/>
            <a:chOff x="381000" y="4276649"/>
            <a:chExt cx="7467600" cy="828751"/>
          </a:xfrm>
        </p:grpSpPr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451D327F-EA2E-49BD-A5A7-DFACE52C0AC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0A12F7E5-1B9D-45D8-AA72-E6AE2C67EEBA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6483816F-383C-4119-BA3D-79FB9C2B9A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16AA7C08-DB1E-48D3-B9F6-A10D98EFAC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738FDB20-AE8B-4B1E-8855-8CE17A3715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437441C2-11A9-4A52-A261-31EFD727EE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801EBC99-957B-49EC-8EA1-63E00C2E772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39DC4D74-2817-4984-A6AE-2693C7FD2C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CFD6627D-1749-4AE3-8602-0FB759DA88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89B142E8-CB54-431C-9DF0-4A7C4122CC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392536EC-C489-423F-864F-40FE5ADB477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DE254CE7-EFAC-431B-9CBC-2CFB02848E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4EEFEDD9-608A-4CE0-BEA2-5968D1056F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92BC663E-6AF3-44A3-AFD7-F438069F3D3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B922F92F-8E61-4841-8D3A-5E60AA8E5CB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2" name="Straight Arrow Connector 491">
              <a:extLst>
                <a:ext uri="{FF2B5EF4-FFF2-40B4-BE49-F238E27FC236}">
                  <a16:creationId xmlns:a16="http://schemas.microsoft.com/office/drawing/2014/main" id="{549066D9-325A-4705-A441-DA57E01100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EB13B526-79ED-43AC-BB17-C1933762605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6357" y="3001418"/>
            <a:ext cx="3243" cy="400793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1563108-C162-4E58-A7EF-0EEF2DF9FD4C}"/>
              </a:ext>
            </a:extLst>
          </p:cNvPr>
          <p:cNvSpPr/>
          <p:nvPr/>
        </p:nvSpPr>
        <p:spPr bwMode="auto">
          <a:xfrm>
            <a:off x="5204329" y="3402211"/>
            <a:ext cx="2769231" cy="3401814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26A0AC3-8E0B-479B-AD6A-9AABD560C703}"/>
              </a:ext>
            </a:extLst>
          </p:cNvPr>
          <p:cNvSpPr txBox="1"/>
          <p:nvPr/>
        </p:nvSpPr>
        <p:spPr>
          <a:xfrm>
            <a:off x="228600" y="2706534"/>
            <a:ext cx="769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BOS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87050F-61DB-4D04-83B0-9052EB670674}"/>
              </a:ext>
            </a:extLst>
          </p:cNvPr>
          <p:cNvGrpSpPr/>
          <p:nvPr/>
        </p:nvGrpSpPr>
        <p:grpSpPr>
          <a:xfrm>
            <a:off x="1058864" y="2667000"/>
            <a:ext cx="769936" cy="695677"/>
            <a:chOff x="1058864" y="2733323"/>
            <a:chExt cx="769936" cy="695677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6914F813-5C77-4633-A530-66DABE16DA0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36621" y="3028207"/>
              <a:ext cx="3243" cy="40079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8F95F60-ED0E-4F06-ADC9-6E3110F817CE}"/>
                </a:ext>
              </a:extLst>
            </p:cNvPr>
            <p:cNvSpPr txBox="1"/>
            <p:nvPr/>
          </p:nvSpPr>
          <p:spPr>
            <a:xfrm>
              <a:off x="1058864" y="2733323"/>
              <a:ext cx="7699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Det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8A3AEA2-97D4-4EF8-9AC8-AB17F3616736}"/>
              </a:ext>
            </a:extLst>
          </p:cNvPr>
          <p:cNvSpPr txBox="1"/>
          <p:nvPr/>
        </p:nvSpPr>
        <p:spPr>
          <a:xfrm>
            <a:off x="1142999" y="6248400"/>
            <a:ext cx="330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ED17146-21DC-42C8-B2BE-FC73DADE3D92}"/>
              </a:ext>
            </a:extLst>
          </p:cNvPr>
          <p:cNvGrpSpPr/>
          <p:nvPr/>
        </p:nvGrpSpPr>
        <p:grpSpPr>
          <a:xfrm>
            <a:off x="1981200" y="2657123"/>
            <a:ext cx="769936" cy="695677"/>
            <a:chOff x="1058864" y="2733323"/>
            <a:chExt cx="769936" cy="69567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72D036F-2F66-4032-9553-94B4AEB53379}"/>
                </a:ext>
              </a:extLst>
            </p:cNvPr>
            <p:cNvSpPr txBox="1"/>
            <p:nvPr/>
          </p:nvSpPr>
          <p:spPr>
            <a:xfrm>
              <a:off x="1058864" y="2733323"/>
              <a:ext cx="7699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Noun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159BC7FD-7389-4A87-89FF-056BA0C5F0D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36621" y="3028207"/>
              <a:ext cx="3243" cy="40079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AD57CDC-2963-43B6-B0D0-2B50EB661FA2}"/>
              </a:ext>
            </a:extLst>
          </p:cNvPr>
          <p:cNvGrpSpPr/>
          <p:nvPr/>
        </p:nvGrpSpPr>
        <p:grpSpPr>
          <a:xfrm>
            <a:off x="2819400" y="2667000"/>
            <a:ext cx="769936" cy="695677"/>
            <a:chOff x="1058864" y="2733323"/>
            <a:chExt cx="769936" cy="695677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2F4E1E4E-134D-49D7-AD3C-A8E4E814802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36621" y="3028207"/>
              <a:ext cx="3243" cy="40079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9FFD21C-C12C-4818-855F-649458E4A9E4}"/>
                </a:ext>
              </a:extLst>
            </p:cNvPr>
            <p:cNvSpPr txBox="1"/>
            <p:nvPr/>
          </p:nvSpPr>
          <p:spPr>
            <a:xfrm>
              <a:off x="1058864" y="2733323"/>
              <a:ext cx="7699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Verb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A99D65-169D-41AB-831E-4F90A27FCF9F}"/>
              </a:ext>
            </a:extLst>
          </p:cNvPr>
          <p:cNvGrpSpPr/>
          <p:nvPr/>
        </p:nvGrpSpPr>
        <p:grpSpPr>
          <a:xfrm>
            <a:off x="3725864" y="2657123"/>
            <a:ext cx="769936" cy="695677"/>
            <a:chOff x="1058864" y="2733323"/>
            <a:chExt cx="769936" cy="695677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1FBB9D5-E640-4CFB-933F-A12A9FC8E74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36621" y="3028207"/>
              <a:ext cx="3243" cy="40079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09BDB98-C31E-43B0-BD59-1026F2540682}"/>
                </a:ext>
              </a:extLst>
            </p:cNvPr>
            <p:cNvSpPr txBox="1"/>
            <p:nvPr/>
          </p:nvSpPr>
          <p:spPr>
            <a:xfrm>
              <a:off x="1058864" y="2733323"/>
              <a:ext cx="7699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Noun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D6CF187-1DEB-4B56-9BC2-86960FCD8CB4}"/>
              </a:ext>
            </a:extLst>
          </p:cNvPr>
          <p:cNvGrpSpPr/>
          <p:nvPr/>
        </p:nvGrpSpPr>
        <p:grpSpPr>
          <a:xfrm>
            <a:off x="4572000" y="2665445"/>
            <a:ext cx="769936" cy="695677"/>
            <a:chOff x="1058864" y="2733323"/>
            <a:chExt cx="769936" cy="695677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7B506BE3-11FA-4950-81B3-B3FFA3E1891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36621" y="3028207"/>
              <a:ext cx="3243" cy="40079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AC5642F9-AE9A-40C6-9FE2-3314FFBD999E}"/>
                </a:ext>
              </a:extLst>
            </p:cNvPr>
            <p:cNvSpPr txBox="1"/>
            <p:nvPr/>
          </p:nvSpPr>
          <p:spPr>
            <a:xfrm>
              <a:off x="1058864" y="2733323"/>
              <a:ext cx="7699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Aux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FCCE790-DBCC-492A-BA46-023975809A64}"/>
              </a:ext>
            </a:extLst>
          </p:cNvPr>
          <p:cNvSpPr/>
          <p:nvPr/>
        </p:nvSpPr>
        <p:spPr bwMode="auto">
          <a:xfrm>
            <a:off x="228599" y="2697634"/>
            <a:ext cx="4215197" cy="760759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DD114E-4C0C-444C-B08A-8F8F23FA5651}"/>
              </a:ext>
            </a:extLst>
          </p:cNvPr>
          <p:cNvSpPr txBox="1"/>
          <p:nvPr/>
        </p:nvSpPr>
        <p:spPr>
          <a:xfrm>
            <a:off x="606662" y="1524000"/>
            <a:ext cx="79623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n-lt"/>
              </a:rPr>
              <a:t>E.g., part-of-speech tag of the last word of the prefix (“RNN tagger”)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+mn-lt"/>
              </a:rPr>
              <a:t>Note: Each animated step is a </a:t>
            </a:r>
            <a:r>
              <a:rPr lang="en-US" sz="2000" u="sng" dirty="0">
                <a:latin typeface="+mn-lt"/>
              </a:rPr>
              <a:t>separate</a:t>
            </a:r>
            <a:r>
              <a:rPr lang="en-US" sz="2000" dirty="0">
                <a:latin typeface="+mn-lt"/>
              </a:rPr>
              <a:t> training example	</a:t>
            </a:r>
          </a:p>
        </p:txBody>
      </p:sp>
    </p:spTree>
    <p:extLst>
      <p:ext uri="{BB962C8B-B14F-4D97-AF65-F5344CB8AC3E}">
        <p14:creationId xmlns:p14="http://schemas.microsoft.com/office/powerpoint/2010/main" val="41265820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Box 208">
            <a:extLst>
              <a:ext uri="{FF2B5EF4-FFF2-40B4-BE49-F238E27FC236}">
                <a16:creationId xmlns:a16="http://schemas.microsoft.com/office/drawing/2014/main" id="{BF8CF270-47B0-46F4-ACF8-6F5E74C0CA2C}"/>
              </a:ext>
            </a:extLst>
          </p:cNvPr>
          <p:cNvSpPr txBox="1"/>
          <p:nvPr/>
        </p:nvSpPr>
        <p:spPr>
          <a:xfrm>
            <a:off x="7408505" y="4301522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EOS</a:t>
            </a:r>
            <a:endParaRPr 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143000" y="4257751"/>
            <a:ext cx="593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        to        love        Jill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356600" cy="1143000"/>
          </a:xfrm>
        </p:spPr>
        <p:txBody>
          <a:bodyPr/>
          <a:lstStyle/>
          <a:p>
            <a:r>
              <a:rPr lang="en-US" sz="3600" dirty="0"/>
              <a:t>Predict property of </a:t>
            </a:r>
            <a:r>
              <a:rPr lang="en-US" sz="3600" dirty="0" err="1"/>
              <a:t>prefix+suffix</a:t>
            </a:r>
            <a:endParaRPr lang="en-US" sz="3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103</a:t>
            </a:fld>
            <a:endParaRPr lang="en-US" alt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7FD754-EC48-49F9-85FB-82DC8FA0AB7B}"/>
              </a:ext>
            </a:extLst>
          </p:cNvPr>
          <p:cNvGrpSpPr/>
          <p:nvPr/>
        </p:nvGrpSpPr>
        <p:grpSpPr>
          <a:xfrm>
            <a:off x="407394" y="3190951"/>
            <a:ext cx="7522039" cy="1152525"/>
            <a:chOff x="514350" y="1752600"/>
            <a:chExt cx="7522039" cy="115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/>
                <p:nvPr/>
              </p:nvSpPr>
              <p:spPr>
                <a:xfrm>
                  <a:off x="514350" y="1752600"/>
                  <a:ext cx="435439" cy="3131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50" y="1752600"/>
                  <a:ext cx="435439" cy="313163"/>
                </a:xfrm>
                <a:prstGeom prst="rect">
                  <a:avLst/>
                </a:prstGeom>
                <a:blipFill>
                  <a:blip r:embed="rId3"/>
                  <a:stretch>
                    <a:fillRect l="-4225"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400175" y="1752600"/>
                  <a:ext cx="429926" cy="3107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75" y="1752600"/>
                  <a:ext cx="429926" cy="310726"/>
                </a:xfrm>
                <a:prstGeom prst="rect">
                  <a:avLst/>
                </a:prstGeom>
                <a:blipFill>
                  <a:blip r:embed="rId4"/>
                  <a:stretch>
                    <a:fillRect l="-2817" t="-3922" b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435439" cy="311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435439" cy="311239"/>
                </a:xfrm>
                <a:prstGeom prst="rect">
                  <a:avLst/>
                </a:prstGeom>
                <a:blipFill>
                  <a:blip r:embed="rId5"/>
                  <a:stretch>
                    <a:fillRect l="-2778" t="-3846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171825" y="1752600"/>
                  <a:ext cx="435439" cy="312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1752600"/>
                  <a:ext cx="435439" cy="312843"/>
                </a:xfrm>
                <a:prstGeom prst="rect">
                  <a:avLst/>
                </a:prstGeom>
                <a:blipFill>
                  <a:blip r:embed="rId6"/>
                  <a:stretch>
                    <a:fillRect l="-4225" t="-3846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057650" y="1752600"/>
                  <a:ext cx="435439" cy="3104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650" y="1752600"/>
                  <a:ext cx="435439" cy="310406"/>
                </a:xfrm>
                <a:prstGeom prst="rect">
                  <a:avLst/>
                </a:prstGeom>
                <a:blipFill>
                  <a:blip r:embed="rId7"/>
                  <a:stretch>
                    <a:fillRect l="-2778" t="-3922" b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/>
                <p:nvPr/>
              </p:nvSpPr>
              <p:spPr>
                <a:xfrm>
                  <a:off x="4943475" y="1752600"/>
                  <a:ext cx="435439" cy="3175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1752600"/>
                  <a:ext cx="435439" cy="317587"/>
                </a:xfrm>
                <a:prstGeom prst="rect">
                  <a:avLst/>
                </a:prstGeom>
                <a:blipFill>
                  <a:blip r:embed="rId8"/>
                  <a:stretch>
                    <a:fillRect l="-2778" t="-1887"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/>
                <p:nvPr/>
              </p:nvSpPr>
              <p:spPr>
                <a:xfrm>
                  <a:off x="5829300" y="1752600"/>
                  <a:ext cx="435439" cy="3131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1752600"/>
                  <a:ext cx="435439" cy="313163"/>
                </a:xfrm>
                <a:prstGeom prst="rect">
                  <a:avLst/>
                </a:prstGeom>
                <a:blipFill>
                  <a:blip r:embed="rId9"/>
                  <a:stretch>
                    <a:fillRect l="-4225"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705600" y="1752600"/>
                  <a:ext cx="435439" cy="3102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752600"/>
                  <a:ext cx="435439" cy="310213"/>
                </a:xfrm>
                <a:prstGeom prst="rect">
                  <a:avLst/>
                </a:prstGeom>
                <a:blipFill>
                  <a:blip r:embed="rId10"/>
                  <a:stretch>
                    <a:fillRect l="-2778" t="-3922" b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/>
                <p:nvPr/>
              </p:nvSpPr>
              <p:spPr>
                <a:xfrm>
                  <a:off x="7600950" y="1752600"/>
                  <a:ext cx="435439" cy="3133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1752600"/>
                  <a:ext cx="435439" cy="313356"/>
                </a:xfrm>
                <a:prstGeom prst="rect">
                  <a:avLst/>
                </a:prstGeom>
                <a:blipFill>
                  <a:blip r:embed="rId11"/>
                  <a:stretch>
                    <a:fillRect l="-2778"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51274B-3B23-4DB9-BCE3-D2D9FBC5E9E4}"/>
                </a:ext>
              </a:extLst>
            </p:cNvPr>
            <p:cNvGrpSpPr/>
            <p:nvPr/>
          </p:nvGrpSpPr>
          <p:grpSpPr>
            <a:xfrm>
              <a:off x="949789" y="1907963"/>
              <a:ext cx="883819" cy="997162"/>
              <a:chOff x="949789" y="1898438"/>
              <a:chExt cx="883819" cy="997162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F3AC1C7-1295-45C3-B038-25AC7E2052A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 flipV="1">
                <a:off x="949789" y="1898438"/>
                <a:ext cx="450386" cy="1219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1504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15049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98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A647AD5-AADC-4B57-AA17-6CD1CC568A13}"/>
                </a:ext>
              </a:extLst>
            </p:cNvPr>
            <p:cNvGrpSpPr/>
            <p:nvPr/>
          </p:nvGrpSpPr>
          <p:grpSpPr>
            <a:xfrm>
              <a:off x="7124700" y="1938776"/>
              <a:ext cx="908538" cy="966349"/>
              <a:chOff x="930554" y="1929251"/>
              <a:chExt cx="908538" cy="966349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4CCCDF41-6A2D-48B6-8B01-FE4E85096510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2043A11-2C79-414D-8C8E-2F4E8CE1C9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07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079" y="2587823"/>
                    <a:ext cx="421013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0F179DC-4E7F-4CE9-8BA4-636C34B6C561}"/>
                </a:ext>
              </a:extLst>
            </p:cNvPr>
            <p:cNvGrpSpPr/>
            <p:nvPr/>
          </p:nvGrpSpPr>
          <p:grpSpPr>
            <a:xfrm>
              <a:off x="1815432" y="1938776"/>
              <a:ext cx="909018" cy="966349"/>
              <a:chOff x="930554" y="1929251"/>
              <a:chExt cx="909018" cy="966349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E077724-BE68-4E32-8B63-E4375954BB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C08BA04-DF89-4036-9F31-766D9F563625}"/>
                </a:ext>
              </a:extLst>
            </p:cNvPr>
            <p:cNvGrpSpPr/>
            <p:nvPr/>
          </p:nvGrpSpPr>
          <p:grpSpPr>
            <a:xfrm>
              <a:off x="2700310" y="1938776"/>
              <a:ext cx="909018" cy="966349"/>
              <a:chOff x="930554" y="1929251"/>
              <a:chExt cx="909018" cy="966349"/>
            </a:xfrm>
          </p:grpSpPr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505A41D-4EB1-4968-A4C3-0B8097FA71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ECA248-839A-437F-9FEF-F8B974122B31}"/>
                </a:ext>
              </a:extLst>
            </p:cNvPr>
            <p:cNvGrpSpPr/>
            <p:nvPr/>
          </p:nvGrpSpPr>
          <p:grpSpPr>
            <a:xfrm>
              <a:off x="3585188" y="1938776"/>
              <a:ext cx="909018" cy="966349"/>
              <a:chOff x="930554" y="1929251"/>
              <a:chExt cx="909018" cy="966349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3CAEB2D-48AC-42AD-9BB0-8CCCF5B752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98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4DBC8A-FF4F-459A-B6C3-1751E8682882}"/>
                </a:ext>
              </a:extLst>
            </p:cNvPr>
            <p:cNvGrpSpPr/>
            <p:nvPr/>
          </p:nvGrpSpPr>
          <p:grpSpPr>
            <a:xfrm>
              <a:off x="4470066" y="1938776"/>
              <a:ext cx="909018" cy="966349"/>
              <a:chOff x="930554" y="1929251"/>
              <a:chExt cx="909018" cy="966349"/>
            </a:xfrm>
          </p:grpSpPr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3B9267A1-9971-4955-B6E2-758AA5AB4D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DA598D1D-AB50-4F67-BD22-60BDF986F0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7AEEE2B-029A-474B-B755-BED2F4285E9C}"/>
                </a:ext>
              </a:extLst>
            </p:cNvPr>
            <p:cNvGrpSpPr/>
            <p:nvPr/>
          </p:nvGrpSpPr>
          <p:grpSpPr>
            <a:xfrm>
              <a:off x="5354944" y="1938776"/>
              <a:ext cx="909018" cy="966349"/>
              <a:chOff x="930554" y="1929251"/>
              <a:chExt cx="909018" cy="966349"/>
            </a:xfrm>
          </p:grpSpPr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55B19208-D317-4BF8-8FA4-7B08D4495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5E3B921C-DA43-48EE-AB03-46DAFE1823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711363-63D7-4034-ADC7-859D1617A0FF}"/>
                </a:ext>
              </a:extLst>
            </p:cNvPr>
            <p:cNvGrpSpPr/>
            <p:nvPr/>
          </p:nvGrpSpPr>
          <p:grpSpPr>
            <a:xfrm>
              <a:off x="6239822" y="1938776"/>
              <a:ext cx="909018" cy="966349"/>
              <a:chOff x="930554" y="1929251"/>
              <a:chExt cx="909018" cy="966349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C18FA717-5A08-4065-A883-895A2ABB85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1B6CBF0-94F3-4043-9AA4-C52BBA71D6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98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95AB30-EFF5-414F-BE39-CB3BB448D770}"/>
              </a:ext>
            </a:extLst>
          </p:cNvPr>
          <p:cNvGrpSpPr/>
          <p:nvPr/>
        </p:nvGrpSpPr>
        <p:grpSpPr>
          <a:xfrm>
            <a:off x="381000" y="2286000"/>
            <a:ext cx="7467600" cy="828751"/>
            <a:chOff x="381000" y="4276649"/>
            <a:chExt cx="7467600" cy="828751"/>
          </a:xfrm>
        </p:grpSpPr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DD7D2526-70B9-4DDB-90AF-DA634C7673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A35344F6-E28C-412F-A55B-176B3D6CEF3E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992904E0-21AD-4BE1-BCD5-ECB97A519D5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1502325A-F1CC-463A-B623-B6496D0EA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3D1A0792-375F-4CDF-A7D9-FCE73DA749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8B1F1C1B-5956-4EB6-AC1D-3B5FB204AF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08F11230-1008-4198-A57B-7AD00A4652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F1B278D2-20C0-4AAD-B5C5-A6C17B29F5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E6CA57C8-50A3-4A72-93CD-382CB549A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DF0C2307-7A5D-4C9A-8BAC-5D090E34E8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D6284D4F-7CE9-45AF-B181-7608BBB5E8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8F33EF28-2DD6-482C-B841-6F80A6B4B5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7AADCC2-5868-4BE6-921F-A0D0BC0B28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7C9FCC72-CB08-498B-AC5F-1C5DB98D93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15A71927-0340-44D5-A209-8AEE19B52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061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06137"/>
                </a:xfrm>
                <a:prstGeom prst="rect">
                  <a:avLst/>
                </a:prstGeom>
                <a:blipFill>
                  <a:blip r:embed="rId20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46F964C-FDDB-497B-BD8A-FA2FEBBFA7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037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03700"/>
                </a:xfrm>
                <a:prstGeom prst="rect">
                  <a:avLst/>
                </a:prstGeom>
                <a:blipFill>
                  <a:blip r:embed="rId21"/>
                  <a:stretch>
                    <a:fillRect r="-4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06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06330"/>
                </a:xfrm>
                <a:prstGeom prst="rect">
                  <a:avLst/>
                </a:prstGeom>
                <a:blipFill>
                  <a:blip r:embed="rId22"/>
                  <a:stretch>
                    <a:fillRect r="-28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042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04213"/>
                </a:xfrm>
                <a:prstGeom prst="rect">
                  <a:avLst/>
                </a:prstGeom>
                <a:blipFill>
                  <a:blip r:embed="rId23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058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05817"/>
                </a:xfrm>
                <a:prstGeom prst="rect">
                  <a:avLst/>
                </a:prstGeom>
                <a:blipFill>
                  <a:blip r:embed="rId24"/>
                  <a:stretch>
                    <a:fillRect r="-2899"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033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03380"/>
                </a:xfrm>
                <a:prstGeom prst="rect">
                  <a:avLst/>
                </a:prstGeom>
                <a:blipFill>
                  <a:blip r:embed="rId25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105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10562"/>
                </a:xfrm>
                <a:prstGeom prst="rect">
                  <a:avLst/>
                </a:prstGeom>
                <a:blipFill>
                  <a:blip r:embed="rId26"/>
                  <a:stretch>
                    <a:fillRect r="-28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061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06137"/>
                </a:xfrm>
                <a:prstGeom prst="rect">
                  <a:avLst/>
                </a:prstGeom>
                <a:blipFill>
                  <a:blip r:embed="rId27"/>
                  <a:stretch>
                    <a:fillRect r="-4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031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03187"/>
                </a:xfrm>
                <a:prstGeom prst="rect">
                  <a:avLst/>
                </a:prstGeom>
                <a:blipFill>
                  <a:blip r:embed="rId28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8A3AEA2-97D4-4EF8-9AC8-AB17F3616736}"/>
              </a:ext>
            </a:extLst>
          </p:cNvPr>
          <p:cNvSpPr txBox="1"/>
          <p:nvPr/>
        </p:nvSpPr>
        <p:spPr>
          <a:xfrm>
            <a:off x="1142999" y="4257751"/>
            <a:ext cx="330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DD114E-4C0C-444C-B08A-8F8F23FA5651}"/>
              </a:ext>
            </a:extLst>
          </p:cNvPr>
          <p:cNvSpPr txBox="1"/>
          <p:nvPr/>
        </p:nvSpPr>
        <p:spPr>
          <a:xfrm>
            <a:off x="596959" y="1524000"/>
            <a:ext cx="414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n-lt"/>
              </a:rPr>
              <a:t>“bidirectional RNN (</a:t>
            </a:r>
            <a:r>
              <a:rPr lang="en-US" sz="2000" dirty="0" err="1">
                <a:solidFill>
                  <a:srgbClr val="0070C0"/>
                </a:solidFill>
                <a:latin typeface="+mn-lt"/>
              </a:rPr>
              <a:t>BiRNN</a:t>
            </a:r>
            <a:r>
              <a:rPr lang="en-US" sz="2000" dirty="0">
                <a:solidFill>
                  <a:srgbClr val="0070C0"/>
                </a:solidFill>
                <a:latin typeface="+mn-lt"/>
              </a:rPr>
              <a:t>) tagger”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B5DCB4E-849B-4514-89CD-68E67AB8FF19}"/>
              </a:ext>
            </a:extLst>
          </p:cNvPr>
          <p:cNvSpPr/>
          <p:nvPr/>
        </p:nvSpPr>
        <p:spPr bwMode="auto">
          <a:xfrm>
            <a:off x="6068058" y="2133480"/>
            <a:ext cx="1839999" cy="1902842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B98A34-99D2-4316-BDA6-F34AE588860C}"/>
              </a:ext>
            </a:extLst>
          </p:cNvPr>
          <p:cNvGrpSpPr/>
          <p:nvPr/>
        </p:nvGrpSpPr>
        <p:grpSpPr>
          <a:xfrm flipV="1">
            <a:off x="1284881" y="4620426"/>
            <a:ext cx="6659155" cy="1715652"/>
            <a:chOff x="1422678" y="4027046"/>
            <a:chExt cx="6659155" cy="1715652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BC1220FF-3AC0-49F7-9132-882CCF4513EA}"/>
                </a:ext>
              </a:extLst>
            </p:cNvPr>
            <p:cNvGrpSpPr/>
            <p:nvPr/>
          </p:nvGrpSpPr>
          <p:grpSpPr>
            <a:xfrm>
              <a:off x="1445619" y="4981882"/>
              <a:ext cx="6636214" cy="760816"/>
              <a:chOff x="1400175" y="1791007"/>
              <a:chExt cx="6636214" cy="76081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A31DA3C2-8FC1-420B-AC0A-FD892989A2AB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1400175" y="1791008"/>
                    <a:ext cx="429926" cy="3148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A31DA3C2-8FC1-420B-AC0A-FD892989A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1400175" y="1791008"/>
                    <a:ext cx="429926" cy="314894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4286" t="-3846" r="-25714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7C0BBEB1-608B-4D6B-A58E-32E58FAABE31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2286000" y="1791009"/>
                    <a:ext cx="435439" cy="3150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7C0BBEB1-608B-4D6B-A58E-32E58FAAB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2286000" y="1791009"/>
                    <a:ext cx="435439" cy="315086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4225" t="-3846" r="-25352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C1B28D44-7B39-4B1F-BE9A-99F993531D9C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3171825" y="1791007"/>
                    <a:ext cx="435439" cy="3166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C1B28D44-7B39-4B1F-BE9A-99F993531D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3171825" y="1791007"/>
                    <a:ext cx="435439" cy="316690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l="-2778" t="-5769" r="-25000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08B9BC1A-49A2-4065-B317-9C0539E33AB9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4057650" y="1791008"/>
                    <a:ext cx="435439" cy="3148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08B9BC1A-49A2-4065-B317-9C0539E33A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4057650" y="1791008"/>
                    <a:ext cx="435439" cy="314894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l="-2778" t="-3846" r="-25000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0052D9AB-194B-4160-AE9E-07465969956B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4943475" y="1791008"/>
                    <a:ext cx="435439" cy="319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0052D9AB-194B-4160-AE9E-0746596995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4943475" y="1791008"/>
                    <a:ext cx="435439" cy="319190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l="-4225" t="-3774" r="-25352" b="-132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9F677CCC-9E21-42C4-ACE6-E1463F185FC3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5829300" y="1791008"/>
                    <a:ext cx="435439" cy="3170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9F677CCC-9E21-42C4-ACE6-E1463F185F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5829300" y="1791008"/>
                    <a:ext cx="435439" cy="317010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2778" t="-5769" r="-25000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71B6406C-0B68-4867-B087-29185DAC01D3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6705600" y="1791008"/>
                    <a:ext cx="435439" cy="3148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71B6406C-0B68-4867-B087-29185DAC01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6705600" y="1791008"/>
                    <a:ext cx="435439" cy="314894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l="-4225" t="-3846" r="-25352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0DE411E5-491D-4F83-AB11-A2356AB82D70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7600950" y="1791007"/>
                    <a:ext cx="435439" cy="3172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0DE411E5-491D-4F83-AB11-A2356AB82D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7600950" y="1791007"/>
                    <a:ext cx="435439" cy="317203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l="-4225" t="-5769" r="-25352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69CDDEEE-AC41-4057-8661-3A94A600995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43125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D97F316B-D738-4A7C-9DF4-D6431E160F9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124700" y="1938776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343D149D-84CC-432A-AAED-E84D2FB83B68}"/>
                  </a:ext>
                </a:extLst>
              </p:cNvPr>
              <p:cNvGrpSpPr/>
              <p:nvPr/>
            </p:nvGrpSpPr>
            <p:grpSpPr>
              <a:xfrm>
                <a:off x="1815432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89" name="Straight Arrow Connector 188">
                  <a:extLst>
                    <a:ext uri="{FF2B5EF4-FFF2-40B4-BE49-F238E27FC236}">
                      <a16:creationId xmlns:a16="http://schemas.microsoft.com/office/drawing/2014/main" id="{DFF282CA-A0D2-4047-B0B6-0776C37BC1B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94" name="Straight Arrow Connector 193">
                  <a:extLst>
                    <a:ext uri="{FF2B5EF4-FFF2-40B4-BE49-F238E27FC236}">
                      <a16:creationId xmlns:a16="http://schemas.microsoft.com/office/drawing/2014/main" id="{25CF74AE-59B3-461C-AC4D-99DC07C7561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D4ECD60E-D3EF-47BC-A23B-82BE3DB989FC}"/>
                  </a:ext>
                </a:extLst>
              </p:cNvPr>
              <p:cNvGrpSpPr/>
              <p:nvPr/>
            </p:nvGrpSpPr>
            <p:grpSpPr>
              <a:xfrm>
                <a:off x="2700310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84" name="Straight Arrow Connector 183">
                  <a:extLst>
                    <a:ext uri="{FF2B5EF4-FFF2-40B4-BE49-F238E27FC236}">
                      <a16:creationId xmlns:a16="http://schemas.microsoft.com/office/drawing/2014/main" id="{608D5E4D-9791-4CB9-B6FB-62AF8ECF0B9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86" name="Straight Arrow Connector 185">
                  <a:extLst>
                    <a:ext uri="{FF2B5EF4-FFF2-40B4-BE49-F238E27FC236}">
                      <a16:creationId xmlns:a16="http://schemas.microsoft.com/office/drawing/2014/main" id="{95B72E64-FFC5-4B3D-8EFD-A75DFF0BFD9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0B6CAA6B-0DF0-4591-A2BB-244616F4113A}"/>
                  </a:ext>
                </a:extLst>
              </p:cNvPr>
              <p:cNvGrpSpPr/>
              <p:nvPr/>
            </p:nvGrpSpPr>
            <p:grpSpPr>
              <a:xfrm>
                <a:off x="3585188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324EA71E-FB15-4C19-8914-B0423A4D90C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9CB4E818-28AB-40D3-AC31-97A9AFDCCE0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E42E574E-8EF8-4F1E-BD0E-3A81EAF8046D}"/>
                  </a:ext>
                </a:extLst>
              </p:cNvPr>
              <p:cNvGrpSpPr/>
              <p:nvPr/>
            </p:nvGrpSpPr>
            <p:grpSpPr>
              <a:xfrm>
                <a:off x="4470066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70" name="Straight Arrow Connector 169">
                  <a:extLst>
                    <a:ext uri="{FF2B5EF4-FFF2-40B4-BE49-F238E27FC236}">
                      <a16:creationId xmlns:a16="http://schemas.microsoft.com/office/drawing/2014/main" id="{A919BD47-BCD6-47A4-BD58-32B7A38A8F3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71" name="Straight Arrow Connector 170">
                  <a:extLst>
                    <a:ext uri="{FF2B5EF4-FFF2-40B4-BE49-F238E27FC236}">
                      <a16:creationId xmlns:a16="http://schemas.microsoft.com/office/drawing/2014/main" id="{FD97C677-A017-4476-AEFF-00687E82AE8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6D1A0E2-46E7-4EE4-8D36-C76F94E9B8E3}"/>
                  </a:ext>
                </a:extLst>
              </p:cNvPr>
              <p:cNvGrpSpPr/>
              <p:nvPr/>
            </p:nvGrpSpPr>
            <p:grpSpPr>
              <a:xfrm>
                <a:off x="5354944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67" name="Straight Arrow Connector 166">
                  <a:extLst>
                    <a:ext uri="{FF2B5EF4-FFF2-40B4-BE49-F238E27FC236}">
                      <a16:creationId xmlns:a16="http://schemas.microsoft.com/office/drawing/2014/main" id="{BA41582E-10AC-49D1-9596-8BDF6DAD32F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68" name="Straight Arrow Connector 167">
                  <a:extLst>
                    <a:ext uri="{FF2B5EF4-FFF2-40B4-BE49-F238E27FC236}">
                      <a16:creationId xmlns:a16="http://schemas.microsoft.com/office/drawing/2014/main" id="{BB805198-029D-42FA-89D5-037A7C31C5F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3974534F-96AC-4928-8984-DE2BAE836948}"/>
                  </a:ext>
                </a:extLst>
              </p:cNvPr>
              <p:cNvGrpSpPr/>
              <p:nvPr/>
            </p:nvGrpSpPr>
            <p:grpSpPr>
              <a:xfrm>
                <a:off x="6239822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64" name="Straight Arrow Connector 163">
                  <a:extLst>
                    <a:ext uri="{FF2B5EF4-FFF2-40B4-BE49-F238E27FC236}">
                      <a16:creationId xmlns:a16="http://schemas.microsoft.com/office/drawing/2014/main" id="{2AE57BFA-2A59-44B6-93FE-ACCDF4D03E3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65" name="Straight Arrow Connector 164">
                  <a:extLst>
                    <a:ext uri="{FF2B5EF4-FFF2-40B4-BE49-F238E27FC236}">
                      <a16:creationId xmlns:a16="http://schemas.microsoft.com/office/drawing/2014/main" id="{53022984-A147-476B-BEC0-F8F2CC4F9DA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01888728-38EF-4D0F-A662-9CF5D75CE76F}"/>
                </a:ext>
              </a:extLst>
            </p:cNvPr>
            <p:cNvGrpSpPr/>
            <p:nvPr/>
          </p:nvGrpSpPr>
          <p:grpSpPr>
            <a:xfrm>
              <a:off x="1422678" y="4027046"/>
              <a:ext cx="6586175" cy="840229"/>
              <a:chOff x="1270278" y="4265171"/>
              <a:chExt cx="6586175" cy="840229"/>
            </a:xfrm>
          </p:grpSpPr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EC220D63-0E9C-4B2E-8828-68667F96EC0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46787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FC12FB2B-B530-44DB-AECC-C70A6C5DC6B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991350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998A7D4B-B80E-4AF4-8C0D-E084B1E09C9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82082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8C6007E2-9797-4DDB-BFCE-947911452AE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331665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1F38A2C2-F747-4E41-A89A-0DBFFD7EBC2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566960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BF9BC3FB-C6CC-4C1F-A5A2-C971B555474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216543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F797A214-811B-422B-848B-BC96BB4507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451838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2EAEB678-FD97-4AC4-8610-30F4B5010D7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101421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6FC49FCB-5A73-43C8-80E4-92B9DB1EDF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336716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E8E68CFC-FE53-481E-9A65-F8EE53F9405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986299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E865E579-700E-48B2-8D68-DFF91109D2A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221594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0C20882C-E249-4102-BFFB-8351F6C8396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871177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EB27F0DC-AE8D-4D7A-A4C3-40BA06FCCB8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106472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DF53F3BD-9996-400E-8F39-6E2D3853B59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756055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2" name="TextBox 221">
                    <a:extLst>
                      <a:ext uri="{FF2B5EF4-FFF2-40B4-BE49-F238E27FC236}">
                        <a16:creationId xmlns:a16="http://schemas.microsoft.com/office/drawing/2014/main" id="{9836B30C-BEDB-4AA6-BA39-1AB267DA13EF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1270278" y="4265171"/>
                    <a:ext cx="416204" cy="4072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2" name="TextBox 221">
                    <a:extLst>
                      <a:ext uri="{FF2B5EF4-FFF2-40B4-BE49-F238E27FC236}">
                        <a16:creationId xmlns:a16="http://schemas.microsoft.com/office/drawing/2014/main" id="{9836B30C-BEDB-4AA6-BA39-1AB267DA13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1270278" y="4265171"/>
                    <a:ext cx="416204" cy="407227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l="-1471" r="-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" name="TextBox 224">
                    <a:extLst>
                      <a:ext uri="{FF2B5EF4-FFF2-40B4-BE49-F238E27FC236}">
                        <a16:creationId xmlns:a16="http://schemas.microsoft.com/office/drawing/2014/main" id="{C59F48EC-EB71-414A-9E88-3EE19E28960C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7440249" y="4274532"/>
                    <a:ext cx="416204" cy="40953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8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5" name="TextBox 224">
                    <a:extLst>
                      <a:ext uri="{FF2B5EF4-FFF2-40B4-BE49-F238E27FC236}">
                        <a16:creationId xmlns:a16="http://schemas.microsoft.com/office/drawing/2014/main" id="{C59F48EC-EB71-414A-9E88-3EE19E289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7440249" y="4274532"/>
                    <a:ext cx="416204" cy="409536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l="-1471" r="-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2BDBD9BA-D794-49B6-84EC-367DE60C4304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2151703" y="4276649"/>
                    <a:ext cx="416204" cy="40741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2BDBD9BA-D794-49B6-84EC-367DE60C43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2151703" y="4276649"/>
                    <a:ext cx="416204" cy="407419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r="-289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" name="TextBox 227">
                    <a:extLst>
                      <a:ext uri="{FF2B5EF4-FFF2-40B4-BE49-F238E27FC236}">
                        <a16:creationId xmlns:a16="http://schemas.microsoft.com/office/drawing/2014/main" id="{B9AF2ABA-3062-4B31-B088-24C264CDFB47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3033128" y="4275045"/>
                    <a:ext cx="416204" cy="40902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8" name="TextBox 227">
                    <a:extLst>
                      <a:ext uri="{FF2B5EF4-FFF2-40B4-BE49-F238E27FC236}">
                        <a16:creationId xmlns:a16="http://schemas.microsoft.com/office/drawing/2014/main" id="{B9AF2ABA-3062-4B31-B088-24C264CDFB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3033128" y="4275045"/>
                    <a:ext cx="416204" cy="409023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l="-1471" r="-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0" name="TextBox 229">
                    <a:extLst>
                      <a:ext uri="{FF2B5EF4-FFF2-40B4-BE49-F238E27FC236}">
                        <a16:creationId xmlns:a16="http://schemas.microsoft.com/office/drawing/2014/main" id="{9910B715-9B04-425A-81F2-6E30EF318F90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3914553" y="4276841"/>
                    <a:ext cx="416204" cy="4072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0" name="TextBox 229">
                    <a:extLst>
                      <a:ext uri="{FF2B5EF4-FFF2-40B4-BE49-F238E27FC236}">
                        <a16:creationId xmlns:a16="http://schemas.microsoft.com/office/drawing/2014/main" id="{9910B715-9B04-425A-81F2-6E30EF318F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3914553" y="4276841"/>
                    <a:ext cx="416204" cy="407227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l="-1471" r="-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1" name="TextBox 230">
                    <a:extLst>
                      <a:ext uri="{FF2B5EF4-FFF2-40B4-BE49-F238E27FC236}">
                        <a16:creationId xmlns:a16="http://schemas.microsoft.com/office/drawing/2014/main" id="{76F69D00-4941-414A-8DC2-0D79231F820C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4795978" y="4272545"/>
                    <a:ext cx="416204" cy="41152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5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1" name="TextBox 230">
                    <a:extLst>
                      <a:ext uri="{FF2B5EF4-FFF2-40B4-BE49-F238E27FC236}">
                        <a16:creationId xmlns:a16="http://schemas.microsoft.com/office/drawing/2014/main" id="{76F69D00-4941-414A-8DC2-0D79231F82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4795978" y="4272545"/>
                    <a:ext cx="416204" cy="411523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r="-44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6A3E2933-0B36-4AAF-B00E-3E1B545D4145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5677403" y="4274725"/>
                    <a:ext cx="416204" cy="4093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6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6A3E2933-0B36-4AAF-B00E-3E1B545D41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5677403" y="4274725"/>
                    <a:ext cx="416204" cy="409343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l="-1471" r="-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3" name="TextBox 232">
                    <a:extLst>
                      <a:ext uri="{FF2B5EF4-FFF2-40B4-BE49-F238E27FC236}">
                        <a16:creationId xmlns:a16="http://schemas.microsoft.com/office/drawing/2014/main" id="{79C887C5-2256-4647-8960-B710962610CC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6558828" y="4276841"/>
                    <a:ext cx="416204" cy="4072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7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3" name="TextBox 232">
                    <a:extLst>
                      <a:ext uri="{FF2B5EF4-FFF2-40B4-BE49-F238E27FC236}">
                        <a16:creationId xmlns:a16="http://schemas.microsoft.com/office/drawing/2014/main" id="{79C887C5-2256-4647-8960-B710962610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6558828" y="4276841"/>
                    <a:ext cx="416204" cy="407227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r="-289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0A6D8794-99B4-4448-80CA-6B4612D2F12B}"/>
                  </a:ext>
                </a:extLst>
              </p:cNvPr>
              <p:cNvSpPr txBox="1"/>
              <p:nvPr/>
            </p:nvSpPr>
            <p:spPr>
              <a:xfrm>
                <a:off x="457200" y="4038600"/>
                <a:ext cx="4210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0A6D8794-99B4-4448-80CA-6B4612D2F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38600"/>
                <a:ext cx="421013" cy="307777"/>
              </a:xfrm>
              <a:prstGeom prst="rect">
                <a:avLst/>
              </a:prstGeom>
              <a:blipFill>
                <a:blip r:embed="rId4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TextBox 234">
            <a:extLst>
              <a:ext uri="{FF2B5EF4-FFF2-40B4-BE49-F238E27FC236}">
                <a16:creationId xmlns:a16="http://schemas.microsoft.com/office/drawing/2014/main" id="{6A1539DD-83ED-4ACC-BB45-59FB2703BB5F}"/>
              </a:ext>
            </a:extLst>
          </p:cNvPr>
          <p:cNvSpPr txBox="1"/>
          <p:nvPr/>
        </p:nvSpPr>
        <p:spPr>
          <a:xfrm>
            <a:off x="380999" y="4309646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BOS</a:t>
            </a:r>
            <a:endParaRPr lang="en-US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FE3F4213-E0C7-42F4-B4D5-48C76B5DF7A0}"/>
              </a:ext>
            </a:extLst>
          </p:cNvPr>
          <p:cNvSpPr/>
          <p:nvPr/>
        </p:nvSpPr>
        <p:spPr bwMode="auto">
          <a:xfrm>
            <a:off x="1218230" y="4585880"/>
            <a:ext cx="4566478" cy="1738522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A982754-0227-40B9-AEC6-5C6A82B8BF71}"/>
              </a:ext>
            </a:extLst>
          </p:cNvPr>
          <p:cNvSpPr/>
          <p:nvPr/>
        </p:nvSpPr>
        <p:spPr bwMode="auto">
          <a:xfrm>
            <a:off x="5927458" y="1812997"/>
            <a:ext cx="2808257" cy="2252977"/>
          </a:xfrm>
          <a:custGeom>
            <a:avLst/>
            <a:gdLst>
              <a:gd name="connsiteX0" fmla="*/ 0 w 3746377"/>
              <a:gd name="connsiteY0" fmla="*/ 415298 h 2066545"/>
              <a:gd name="connsiteX1" fmla="*/ 923277 w 3746377"/>
              <a:gd name="connsiteY1" fmla="*/ 6925 h 2066545"/>
              <a:gd name="connsiteX2" fmla="*/ 3275860 w 3746377"/>
              <a:gd name="connsiteY2" fmla="*/ 317644 h 2066545"/>
              <a:gd name="connsiteX3" fmla="*/ 3746377 w 3746377"/>
              <a:gd name="connsiteY3" fmla="*/ 2066545 h 2066545"/>
              <a:gd name="connsiteX0" fmla="*/ 0 w 3728709"/>
              <a:gd name="connsiteY0" fmla="*/ 415298 h 2395019"/>
              <a:gd name="connsiteX1" fmla="*/ 923277 w 3728709"/>
              <a:gd name="connsiteY1" fmla="*/ 6925 h 2395019"/>
              <a:gd name="connsiteX2" fmla="*/ 3275860 w 3728709"/>
              <a:gd name="connsiteY2" fmla="*/ 317644 h 2395019"/>
              <a:gd name="connsiteX3" fmla="*/ 3728622 w 3728709"/>
              <a:gd name="connsiteY3" fmla="*/ 2395019 h 2395019"/>
              <a:gd name="connsiteX0" fmla="*/ 0 w 3728709"/>
              <a:gd name="connsiteY0" fmla="*/ 415298 h 2217466"/>
              <a:gd name="connsiteX1" fmla="*/ 923277 w 3728709"/>
              <a:gd name="connsiteY1" fmla="*/ 6925 h 2217466"/>
              <a:gd name="connsiteX2" fmla="*/ 3275860 w 3728709"/>
              <a:gd name="connsiteY2" fmla="*/ 317644 h 2217466"/>
              <a:gd name="connsiteX3" fmla="*/ 3728622 w 3728709"/>
              <a:gd name="connsiteY3" fmla="*/ 2217466 h 2217466"/>
              <a:gd name="connsiteX0" fmla="*/ 0 w 3728709"/>
              <a:gd name="connsiteY0" fmla="*/ 415298 h 2252977"/>
              <a:gd name="connsiteX1" fmla="*/ 923277 w 3728709"/>
              <a:gd name="connsiteY1" fmla="*/ 6925 h 2252977"/>
              <a:gd name="connsiteX2" fmla="*/ 3275860 w 3728709"/>
              <a:gd name="connsiteY2" fmla="*/ 317644 h 2252977"/>
              <a:gd name="connsiteX3" fmla="*/ 3728622 w 3728709"/>
              <a:gd name="connsiteY3" fmla="*/ 2252977 h 225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8709" h="2252977">
                <a:moveTo>
                  <a:pt x="0" y="415298"/>
                </a:moveTo>
                <a:cubicBezTo>
                  <a:pt x="188650" y="219249"/>
                  <a:pt x="377300" y="23201"/>
                  <a:pt x="923277" y="6925"/>
                </a:cubicBezTo>
                <a:cubicBezTo>
                  <a:pt x="1469254" y="-9351"/>
                  <a:pt x="2805343" y="-25626"/>
                  <a:pt x="3275860" y="317644"/>
                </a:cubicBezTo>
                <a:cubicBezTo>
                  <a:pt x="3746377" y="660914"/>
                  <a:pt x="3728622" y="1550161"/>
                  <a:pt x="3728622" y="2252977"/>
                </a:cubicBezTo>
              </a:path>
            </a:pathLst>
          </a:cu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454701C6-1D5A-4BAC-912A-53ACBC69B2E7}"/>
              </a:ext>
            </a:extLst>
          </p:cNvPr>
          <p:cNvSpPr txBox="1"/>
          <p:nvPr/>
        </p:nvSpPr>
        <p:spPr>
          <a:xfrm>
            <a:off x="8348588" y="4114800"/>
            <a:ext cx="769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Verb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7BF4BF14-A760-4E8E-8A72-9A4A1F1DED29}"/>
              </a:ext>
            </a:extLst>
          </p:cNvPr>
          <p:cNvSpPr/>
          <p:nvPr/>
        </p:nvSpPr>
        <p:spPr bwMode="auto">
          <a:xfrm flipV="1">
            <a:off x="5929631" y="4528822"/>
            <a:ext cx="2814885" cy="2252977"/>
          </a:xfrm>
          <a:custGeom>
            <a:avLst/>
            <a:gdLst>
              <a:gd name="connsiteX0" fmla="*/ 0 w 3746377"/>
              <a:gd name="connsiteY0" fmla="*/ 415298 h 2066545"/>
              <a:gd name="connsiteX1" fmla="*/ 923277 w 3746377"/>
              <a:gd name="connsiteY1" fmla="*/ 6925 h 2066545"/>
              <a:gd name="connsiteX2" fmla="*/ 3275860 w 3746377"/>
              <a:gd name="connsiteY2" fmla="*/ 317644 h 2066545"/>
              <a:gd name="connsiteX3" fmla="*/ 3746377 w 3746377"/>
              <a:gd name="connsiteY3" fmla="*/ 2066545 h 2066545"/>
              <a:gd name="connsiteX0" fmla="*/ 0 w 3728709"/>
              <a:gd name="connsiteY0" fmla="*/ 415298 h 2395019"/>
              <a:gd name="connsiteX1" fmla="*/ 923277 w 3728709"/>
              <a:gd name="connsiteY1" fmla="*/ 6925 h 2395019"/>
              <a:gd name="connsiteX2" fmla="*/ 3275860 w 3728709"/>
              <a:gd name="connsiteY2" fmla="*/ 317644 h 2395019"/>
              <a:gd name="connsiteX3" fmla="*/ 3728622 w 3728709"/>
              <a:gd name="connsiteY3" fmla="*/ 2395019 h 2395019"/>
              <a:gd name="connsiteX0" fmla="*/ 0 w 3737510"/>
              <a:gd name="connsiteY0" fmla="*/ 415298 h 2252977"/>
              <a:gd name="connsiteX1" fmla="*/ 923277 w 3737510"/>
              <a:gd name="connsiteY1" fmla="*/ 6925 h 2252977"/>
              <a:gd name="connsiteX2" fmla="*/ 3275860 w 3737510"/>
              <a:gd name="connsiteY2" fmla="*/ 317644 h 2252977"/>
              <a:gd name="connsiteX3" fmla="*/ 3737499 w 3737510"/>
              <a:gd name="connsiteY3" fmla="*/ 2252977 h 225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7510" h="2252977">
                <a:moveTo>
                  <a:pt x="0" y="415298"/>
                </a:moveTo>
                <a:cubicBezTo>
                  <a:pt x="188650" y="219249"/>
                  <a:pt x="377300" y="23201"/>
                  <a:pt x="923277" y="6925"/>
                </a:cubicBezTo>
                <a:cubicBezTo>
                  <a:pt x="1469254" y="-9351"/>
                  <a:pt x="2805343" y="-25626"/>
                  <a:pt x="3275860" y="317644"/>
                </a:cubicBezTo>
                <a:cubicBezTo>
                  <a:pt x="3746377" y="660914"/>
                  <a:pt x="3737499" y="1550161"/>
                  <a:pt x="3737499" y="2252977"/>
                </a:cubicBezTo>
              </a:path>
            </a:pathLst>
          </a:cu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013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Box 208">
            <a:extLst>
              <a:ext uri="{FF2B5EF4-FFF2-40B4-BE49-F238E27FC236}">
                <a16:creationId xmlns:a16="http://schemas.microsoft.com/office/drawing/2014/main" id="{BF8CF270-47B0-46F4-ACF8-6F5E74C0CA2C}"/>
              </a:ext>
            </a:extLst>
          </p:cNvPr>
          <p:cNvSpPr txBox="1"/>
          <p:nvPr/>
        </p:nvSpPr>
        <p:spPr>
          <a:xfrm>
            <a:off x="7408505" y="4301522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EOS</a:t>
            </a:r>
            <a:endParaRPr 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143000" y="4257751"/>
            <a:ext cx="593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        to        love        Jill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356600" cy="1143000"/>
          </a:xfrm>
        </p:spPr>
        <p:txBody>
          <a:bodyPr/>
          <a:lstStyle/>
          <a:p>
            <a:r>
              <a:rPr lang="en-US" sz="3600" dirty="0"/>
              <a:t>Predict property of </a:t>
            </a:r>
            <a:r>
              <a:rPr lang="en-US" sz="3600" dirty="0" err="1"/>
              <a:t>prefix+suffix</a:t>
            </a:r>
            <a:endParaRPr lang="en-US" sz="3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104</a:t>
            </a:fld>
            <a:endParaRPr lang="en-US" alt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7FD754-EC48-49F9-85FB-82DC8FA0AB7B}"/>
              </a:ext>
            </a:extLst>
          </p:cNvPr>
          <p:cNvGrpSpPr/>
          <p:nvPr/>
        </p:nvGrpSpPr>
        <p:grpSpPr>
          <a:xfrm>
            <a:off x="407394" y="3190951"/>
            <a:ext cx="7522039" cy="1152525"/>
            <a:chOff x="514350" y="1752600"/>
            <a:chExt cx="7522039" cy="115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/>
                <p:nvPr/>
              </p:nvSpPr>
              <p:spPr>
                <a:xfrm>
                  <a:off x="514350" y="1752600"/>
                  <a:ext cx="435439" cy="3131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50" y="1752600"/>
                  <a:ext cx="435439" cy="313163"/>
                </a:xfrm>
                <a:prstGeom prst="rect">
                  <a:avLst/>
                </a:prstGeom>
                <a:blipFill>
                  <a:blip r:embed="rId3"/>
                  <a:stretch>
                    <a:fillRect l="-4225"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400175" y="1752600"/>
                  <a:ext cx="429926" cy="3107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75" y="1752600"/>
                  <a:ext cx="429926" cy="310726"/>
                </a:xfrm>
                <a:prstGeom prst="rect">
                  <a:avLst/>
                </a:prstGeom>
                <a:blipFill>
                  <a:blip r:embed="rId4"/>
                  <a:stretch>
                    <a:fillRect l="-2817" t="-3922" b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435439" cy="311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435439" cy="311239"/>
                </a:xfrm>
                <a:prstGeom prst="rect">
                  <a:avLst/>
                </a:prstGeom>
                <a:blipFill>
                  <a:blip r:embed="rId5"/>
                  <a:stretch>
                    <a:fillRect l="-2778" t="-3846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171825" y="1752600"/>
                  <a:ext cx="435439" cy="312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1752600"/>
                  <a:ext cx="435439" cy="312843"/>
                </a:xfrm>
                <a:prstGeom prst="rect">
                  <a:avLst/>
                </a:prstGeom>
                <a:blipFill>
                  <a:blip r:embed="rId6"/>
                  <a:stretch>
                    <a:fillRect l="-4225" t="-3846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057650" y="1752600"/>
                  <a:ext cx="435439" cy="3104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650" y="1752600"/>
                  <a:ext cx="435439" cy="310406"/>
                </a:xfrm>
                <a:prstGeom prst="rect">
                  <a:avLst/>
                </a:prstGeom>
                <a:blipFill>
                  <a:blip r:embed="rId7"/>
                  <a:stretch>
                    <a:fillRect l="-2778" t="-3922" b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/>
                <p:nvPr/>
              </p:nvSpPr>
              <p:spPr>
                <a:xfrm>
                  <a:off x="4943475" y="1752600"/>
                  <a:ext cx="435439" cy="3175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1752600"/>
                  <a:ext cx="435439" cy="317587"/>
                </a:xfrm>
                <a:prstGeom prst="rect">
                  <a:avLst/>
                </a:prstGeom>
                <a:blipFill>
                  <a:blip r:embed="rId8"/>
                  <a:stretch>
                    <a:fillRect l="-2778" t="-1887"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/>
                <p:nvPr/>
              </p:nvSpPr>
              <p:spPr>
                <a:xfrm>
                  <a:off x="5829300" y="1752600"/>
                  <a:ext cx="435439" cy="3131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1752600"/>
                  <a:ext cx="435439" cy="313163"/>
                </a:xfrm>
                <a:prstGeom prst="rect">
                  <a:avLst/>
                </a:prstGeom>
                <a:blipFill>
                  <a:blip r:embed="rId9"/>
                  <a:stretch>
                    <a:fillRect l="-4225"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705600" y="1752600"/>
                  <a:ext cx="435439" cy="3102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752600"/>
                  <a:ext cx="435439" cy="310213"/>
                </a:xfrm>
                <a:prstGeom prst="rect">
                  <a:avLst/>
                </a:prstGeom>
                <a:blipFill>
                  <a:blip r:embed="rId10"/>
                  <a:stretch>
                    <a:fillRect l="-2778" t="-3922" b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/>
                <p:nvPr/>
              </p:nvSpPr>
              <p:spPr>
                <a:xfrm>
                  <a:off x="7600950" y="1752600"/>
                  <a:ext cx="435439" cy="3133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1752600"/>
                  <a:ext cx="435439" cy="313356"/>
                </a:xfrm>
                <a:prstGeom prst="rect">
                  <a:avLst/>
                </a:prstGeom>
                <a:blipFill>
                  <a:blip r:embed="rId11"/>
                  <a:stretch>
                    <a:fillRect l="-2778"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51274B-3B23-4DB9-BCE3-D2D9FBC5E9E4}"/>
                </a:ext>
              </a:extLst>
            </p:cNvPr>
            <p:cNvGrpSpPr/>
            <p:nvPr/>
          </p:nvGrpSpPr>
          <p:grpSpPr>
            <a:xfrm>
              <a:off x="949789" y="1907963"/>
              <a:ext cx="883819" cy="997162"/>
              <a:chOff x="949789" y="1898438"/>
              <a:chExt cx="883819" cy="997162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F3AC1C7-1295-45C3-B038-25AC7E2052A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 flipV="1">
                <a:off x="949789" y="1898438"/>
                <a:ext cx="450386" cy="1219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1504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15049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98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A647AD5-AADC-4B57-AA17-6CD1CC568A13}"/>
                </a:ext>
              </a:extLst>
            </p:cNvPr>
            <p:cNvGrpSpPr/>
            <p:nvPr/>
          </p:nvGrpSpPr>
          <p:grpSpPr>
            <a:xfrm>
              <a:off x="7124700" y="1938776"/>
              <a:ext cx="908538" cy="966349"/>
              <a:chOff x="930554" y="1929251"/>
              <a:chExt cx="908538" cy="966349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4CCCDF41-6A2D-48B6-8B01-FE4E85096510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2043A11-2C79-414D-8C8E-2F4E8CE1C9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07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079" y="2587823"/>
                    <a:ext cx="421013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0F179DC-4E7F-4CE9-8BA4-636C34B6C561}"/>
                </a:ext>
              </a:extLst>
            </p:cNvPr>
            <p:cNvGrpSpPr/>
            <p:nvPr/>
          </p:nvGrpSpPr>
          <p:grpSpPr>
            <a:xfrm>
              <a:off x="1815432" y="1938776"/>
              <a:ext cx="909018" cy="966349"/>
              <a:chOff x="930554" y="1929251"/>
              <a:chExt cx="909018" cy="966349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E077724-BE68-4E32-8B63-E4375954BB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C08BA04-DF89-4036-9F31-766D9F563625}"/>
                </a:ext>
              </a:extLst>
            </p:cNvPr>
            <p:cNvGrpSpPr/>
            <p:nvPr/>
          </p:nvGrpSpPr>
          <p:grpSpPr>
            <a:xfrm>
              <a:off x="2700310" y="1938776"/>
              <a:ext cx="909018" cy="966349"/>
              <a:chOff x="930554" y="1929251"/>
              <a:chExt cx="909018" cy="966349"/>
            </a:xfrm>
          </p:grpSpPr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505A41D-4EB1-4968-A4C3-0B8097FA71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ECA248-839A-437F-9FEF-F8B974122B31}"/>
                </a:ext>
              </a:extLst>
            </p:cNvPr>
            <p:cNvGrpSpPr/>
            <p:nvPr/>
          </p:nvGrpSpPr>
          <p:grpSpPr>
            <a:xfrm>
              <a:off x="3585188" y="1938776"/>
              <a:ext cx="909018" cy="966349"/>
              <a:chOff x="930554" y="1929251"/>
              <a:chExt cx="909018" cy="966349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3CAEB2D-48AC-42AD-9BB0-8CCCF5B752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98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4DBC8A-FF4F-459A-B6C3-1751E8682882}"/>
                </a:ext>
              </a:extLst>
            </p:cNvPr>
            <p:cNvGrpSpPr/>
            <p:nvPr/>
          </p:nvGrpSpPr>
          <p:grpSpPr>
            <a:xfrm>
              <a:off x="4470066" y="1938776"/>
              <a:ext cx="909018" cy="966349"/>
              <a:chOff x="930554" y="1929251"/>
              <a:chExt cx="909018" cy="966349"/>
            </a:xfrm>
          </p:grpSpPr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3B9267A1-9971-4955-B6E2-758AA5AB4D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DA598D1D-AB50-4F67-BD22-60BDF986F0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7AEEE2B-029A-474B-B755-BED2F4285E9C}"/>
                </a:ext>
              </a:extLst>
            </p:cNvPr>
            <p:cNvGrpSpPr/>
            <p:nvPr/>
          </p:nvGrpSpPr>
          <p:grpSpPr>
            <a:xfrm>
              <a:off x="5354944" y="1938776"/>
              <a:ext cx="909018" cy="966349"/>
              <a:chOff x="930554" y="1929251"/>
              <a:chExt cx="909018" cy="966349"/>
            </a:xfrm>
          </p:grpSpPr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55B19208-D317-4BF8-8FA4-7B08D4495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5E3B921C-DA43-48EE-AB03-46DAFE1823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711363-63D7-4034-ADC7-859D1617A0FF}"/>
                </a:ext>
              </a:extLst>
            </p:cNvPr>
            <p:cNvGrpSpPr/>
            <p:nvPr/>
          </p:nvGrpSpPr>
          <p:grpSpPr>
            <a:xfrm>
              <a:off x="6239822" y="1938776"/>
              <a:ext cx="909018" cy="966349"/>
              <a:chOff x="930554" y="1929251"/>
              <a:chExt cx="909018" cy="966349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C18FA717-5A08-4065-A883-895A2ABB85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1B6CBF0-94F3-4043-9AA4-C52BBA71D6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98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95AB30-EFF5-414F-BE39-CB3BB448D770}"/>
              </a:ext>
            </a:extLst>
          </p:cNvPr>
          <p:cNvGrpSpPr/>
          <p:nvPr/>
        </p:nvGrpSpPr>
        <p:grpSpPr>
          <a:xfrm>
            <a:off x="381000" y="2286000"/>
            <a:ext cx="7467600" cy="828751"/>
            <a:chOff x="381000" y="4276649"/>
            <a:chExt cx="7467600" cy="828751"/>
          </a:xfrm>
        </p:grpSpPr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DD7D2526-70B9-4DDB-90AF-DA634C7673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A35344F6-E28C-412F-A55B-176B3D6CEF3E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992904E0-21AD-4BE1-BCD5-ECB97A519D5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1502325A-F1CC-463A-B623-B6496D0EA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3D1A0792-375F-4CDF-A7D9-FCE73DA749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8B1F1C1B-5956-4EB6-AC1D-3B5FB204AF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08F11230-1008-4198-A57B-7AD00A4652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F1B278D2-20C0-4AAD-B5C5-A6C17B29F5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E6CA57C8-50A3-4A72-93CD-382CB549A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DF0C2307-7A5D-4C9A-8BAC-5D090E34E8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D6284D4F-7CE9-45AF-B181-7608BBB5E8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8F33EF28-2DD6-482C-B841-6F80A6B4B5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7AADCC2-5868-4BE6-921F-A0D0BC0B28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7C9FCC72-CB08-498B-AC5F-1C5DB98D93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15A71927-0340-44D5-A209-8AEE19B52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061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06137"/>
                </a:xfrm>
                <a:prstGeom prst="rect">
                  <a:avLst/>
                </a:prstGeom>
                <a:blipFill>
                  <a:blip r:embed="rId20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46F964C-FDDB-497B-BD8A-FA2FEBBFA7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037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03700"/>
                </a:xfrm>
                <a:prstGeom prst="rect">
                  <a:avLst/>
                </a:prstGeom>
                <a:blipFill>
                  <a:blip r:embed="rId21"/>
                  <a:stretch>
                    <a:fillRect r="-4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06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06330"/>
                </a:xfrm>
                <a:prstGeom prst="rect">
                  <a:avLst/>
                </a:prstGeom>
                <a:blipFill>
                  <a:blip r:embed="rId22"/>
                  <a:stretch>
                    <a:fillRect r="-28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042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04213"/>
                </a:xfrm>
                <a:prstGeom prst="rect">
                  <a:avLst/>
                </a:prstGeom>
                <a:blipFill>
                  <a:blip r:embed="rId23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058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05817"/>
                </a:xfrm>
                <a:prstGeom prst="rect">
                  <a:avLst/>
                </a:prstGeom>
                <a:blipFill>
                  <a:blip r:embed="rId24"/>
                  <a:stretch>
                    <a:fillRect r="-2899"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033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03380"/>
                </a:xfrm>
                <a:prstGeom prst="rect">
                  <a:avLst/>
                </a:prstGeom>
                <a:blipFill>
                  <a:blip r:embed="rId25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105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10562"/>
                </a:xfrm>
                <a:prstGeom prst="rect">
                  <a:avLst/>
                </a:prstGeom>
                <a:blipFill>
                  <a:blip r:embed="rId26"/>
                  <a:stretch>
                    <a:fillRect r="-28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061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06137"/>
                </a:xfrm>
                <a:prstGeom prst="rect">
                  <a:avLst/>
                </a:prstGeom>
                <a:blipFill>
                  <a:blip r:embed="rId27"/>
                  <a:stretch>
                    <a:fillRect r="-4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031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03187"/>
                </a:xfrm>
                <a:prstGeom prst="rect">
                  <a:avLst/>
                </a:prstGeom>
                <a:blipFill>
                  <a:blip r:embed="rId28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8A3AEA2-97D4-4EF8-9AC8-AB17F3616736}"/>
              </a:ext>
            </a:extLst>
          </p:cNvPr>
          <p:cNvSpPr txBox="1"/>
          <p:nvPr/>
        </p:nvSpPr>
        <p:spPr>
          <a:xfrm>
            <a:off x="1142999" y="4257751"/>
            <a:ext cx="330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FDD114E-4C0C-444C-B08A-8F8F23FA5651}"/>
              </a:ext>
            </a:extLst>
          </p:cNvPr>
          <p:cNvSpPr txBox="1"/>
          <p:nvPr/>
        </p:nvSpPr>
        <p:spPr>
          <a:xfrm>
            <a:off x="596959" y="1524000"/>
            <a:ext cx="414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n-lt"/>
              </a:rPr>
              <a:t>“bidirectional RNN (</a:t>
            </a:r>
            <a:r>
              <a:rPr lang="en-US" sz="2000" dirty="0" err="1">
                <a:solidFill>
                  <a:srgbClr val="0070C0"/>
                </a:solidFill>
                <a:latin typeface="+mn-lt"/>
              </a:rPr>
              <a:t>BiRNN</a:t>
            </a:r>
            <a:r>
              <a:rPr lang="en-US" sz="2000" dirty="0">
                <a:solidFill>
                  <a:srgbClr val="0070C0"/>
                </a:solidFill>
                <a:latin typeface="+mn-lt"/>
              </a:rPr>
              <a:t>) tagger”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B5DCB4E-849B-4514-89CD-68E67AB8FF19}"/>
              </a:ext>
            </a:extLst>
          </p:cNvPr>
          <p:cNvSpPr/>
          <p:nvPr/>
        </p:nvSpPr>
        <p:spPr bwMode="auto">
          <a:xfrm>
            <a:off x="6975739" y="2133480"/>
            <a:ext cx="932318" cy="1902842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B98A34-99D2-4316-BDA6-F34AE588860C}"/>
              </a:ext>
            </a:extLst>
          </p:cNvPr>
          <p:cNvGrpSpPr/>
          <p:nvPr/>
        </p:nvGrpSpPr>
        <p:grpSpPr>
          <a:xfrm flipV="1">
            <a:off x="1284881" y="4620426"/>
            <a:ext cx="6659155" cy="1715652"/>
            <a:chOff x="1422678" y="4027046"/>
            <a:chExt cx="6659155" cy="1715652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BC1220FF-3AC0-49F7-9132-882CCF4513EA}"/>
                </a:ext>
              </a:extLst>
            </p:cNvPr>
            <p:cNvGrpSpPr/>
            <p:nvPr/>
          </p:nvGrpSpPr>
          <p:grpSpPr>
            <a:xfrm>
              <a:off x="1445619" y="4981882"/>
              <a:ext cx="6636214" cy="760816"/>
              <a:chOff x="1400175" y="1791007"/>
              <a:chExt cx="6636214" cy="76081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A31DA3C2-8FC1-420B-AC0A-FD892989A2AB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1400175" y="1791008"/>
                    <a:ext cx="429926" cy="3148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A31DA3C2-8FC1-420B-AC0A-FD892989A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1400175" y="1791008"/>
                    <a:ext cx="429926" cy="314894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4286" t="-3846" r="-25714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7C0BBEB1-608B-4D6B-A58E-32E58FAABE31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2286000" y="1791009"/>
                    <a:ext cx="435439" cy="3150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7C0BBEB1-608B-4D6B-A58E-32E58FAAB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2286000" y="1791009"/>
                    <a:ext cx="435439" cy="315086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4225" t="-3846" r="-25352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C1B28D44-7B39-4B1F-BE9A-99F993531D9C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3171825" y="1791007"/>
                    <a:ext cx="435439" cy="3166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C1B28D44-7B39-4B1F-BE9A-99F993531D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3171825" y="1791007"/>
                    <a:ext cx="435439" cy="316690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l="-2778" t="-5769" r="-25000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08B9BC1A-49A2-4065-B317-9C0539E33AB9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4057650" y="1791008"/>
                    <a:ext cx="435439" cy="3148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08B9BC1A-49A2-4065-B317-9C0539E33A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4057650" y="1791008"/>
                    <a:ext cx="435439" cy="314894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l="-2778" t="-3846" r="-25000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0052D9AB-194B-4160-AE9E-07465969956B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4943475" y="1791008"/>
                    <a:ext cx="435439" cy="319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0052D9AB-194B-4160-AE9E-0746596995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4943475" y="1791008"/>
                    <a:ext cx="435439" cy="319190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l="-4225" t="-3774" r="-25352" b="-132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9F677CCC-9E21-42C4-ACE6-E1463F185FC3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5829300" y="1791008"/>
                    <a:ext cx="435439" cy="3170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9F677CCC-9E21-42C4-ACE6-E1463F185F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5829300" y="1791008"/>
                    <a:ext cx="435439" cy="317010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2778" t="-5769" r="-25000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71B6406C-0B68-4867-B087-29185DAC01D3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6705600" y="1791008"/>
                    <a:ext cx="435439" cy="3148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71B6406C-0B68-4867-B087-29185DAC01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6705600" y="1791008"/>
                    <a:ext cx="435439" cy="314894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l="-4225" t="-3846" r="-25352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0DE411E5-491D-4F83-AB11-A2356AB82D70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7600950" y="1791007"/>
                    <a:ext cx="435439" cy="3172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0DE411E5-491D-4F83-AB11-A2356AB82D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7600950" y="1791007"/>
                    <a:ext cx="435439" cy="317203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l="-4225" t="-5769" r="-25352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69CDDEEE-AC41-4057-8661-3A94A600995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43125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D97F316B-D738-4A7C-9DF4-D6431E160F9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124700" y="1938776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343D149D-84CC-432A-AAED-E84D2FB83B68}"/>
                  </a:ext>
                </a:extLst>
              </p:cNvPr>
              <p:cNvGrpSpPr/>
              <p:nvPr/>
            </p:nvGrpSpPr>
            <p:grpSpPr>
              <a:xfrm>
                <a:off x="1815432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89" name="Straight Arrow Connector 188">
                  <a:extLst>
                    <a:ext uri="{FF2B5EF4-FFF2-40B4-BE49-F238E27FC236}">
                      <a16:creationId xmlns:a16="http://schemas.microsoft.com/office/drawing/2014/main" id="{DFF282CA-A0D2-4047-B0B6-0776C37BC1B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94" name="Straight Arrow Connector 193">
                  <a:extLst>
                    <a:ext uri="{FF2B5EF4-FFF2-40B4-BE49-F238E27FC236}">
                      <a16:creationId xmlns:a16="http://schemas.microsoft.com/office/drawing/2014/main" id="{25CF74AE-59B3-461C-AC4D-99DC07C7561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D4ECD60E-D3EF-47BC-A23B-82BE3DB989FC}"/>
                  </a:ext>
                </a:extLst>
              </p:cNvPr>
              <p:cNvGrpSpPr/>
              <p:nvPr/>
            </p:nvGrpSpPr>
            <p:grpSpPr>
              <a:xfrm>
                <a:off x="2700310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84" name="Straight Arrow Connector 183">
                  <a:extLst>
                    <a:ext uri="{FF2B5EF4-FFF2-40B4-BE49-F238E27FC236}">
                      <a16:creationId xmlns:a16="http://schemas.microsoft.com/office/drawing/2014/main" id="{608D5E4D-9791-4CB9-B6FB-62AF8ECF0B9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86" name="Straight Arrow Connector 185">
                  <a:extLst>
                    <a:ext uri="{FF2B5EF4-FFF2-40B4-BE49-F238E27FC236}">
                      <a16:creationId xmlns:a16="http://schemas.microsoft.com/office/drawing/2014/main" id="{95B72E64-FFC5-4B3D-8EFD-A75DFF0BFD9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0B6CAA6B-0DF0-4591-A2BB-244616F4113A}"/>
                  </a:ext>
                </a:extLst>
              </p:cNvPr>
              <p:cNvGrpSpPr/>
              <p:nvPr/>
            </p:nvGrpSpPr>
            <p:grpSpPr>
              <a:xfrm>
                <a:off x="3585188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324EA71E-FB15-4C19-8914-B0423A4D90C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9CB4E818-28AB-40D3-AC31-97A9AFDCCE0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E42E574E-8EF8-4F1E-BD0E-3A81EAF8046D}"/>
                  </a:ext>
                </a:extLst>
              </p:cNvPr>
              <p:cNvGrpSpPr/>
              <p:nvPr/>
            </p:nvGrpSpPr>
            <p:grpSpPr>
              <a:xfrm>
                <a:off x="4470066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70" name="Straight Arrow Connector 169">
                  <a:extLst>
                    <a:ext uri="{FF2B5EF4-FFF2-40B4-BE49-F238E27FC236}">
                      <a16:creationId xmlns:a16="http://schemas.microsoft.com/office/drawing/2014/main" id="{A919BD47-BCD6-47A4-BD58-32B7A38A8F3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71" name="Straight Arrow Connector 170">
                  <a:extLst>
                    <a:ext uri="{FF2B5EF4-FFF2-40B4-BE49-F238E27FC236}">
                      <a16:creationId xmlns:a16="http://schemas.microsoft.com/office/drawing/2014/main" id="{FD97C677-A017-4476-AEFF-00687E82AE8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6D1A0E2-46E7-4EE4-8D36-C76F94E9B8E3}"/>
                  </a:ext>
                </a:extLst>
              </p:cNvPr>
              <p:cNvGrpSpPr/>
              <p:nvPr/>
            </p:nvGrpSpPr>
            <p:grpSpPr>
              <a:xfrm>
                <a:off x="5354944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67" name="Straight Arrow Connector 166">
                  <a:extLst>
                    <a:ext uri="{FF2B5EF4-FFF2-40B4-BE49-F238E27FC236}">
                      <a16:creationId xmlns:a16="http://schemas.microsoft.com/office/drawing/2014/main" id="{BA41582E-10AC-49D1-9596-8BDF6DAD32F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68" name="Straight Arrow Connector 167">
                  <a:extLst>
                    <a:ext uri="{FF2B5EF4-FFF2-40B4-BE49-F238E27FC236}">
                      <a16:creationId xmlns:a16="http://schemas.microsoft.com/office/drawing/2014/main" id="{BB805198-029D-42FA-89D5-037A7C31C5F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3974534F-96AC-4928-8984-DE2BAE836948}"/>
                  </a:ext>
                </a:extLst>
              </p:cNvPr>
              <p:cNvGrpSpPr/>
              <p:nvPr/>
            </p:nvGrpSpPr>
            <p:grpSpPr>
              <a:xfrm>
                <a:off x="6239822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64" name="Straight Arrow Connector 163">
                  <a:extLst>
                    <a:ext uri="{FF2B5EF4-FFF2-40B4-BE49-F238E27FC236}">
                      <a16:creationId xmlns:a16="http://schemas.microsoft.com/office/drawing/2014/main" id="{2AE57BFA-2A59-44B6-93FE-ACCDF4D03E3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65" name="Straight Arrow Connector 164">
                  <a:extLst>
                    <a:ext uri="{FF2B5EF4-FFF2-40B4-BE49-F238E27FC236}">
                      <a16:creationId xmlns:a16="http://schemas.microsoft.com/office/drawing/2014/main" id="{53022984-A147-476B-BEC0-F8F2CC4F9DA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01888728-38EF-4D0F-A662-9CF5D75CE76F}"/>
                </a:ext>
              </a:extLst>
            </p:cNvPr>
            <p:cNvGrpSpPr/>
            <p:nvPr/>
          </p:nvGrpSpPr>
          <p:grpSpPr>
            <a:xfrm>
              <a:off x="1422678" y="4027046"/>
              <a:ext cx="6586175" cy="840229"/>
              <a:chOff x="1270278" y="4265171"/>
              <a:chExt cx="6586175" cy="840229"/>
            </a:xfrm>
          </p:grpSpPr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EC220D63-0E9C-4B2E-8828-68667F96EC0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46787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FC12FB2B-B530-44DB-AECC-C70A6C5DC6B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991350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998A7D4B-B80E-4AF4-8C0D-E084B1E09C9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82082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8C6007E2-9797-4DDB-BFCE-947911452AE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331665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1F38A2C2-F747-4E41-A89A-0DBFFD7EBC2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566960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BF9BC3FB-C6CC-4C1F-A5A2-C971B555474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216543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F797A214-811B-422B-848B-BC96BB4507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451838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2EAEB678-FD97-4AC4-8610-30F4B5010D7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101421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6FC49FCB-5A73-43C8-80E4-92B9DB1EDF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336716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E8E68CFC-FE53-481E-9A65-F8EE53F9405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986299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E865E579-700E-48B2-8D68-DFF91109D2A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221594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0C20882C-E249-4102-BFFB-8351F6C8396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871177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EB27F0DC-AE8D-4D7A-A4C3-40BA06FCCB8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106472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DF53F3BD-9996-400E-8F39-6E2D3853B59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756055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2" name="TextBox 221">
                    <a:extLst>
                      <a:ext uri="{FF2B5EF4-FFF2-40B4-BE49-F238E27FC236}">
                        <a16:creationId xmlns:a16="http://schemas.microsoft.com/office/drawing/2014/main" id="{9836B30C-BEDB-4AA6-BA39-1AB267DA13EF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1270278" y="4265171"/>
                    <a:ext cx="416204" cy="4072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2" name="TextBox 221">
                    <a:extLst>
                      <a:ext uri="{FF2B5EF4-FFF2-40B4-BE49-F238E27FC236}">
                        <a16:creationId xmlns:a16="http://schemas.microsoft.com/office/drawing/2014/main" id="{9836B30C-BEDB-4AA6-BA39-1AB267DA13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1270278" y="4265171"/>
                    <a:ext cx="416204" cy="407227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l="-1471" r="-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" name="TextBox 224">
                    <a:extLst>
                      <a:ext uri="{FF2B5EF4-FFF2-40B4-BE49-F238E27FC236}">
                        <a16:creationId xmlns:a16="http://schemas.microsoft.com/office/drawing/2014/main" id="{C59F48EC-EB71-414A-9E88-3EE19E28960C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7440249" y="4274532"/>
                    <a:ext cx="416204" cy="40953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8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5" name="TextBox 224">
                    <a:extLst>
                      <a:ext uri="{FF2B5EF4-FFF2-40B4-BE49-F238E27FC236}">
                        <a16:creationId xmlns:a16="http://schemas.microsoft.com/office/drawing/2014/main" id="{C59F48EC-EB71-414A-9E88-3EE19E289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7440249" y="4274532"/>
                    <a:ext cx="416204" cy="409536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l="-1471" r="-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2BDBD9BA-D794-49B6-84EC-367DE60C4304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2151703" y="4276649"/>
                    <a:ext cx="416204" cy="40741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2BDBD9BA-D794-49B6-84EC-367DE60C43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2151703" y="4276649"/>
                    <a:ext cx="416204" cy="407419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r="-289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" name="TextBox 227">
                    <a:extLst>
                      <a:ext uri="{FF2B5EF4-FFF2-40B4-BE49-F238E27FC236}">
                        <a16:creationId xmlns:a16="http://schemas.microsoft.com/office/drawing/2014/main" id="{B9AF2ABA-3062-4B31-B088-24C264CDFB47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3033128" y="4275045"/>
                    <a:ext cx="416204" cy="40902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8" name="TextBox 227">
                    <a:extLst>
                      <a:ext uri="{FF2B5EF4-FFF2-40B4-BE49-F238E27FC236}">
                        <a16:creationId xmlns:a16="http://schemas.microsoft.com/office/drawing/2014/main" id="{B9AF2ABA-3062-4B31-B088-24C264CDFB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3033128" y="4275045"/>
                    <a:ext cx="416204" cy="409023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l="-1471" r="-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0" name="TextBox 229">
                    <a:extLst>
                      <a:ext uri="{FF2B5EF4-FFF2-40B4-BE49-F238E27FC236}">
                        <a16:creationId xmlns:a16="http://schemas.microsoft.com/office/drawing/2014/main" id="{9910B715-9B04-425A-81F2-6E30EF318F90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3914553" y="4276841"/>
                    <a:ext cx="416204" cy="4072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0" name="TextBox 229">
                    <a:extLst>
                      <a:ext uri="{FF2B5EF4-FFF2-40B4-BE49-F238E27FC236}">
                        <a16:creationId xmlns:a16="http://schemas.microsoft.com/office/drawing/2014/main" id="{9910B715-9B04-425A-81F2-6E30EF318F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3914553" y="4276841"/>
                    <a:ext cx="416204" cy="407227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l="-1471" r="-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1" name="TextBox 230">
                    <a:extLst>
                      <a:ext uri="{FF2B5EF4-FFF2-40B4-BE49-F238E27FC236}">
                        <a16:creationId xmlns:a16="http://schemas.microsoft.com/office/drawing/2014/main" id="{76F69D00-4941-414A-8DC2-0D79231F820C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4795978" y="4272545"/>
                    <a:ext cx="416204" cy="41152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5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1" name="TextBox 230">
                    <a:extLst>
                      <a:ext uri="{FF2B5EF4-FFF2-40B4-BE49-F238E27FC236}">
                        <a16:creationId xmlns:a16="http://schemas.microsoft.com/office/drawing/2014/main" id="{76F69D00-4941-414A-8DC2-0D79231F82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4795978" y="4272545"/>
                    <a:ext cx="416204" cy="411523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r="-44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6A3E2933-0B36-4AAF-B00E-3E1B545D4145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5677403" y="4274725"/>
                    <a:ext cx="416204" cy="4093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6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6A3E2933-0B36-4AAF-B00E-3E1B545D41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5677403" y="4274725"/>
                    <a:ext cx="416204" cy="409343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l="-1471" r="-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3" name="TextBox 232">
                    <a:extLst>
                      <a:ext uri="{FF2B5EF4-FFF2-40B4-BE49-F238E27FC236}">
                        <a16:creationId xmlns:a16="http://schemas.microsoft.com/office/drawing/2014/main" id="{79C887C5-2256-4647-8960-B710962610CC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6558828" y="4276841"/>
                    <a:ext cx="416204" cy="4072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7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3" name="TextBox 232">
                    <a:extLst>
                      <a:ext uri="{FF2B5EF4-FFF2-40B4-BE49-F238E27FC236}">
                        <a16:creationId xmlns:a16="http://schemas.microsoft.com/office/drawing/2014/main" id="{79C887C5-2256-4647-8960-B710962610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6558828" y="4276841"/>
                    <a:ext cx="416204" cy="407227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r="-289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0A6D8794-99B4-4448-80CA-6B4612D2F12B}"/>
                  </a:ext>
                </a:extLst>
              </p:cNvPr>
              <p:cNvSpPr txBox="1"/>
              <p:nvPr/>
            </p:nvSpPr>
            <p:spPr>
              <a:xfrm>
                <a:off x="457200" y="4038600"/>
                <a:ext cx="4210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0A6D8794-99B4-4448-80CA-6B4612D2F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38600"/>
                <a:ext cx="421013" cy="307777"/>
              </a:xfrm>
              <a:prstGeom prst="rect">
                <a:avLst/>
              </a:prstGeom>
              <a:blipFill>
                <a:blip r:embed="rId4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TextBox 234">
            <a:extLst>
              <a:ext uri="{FF2B5EF4-FFF2-40B4-BE49-F238E27FC236}">
                <a16:creationId xmlns:a16="http://schemas.microsoft.com/office/drawing/2014/main" id="{6A1539DD-83ED-4ACC-BB45-59FB2703BB5F}"/>
              </a:ext>
            </a:extLst>
          </p:cNvPr>
          <p:cNvSpPr txBox="1"/>
          <p:nvPr/>
        </p:nvSpPr>
        <p:spPr>
          <a:xfrm>
            <a:off x="380999" y="4309646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BOS</a:t>
            </a:r>
            <a:endParaRPr lang="en-US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FE3F4213-E0C7-42F4-B4D5-48C76B5DF7A0}"/>
              </a:ext>
            </a:extLst>
          </p:cNvPr>
          <p:cNvSpPr/>
          <p:nvPr/>
        </p:nvSpPr>
        <p:spPr bwMode="auto">
          <a:xfrm>
            <a:off x="1218229" y="4585880"/>
            <a:ext cx="5436141" cy="1738522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A982754-0227-40B9-AEC6-5C6A82B8BF71}"/>
              </a:ext>
            </a:extLst>
          </p:cNvPr>
          <p:cNvSpPr/>
          <p:nvPr/>
        </p:nvSpPr>
        <p:spPr bwMode="auto">
          <a:xfrm>
            <a:off x="6770658" y="1812997"/>
            <a:ext cx="1965057" cy="2252977"/>
          </a:xfrm>
          <a:custGeom>
            <a:avLst/>
            <a:gdLst>
              <a:gd name="connsiteX0" fmla="*/ 0 w 3746377"/>
              <a:gd name="connsiteY0" fmla="*/ 415298 h 2066545"/>
              <a:gd name="connsiteX1" fmla="*/ 923277 w 3746377"/>
              <a:gd name="connsiteY1" fmla="*/ 6925 h 2066545"/>
              <a:gd name="connsiteX2" fmla="*/ 3275860 w 3746377"/>
              <a:gd name="connsiteY2" fmla="*/ 317644 h 2066545"/>
              <a:gd name="connsiteX3" fmla="*/ 3746377 w 3746377"/>
              <a:gd name="connsiteY3" fmla="*/ 2066545 h 2066545"/>
              <a:gd name="connsiteX0" fmla="*/ 0 w 3728709"/>
              <a:gd name="connsiteY0" fmla="*/ 415298 h 2395019"/>
              <a:gd name="connsiteX1" fmla="*/ 923277 w 3728709"/>
              <a:gd name="connsiteY1" fmla="*/ 6925 h 2395019"/>
              <a:gd name="connsiteX2" fmla="*/ 3275860 w 3728709"/>
              <a:gd name="connsiteY2" fmla="*/ 317644 h 2395019"/>
              <a:gd name="connsiteX3" fmla="*/ 3728622 w 3728709"/>
              <a:gd name="connsiteY3" fmla="*/ 2395019 h 2395019"/>
              <a:gd name="connsiteX0" fmla="*/ 0 w 3728709"/>
              <a:gd name="connsiteY0" fmla="*/ 415298 h 2217466"/>
              <a:gd name="connsiteX1" fmla="*/ 923277 w 3728709"/>
              <a:gd name="connsiteY1" fmla="*/ 6925 h 2217466"/>
              <a:gd name="connsiteX2" fmla="*/ 3275860 w 3728709"/>
              <a:gd name="connsiteY2" fmla="*/ 317644 h 2217466"/>
              <a:gd name="connsiteX3" fmla="*/ 3728622 w 3728709"/>
              <a:gd name="connsiteY3" fmla="*/ 2217466 h 2217466"/>
              <a:gd name="connsiteX0" fmla="*/ 0 w 3728709"/>
              <a:gd name="connsiteY0" fmla="*/ 415298 h 2252977"/>
              <a:gd name="connsiteX1" fmla="*/ 923277 w 3728709"/>
              <a:gd name="connsiteY1" fmla="*/ 6925 h 2252977"/>
              <a:gd name="connsiteX2" fmla="*/ 3275860 w 3728709"/>
              <a:gd name="connsiteY2" fmla="*/ 317644 h 2252977"/>
              <a:gd name="connsiteX3" fmla="*/ 3728622 w 3728709"/>
              <a:gd name="connsiteY3" fmla="*/ 2252977 h 225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8709" h="2252977">
                <a:moveTo>
                  <a:pt x="0" y="415298"/>
                </a:moveTo>
                <a:cubicBezTo>
                  <a:pt x="188650" y="219249"/>
                  <a:pt x="377300" y="23201"/>
                  <a:pt x="923277" y="6925"/>
                </a:cubicBezTo>
                <a:cubicBezTo>
                  <a:pt x="1469254" y="-9351"/>
                  <a:pt x="2805343" y="-25626"/>
                  <a:pt x="3275860" y="317644"/>
                </a:cubicBezTo>
                <a:cubicBezTo>
                  <a:pt x="3746377" y="660914"/>
                  <a:pt x="3728622" y="1550161"/>
                  <a:pt x="3728622" y="2252977"/>
                </a:cubicBezTo>
              </a:path>
            </a:pathLst>
          </a:cu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454701C6-1D5A-4BAC-912A-53ACBC69B2E7}"/>
              </a:ext>
            </a:extLst>
          </p:cNvPr>
          <p:cNvSpPr txBox="1"/>
          <p:nvPr/>
        </p:nvSpPr>
        <p:spPr>
          <a:xfrm>
            <a:off x="8348588" y="4114800"/>
            <a:ext cx="769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Noun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7BF4BF14-A760-4E8E-8A72-9A4A1F1DED29}"/>
              </a:ext>
            </a:extLst>
          </p:cNvPr>
          <p:cNvSpPr/>
          <p:nvPr/>
        </p:nvSpPr>
        <p:spPr bwMode="auto">
          <a:xfrm flipV="1">
            <a:off x="6774821" y="4528821"/>
            <a:ext cx="1969695" cy="2252977"/>
          </a:xfrm>
          <a:custGeom>
            <a:avLst/>
            <a:gdLst>
              <a:gd name="connsiteX0" fmla="*/ 0 w 3746377"/>
              <a:gd name="connsiteY0" fmla="*/ 415298 h 2066545"/>
              <a:gd name="connsiteX1" fmla="*/ 923277 w 3746377"/>
              <a:gd name="connsiteY1" fmla="*/ 6925 h 2066545"/>
              <a:gd name="connsiteX2" fmla="*/ 3275860 w 3746377"/>
              <a:gd name="connsiteY2" fmla="*/ 317644 h 2066545"/>
              <a:gd name="connsiteX3" fmla="*/ 3746377 w 3746377"/>
              <a:gd name="connsiteY3" fmla="*/ 2066545 h 2066545"/>
              <a:gd name="connsiteX0" fmla="*/ 0 w 3728709"/>
              <a:gd name="connsiteY0" fmla="*/ 415298 h 2395019"/>
              <a:gd name="connsiteX1" fmla="*/ 923277 w 3728709"/>
              <a:gd name="connsiteY1" fmla="*/ 6925 h 2395019"/>
              <a:gd name="connsiteX2" fmla="*/ 3275860 w 3728709"/>
              <a:gd name="connsiteY2" fmla="*/ 317644 h 2395019"/>
              <a:gd name="connsiteX3" fmla="*/ 3728622 w 3728709"/>
              <a:gd name="connsiteY3" fmla="*/ 2395019 h 2395019"/>
              <a:gd name="connsiteX0" fmla="*/ 0 w 3737510"/>
              <a:gd name="connsiteY0" fmla="*/ 415298 h 2252977"/>
              <a:gd name="connsiteX1" fmla="*/ 923277 w 3737510"/>
              <a:gd name="connsiteY1" fmla="*/ 6925 h 2252977"/>
              <a:gd name="connsiteX2" fmla="*/ 3275860 w 3737510"/>
              <a:gd name="connsiteY2" fmla="*/ 317644 h 2252977"/>
              <a:gd name="connsiteX3" fmla="*/ 3737499 w 3737510"/>
              <a:gd name="connsiteY3" fmla="*/ 2252977 h 225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7510" h="2252977">
                <a:moveTo>
                  <a:pt x="0" y="415298"/>
                </a:moveTo>
                <a:cubicBezTo>
                  <a:pt x="188650" y="219249"/>
                  <a:pt x="377300" y="23201"/>
                  <a:pt x="923277" y="6925"/>
                </a:cubicBezTo>
                <a:cubicBezTo>
                  <a:pt x="1469254" y="-9351"/>
                  <a:pt x="2805343" y="-25626"/>
                  <a:pt x="3275860" y="317644"/>
                </a:cubicBezTo>
                <a:cubicBezTo>
                  <a:pt x="3746377" y="660914"/>
                  <a:pt x="3737499" y="1550161"/>
                  <a:pt x="3737499" y="2252977"/>
                </a:cubicBezTo>
              </a:path>
            </a:pathLst>
          </a:cu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141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Predict property of prefix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7FD754-EC48-49F9-85FB-82DC8FA0AB7B}"/>
              </a:ext>
            </a:extLst>
          </p:cNvPr>
          <p:cNvGrpSpPr/>
          <p:nvPr/>
        </p:nvGrpSpPr>
        <p:grpSpPr>
          <a:xfrm>
            <a:off x="999888" y="5181600"/>
            <a:ext cx="7505166" cy="1152525"/>
            <a:chOff x="514350" y="1752600"/>
            <a:chExt cx="7505166" cy="115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/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blipFill>
                  <a:blip r:embed="rId3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blipFill>
                  <a:blip r:embed="rId4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blipFill>
                  <a:blip r:embed="rId5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blipFill>
                  <a:blip r:embed="rId6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blipFill>
                  <a:blip r:embed="rId7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/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blipFill>
                  <a:blip r:embed="rId8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/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blipFill>
                  <a:blip r:embed="rId9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blipFill>
                  <a:blip r:embed="rId10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/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blipFill>
                  <a:blip r:embed="rId11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51274B-3B23-4DB9-BCE3-D2D9FBC5E9E4}"/>
                </a:ext>
              </a:extLst>
            </p:cNvPr>
            <p:cNvGrpSpPr/>
            <p:nvPr/>
          </p:nvGrpSpPr>
          <p:grpSpPr>
            <a:xfrm>
              <a:off x="930554" y="1938776"/>
              <a:ext cx="889333" cy="966349"/>
              <a:chOff x="930554" y="1929251"/>
              <a:chExt cx="889333" cy="966349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F3AC1C7-1295-45C3-B038-25AC7E2052A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44000" r="-5909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A647AD5-AADC-4B57-AA17-6CD1CC568A13}"/>
                </a:ext>
              </a:extLst>
            </p:cNvPr>
            <p:cNvGrpSpPr/>
            <p:nvPr/>
          </p:nvGrpSpPr>
          <p:grpSpPr>
            <a:xfrm>
              <a:off x="7124700" y="1938776"/>
              <a:ext cx="894816" cy="966349"/>
              <a:chOff x="930554" y="1929251"/>
              <a:chExt cx="894816" cy="966349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4CCCDF41-6A2D-48B6-8B01-FE4E85096510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2043A11-2C79-414D-8C8E-2F4E8CE1C9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0F179DC-4E7F-4CE9-8BA4-636C34B6C561}"/>
                </a:ext>
              </a:extLst>
            </p:cNvPr>
            <p:cNvGrpSpPr/>
            <p:nvPr/>
          </p:nvGrpSpPr>
          <p:grpSpPr>
            <a:xfrm>
              <a:off x="181543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E077724-BE68-4E32-8B63-E4375954BB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515" t="-44000" r="-5757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C08BA04-DF89-4036-9F31-766D9F563625}"/>
                </a:ext>
              </a:extLst>
            </p:cNvPr>
            <p:cNvGrpSpPr/>
            <p:nvPr/>
          </p:nvGrpSpPr>
          <p:grpSpPr>
            <a:xfrm>
              <a:off x="2700310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505A41D-4EB1-4968-A4C3-0B8097FA71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515" t="-44000" r="-5757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ECA248-839A-437F-9FEF-F8B974122B31}"/>
                </a:ext>
              </a:extLst>
            </p:cNvPr>
            <p:cNvGrpSpPr/>
            <p:nvPr/>
          </p:nvGrpSpPr>
          <p:grpSpPr>
            <a:xfrm>
              <a:off x="3585188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3CAEB2D-48AC-42AD-9BB0-8CCCF5B752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4DBC8A-FF4F-459A-B6C3-1751E8682882}"/>
                </a:ext>
              </a:extLst>
            </p:cNvPr>
            <p:cNvGrpSpPr/>
            <p:nvPr/>
          </p:nvGrpSpPr>
          <p:grpSpPr>
            <a:xfrm>
              <a:off x="4470066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3B9267A1-9971-4955-B6E2-758AA5AB4D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DA598D1D-AB50-4F67-BD22-60BDF986F0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7AEEE2B-029A-474B-B755-BED2F4285E9C}"/>
                </a:ext>
              </a:extLst>
            </p:cNvPr>
            <p:cNvGrpSpPr/>
            <p:nvPr/>
          </p:nvGrpSpPr>
          <p:grpSpPr>
            <a:xfrm>
              <a:off x="5354944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55B19208-D317-4BF8-8FA4-7B08D4495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5E3B921C-DA43-48EE-AB03-46DAFE1823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711363-63D7-4034-ADC7-859D1617A0FF}"/>
                </a:ext>
              </a:extLst>
            </p:cNvPr>
            <p:cNvGrpSpPr/>
            <p:nvPr/>
          </p:nvGrpSpPr>
          <p:grpSpPr>
            <a:xfrm>
              <a:off x="623982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C18FA717-5A08-4065-A883-895A2ABB85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1B6CBF0-94F3-4043-9AA4-C52BBA71D6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740007" y="6260068"/>
            <a:ext cx="586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        to        love       Jill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F8CF270-47B0-46F4-ACF8-6F5E74C0CA2C}"/>
              </a:ext>
            </a:extLst>
          </p:cNvPr>
          <p:cNvSpPr txBox="1"/>
          <p:nvPr/>
        </p:nvSpPr>
        <p:spPr>
          <a:xfrm>
            <a:off x="8000999" y="6292171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EOS</a:t>
            </a:r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95AB30-EFF5-414F-BE39-CB3BB448D770}"/>
              </a:ext>
            </a:extLst>
          </p:cNvPr>
          <p:cNvGrpSpPr/>
          <p:nvPr/>
        </p:nvGrpSpPr>
        <p:grpSpPr>
          <a:xfrm>
            <a:off x="973494" y="4276649"/>
            <a:ext cx="7467600" cy="828751"/>
            <a:chOff x="381000" y="4276649"/>
            <a:chExt cx="7467600" cy="828751"/>
          </a:xfrm>
        </p:grpSpPr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DD7D2526-70B9-4DDB-90AF-DA634C7673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A35344F6-E28C-412F-A55B-176B3D6CEF3E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992904E0-21AD-4BE1-BCD5-ECB97A519D5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1502325A-F1CC-463A-B623-B6496D0EA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3D1A0792-375F-4CDF-A7D9-FCE73DA749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8B1F1C1B-5956-4EB6-AC1D-3B5FB204AF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08F11230-1008-4198-A57B-7AD00A4652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F1B278D2-20C0-4AAD-B5C5-A6C17B29F5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E6CA57C8-50A3-4A72-93CD-382CB549A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DF0C2307-7A5D-4C9A-8BAC-5D090E34E8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D6284D4F-7CE9-45AF-B181-7608BBB5E8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8F33EF28-2DD6-482C-B841-6F80A6B4B5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7AADCC2-5868-4BE6-921F-A0D0BC0B28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7C9FCC72-CB08-498B-AC5F-1C5DB98D93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15A71927-0340-44D5-A209-8AEE19B52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46F964C-FDDB-497B-BD8A-FA2FEBBFA7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B2D80207-F599-43B8-9E9A-479926E2C208}"/>
              </a:ext>
            </a:extLst>
          </p:cNvPr>
          <p:cNvGrpSpPr/>
          <p:nvPr/>
        </p:nvGrpSpPr>
        <p:grpSpPr>
          <a:xfrm>
            <a:off x="973494" y="3438449"/>
            <a:ext cx="7467600" cy="828751"/>
            <a:chOff x="381000" y="4276649"/>
            <a:chExt cx="7467600" cy="828751"/>
          </a:xfrm>
        </p:grpSpPr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451D327F-EA2E-49BD-A5A7-DFACE52C0AC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0A12F7E5-1B9D-45D8-AA72-E6AE2C67EEBA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6483816F-383C-4119-BA3D-79FB9C2B9A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16AA7C08-DB1E-48D3-B9F6-A10D98EFAC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738FDB20-AE8B-4B1E-8855-8CE17A3715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437441C2-11A9-4A52-A261-31EFD727EE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801EBC99-957B-49EC-8EA1-63E00C2E772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39DC4D74-2817-4984-A6AE-2693C7FD2C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CFD6627D-1749-4AE3-8602-0FB759DA88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89B142E8-CB54-431C-9DF0-4A7C4122CC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392536EC-C489-423F-864F-40FE5ADB477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DE254CE7-EFAC-431B-9CBC-2CFB02848E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4EEFEDD9-608A-4CE0-BEA2-5968D1056F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92BC663E-6AF3-44A3-AFD7-F438069F3D3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B922F92F-8E61-4841-8D3A-5E60AA8E5CB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2" name="Straight Arrow Connector 491">
              <a:extLst>
                <a:ext uri="{FF2B5EF4-FFF2-40B4-BE49-F238E27FC236}">
                  <a16:creationId xmlns:a16="http://schemas.microsoft.com/office/drawing/2014/main" id="{549066D9-325A-4705-A441-DA57E01100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1563108-C162-4E58-A7EF-0EEF2DF9FD4C}"/>
              </a:ext>
            </a:extLst>
          </p:cNvPr>
          <p:cNvSpPr/>
          <p:nvPr/>
        </p:nvSpPr>
        <p:spPr bwMode="auto">
          <a:xfrm>
            <a:off x="4000306" y="3402211"/>
            <a:ext cx="4610294" cy="3401814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5F43F7F-A1C2-4B40-A69A-A2260B391488}"/>
              </a:ext>
            </a:extLst>
          </p:cNvPr>
          <p:cNvSpPr txBox="1"/>
          <p:nvPr/>
        </p:nvSpPr>
        <p:spPr>
          <a:xfrm>
            <a:off x="606662" y="1524000"/>
            <a:ext cx="3944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n-lt"/>
              </a:rPr>
              <a:t>How about predicting next </a:t>
            </a:r>
            <a:r>
              <a:rPr lang="en-US" sz="2000" i="1" dirty="0">
                <a:solidFill>
                  <a:srgbClr val="0070C0"/>
                </a:solidFill>
                <a:latin typeface="+mn-lt"/>
              </a:rPr>
              <a:t>word</a:t>
            </a:r>
            <a:r>
              <a:rPr lang="en-US" sz="2000" dirty="0">
                <a:solidFill>
                  <a:srgbClr val="0070C0"/>
                </a:solidFill>
                <a:latin typeface="+mn-lt"/>
              </a:rPr>
              <a:t>?</a:t>
            </a:r>
          </a:p>
          <a:p>
            <a:r>
              <a:rPr lang="en-US" sz="2000" dirty="0">
                <a:solidFill>
                  <a:srgbClr val="0070C0"/>
                </a:solidFill>
                <a:latin typeface="+mn-lt"/>
              </a:rPr>
              <a:t>Hey, that’s language modeling!</a:t>
            </a:r>
            <a:endParaRPr lang="en-US" sz="2000" dirty="0">
              <a:solidFill>
                <a:srgbClr val="0070C0"/>
              </a:solidFill>
              <a:latin typeface="Tahoma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CEFFDF7-3365-4A62-B8F2-F36991D1A399}"/>
              </a:ext>
            </a:extLst>
          </p:cNvPr>
          <p:cNvCxnSpPr>
            <a:cxnSpLocks/>
          </p:cNvCxnSpPr>
          <p:nvPr/>
        </p:nvCxnSpPr>
        <p:spPr bwMode="auto">
          <a:xfrm flipV="1">
            <a:off x="3831442" y="3036332"/>
            <a:ext cx="228900" cy="365880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33873A3-2065-493F-AE46-48A4ED53E892}"/>
              </a:ext>
            </a:extLst>
          </p:cNvPr>
          <p:cNvSpPr txBox="1"/>
          <p:nvPr/>
        </p:nvSpPr>
        <p:spPr>
          <a:xfrm>
            <a:off x="3792894" y="2743200"/>
            <a:ext cx="83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Joe</a:t>
            </a:r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4C113C1-6366-4467-A1AD-0F55E393BC50}"/>
              </a:ext>
            </a:extLst>
          </p:cNvPr>
          <p:cNvSpPr txBox="1"/>
          <p:nvPr/>
        </p:nvSpPr>
        <p:spPr>
          <a:xfrm>
            <a:off x="1740007" y="6260068"/>
            <a:ext cx="255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105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763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Predict property of prefix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106</a:t>
            </a:fld>
            <a:endParaRPr lang="en-US" alt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7FD754-EC48-49F9-85FB-82DC8FA0AB7B}"/>
              </a:ext>
            </a:extLst>
          </p:cNvPr>
          <p:cNvGrpSpPr/>
          <p:nvPr/>
        </p:nvGrpSpPr>
        <p:grpSpPr>
          <a:xfrm>
            <a:off x="999888" y="5181600"/>
            <a:ext cx="7505166" cy="1152525"/>
            <a:chOff x="514350" y="1752600"/>
            <a:chExt cx="7505166" cy="115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/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blipFill>
                  <a:blip r:embed="rId3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blipFill>
                  <a:blip r:embed="rId4"/>
                  <a:stretch>
                    <a:fillRect l="-298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blipFill>
                  <a:blip r:embed="rId5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blipFill>
                  <a:blip r:embed="rId6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blipFill>
                  <a:blip r:embed="rId7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/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blipFill>
                  <a:blip r:embed="rId8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/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blipFill>
                  <a:blip r:embed="rId9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blipFill>
                  <a:blip r:embed="rId10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/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blipFill>
                  <a:blip r:embed="rId11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51274B-3B23-4DB9-BCE3-D2D9FBC5E9E4}"/>
                </a:ext>
              </a:extLst>
            </p:cNvPr>
            <p:cNvGrpSpPr/>
            <p:nvPr/>
          </p:nvGrpSpPr>
          <p:grpSpPr>
            <a:xfrm>
              <a:off x="930554" y="1938776"/>
              <a:ext cx="889333" cy="966349"/>
              <a:chOff x="930554" y="1929251"/>
              <a:chExt cx="889333" cy="966349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F3AC1C7-1295-45C3-B038-25AC7E2052A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44000" r="-5909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A647AD5-AADC-4B57-AA17-6CD1CC568A13}"/>
                </a:ext>
              </a:extLst>
            </p:cNvPr>
            <p:cNvGrpSpPr/>
            <p:nvPr/>
          </p:nvGrpSpPr>
          <p:grpSpPr>
            <a:xfrm>
              <a:off x="7124700" y="1938776"/>
              <a:ext cx="894816" cy="966349"/>
              <a:chOff x="930554" y="1929251"/>
              <a:chExt cx="894816" cy="966349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4CCCDF41-6A2D-48B6-8B01-FE4E85096510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2043A11-2C79-414D-8C8E-2F4E8CE1C9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0F179DC-4E7F-4CE9-8BA4-636C34B6C561}"/>
                </a:ext>
              </a:extLst>
            </p:cNvPr>
            <p:cNvGrpSpPr/>
            <p:nvPr/>
          </p:nvGrpSpPr>
          <p:grpSpPr>
            <a:xfrm>
              <a:off x="181543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E077724-BE68-4E32-8B63-E4375954BB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C08BA04-DF89-4036-9F31-766D9F563625}"/>
                </a:ext>
              </a:extLst>
            </p:cNvPr>
            <p:cNvGrpSpPr/>
            <p:nvPr/>
          </p:nvGrpSpPr>
          <p:grpSpPr>
            <a:xfrm>
              <a:off x="2700310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505A41D-4EB1-4968-A4C3-0B8097FA71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ECA248-839A-437F-9FEF-F8B974122B31}"/>
                </a:ext>
              </a:extLst>
            </p:cNvPr>
            <p:cNvGrpSpPr/>
            <p:nvPr/>
          </p:nvGrpSpPr>
          <p:grpSpPr>
            <a:xfrm>
              <a:off x="3585188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3CAEB2D-48AC-42AD-9BB0-8CCCF5B752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515" t="-44000" r="-5757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4DBC8A-FF4F-459A-B6C3-1751E8682882}"/>
                </a:ext>
              </a:extLst>
            </p:cNvPr>
            <p:cNvGrpSpPr/>
            <p:nvPr/>
          </p:nvGrpSpPr>
          <p:grpSpPr>
            <a:xfrm>
              <a:off x="4470066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3B9267A1-9971-4955-B6E2-758AA5AB4D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DA598D1D-AB50-4F67-BD22-60BDF986F0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7AEEE2B-029A-474B-B755-BED2F4285E9C}"/>
                </a:ext>
              </a:extLst>
            </p:cNvPr>
            <p:cNvGrpSpPr/>
            <p:nvPr/>
          </p:nvGrpSpPr>
          <p:grpSpPr>
            <a:xfrm>
              <a:off x="5354944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55B19208-D317-4BF8-8FA4-7B08D4495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5E3B921C-DA43-48EE-AB03-46DAFE1823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711363-63D7-4034-ADC7-859D1617A0FF}"/>
                </a:ext>
              </a:extLst>
            </p:cNvPr>
            <p:cNvGrpSpPr/>
            <p:nvPr/>
          </p:nvGrpSpPr>
          <p:grpSpPr>
            <a:xfrm>
              <a:off x="623982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C18FA717-5A08-4065-A883-895A2ABB85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1B6CBF0-94F3-4043-9AA4-C52BBA71D6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740007" y="6260068"/>
            <a:ext cx="586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        to        love       Jill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F8CF270-47B0-46F4-ACF8-6F5E74C0CA2C}"/>
              </a:ext>
            </a:extLst>
          </p:cNvPr>
          <p:cNvSpPr txBox="1"/>
          <p:nvPr/>
        </p:nvSpPr>
        <p:spPr>
          <a:xfrm>
            <a:off x="8000999" y="6292171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EOS</a:t>
            </a:r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95AB30-EFF5-414F-BE39-CB3BB448D770}"/>
              </a:ext>
            </a:extLst>
          </p:cNvPr>
          <p:cNvGrpSpPr/>
          <p:nvPr/>
        </p:nvGrpSpPr>
        <p:grpSpPr>
          <a:xfrm>
            <a:off x="973494" y="4276649"/>
            <a:ext cx="7467600" cy="828751"/>
            <a:chOff x="381000" y="4276649"/>
            <a:chExt cx="7467600" cy="828751"/>
          </a:xfrm>
        </p:grpSpPr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DD7D2526-70B9-4DDB-90AF-DA634C7673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A35344F6-E28C-412F-A55B-176B3D6CEF3E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992904E0-21AD-4BE1-BCD5-ECB97A519D5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1502325A-F1CC-463A-B623-B6496D0EA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3D1A0792-375F-4CDF-A7D9-FCE73DA749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8B1F1C1B-5956-4EB6-AC1D-3B5FB204AF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08F11230-1008-4198-A57B-7AD00A4652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F1B278D2-20C0-4AAD-B5C5-A6C17B29F5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E6CA57C8-50A3-4A72-93CD-382CB549A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DF0C2307-7A5D-4C9A-8BAC-5D090E34E8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D6284D4F-7CE9-45AF-B181-7608BBB5E8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8F33EF28-2DD6-482C-B841-6F80A6B4B5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7AADCC2-5868-4BE6-921F-A0D0BC0B28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7C9FCC72-CB08-498B-AC5F-1C5DB98D93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15A71927-0340-44D5-A209-8AEE19B52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46F964C-FDDB-497B-BD8A-FA2FEBBFA7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B2D80207-F599-43B8-9E9A-479926E2C208}"/>
              </a:ext>
            </a:extLst>
          </p:cNvPr>
          <p:cNvGrpSpPr/>
          <p:nvPr/>
        </p:nvGrpSpPr>
        <p:grpSpPr>
          <a:xfrm>
            <a:off x="973494" y="3438449"/>
            <a:ext cx="7467600" cy="828751"/>
            <a:chOff x="381000" y="4276649"/>
            <a:chExt cx="7467600" cy="828751"/>
          </a:xfrm>
        </p:grpSpPr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451D327F-EA2E-49BD-A5A7-DFACE52C0AC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0A12F7E5-1B9D-45D8-AA72-E6AE2C67EEBA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6483816F-383C-4119-BA3D-79FB9C2B9A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16AA7C08-DB1E-48D3-B9F6-A10D98EFAC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738FDB20-AE8B-4B1E-8855-8CE17A3715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437441C2-11A9-4A52-A261-31EFD727EE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801EBC99-957B-49EC-8EA1-63E00C2E772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39DC4D74-2817-4984-A6AE-2693C7FD2C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CFD6627D-1749-4AE3-8602-0FB759DA88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89B142E8-CB54-431C-9DF0-4A7C4122CC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392536EC-C489-423F-864F-40FE5ADB477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DE254CE7-EFAC-431B-9CBC-2CFB02848E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4EEFEDD9-608A-4CE0-BEA2-5968D1056F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92BC663E-6AF3-44A3-AFD7-F438069F3D3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B922F92F-8E61-4841-8D3A-5E60AA8E5CB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2" name="Straight Arrow Connector 491">
              <a:extLst>
                <a:ext uri="{FF2B5EF4-FFF2-40B4-BE49-F238E27FC236}">
                  <a16:creationId xmlns:a16="http://schemas.microsoft.com/office/drawing/2014/main" id="{549066D9-325A-4705-A441-DA57E01100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EB13B526-79ED-43AC-BB17-C1933762605C}"/>
              </a:ext>
            </a:extLst>
          </p:cNvPr>
          <p:cNvCxnSpPr>
            <a:cxnSpLocks/>
          </p:cNvCxnSpPr>
          <p:nvPr/>
        </p:nvCxnSpPr>
        <p:spPr bwMode="auto">
          <a:xfrm flipV="1">
            <a:off x="4669342" y="3036332"/>
            <a:ext cx="228900" cy="365880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1563108-C162-4E58-A7EF-0EEF2DF9FD4C}"/>
              </a:ext>
            </a:extLst>
          </p:cNvPr>
          <p:cNvSpPr/>
          <p:nvPr/>
        </p:nvSpPr>
        <p:spPr bwMode="auto">
          <a:xfrm>
            <a:off x="4876800" y="3329463"/>
            <a:ext cx="3640831" cy="3267581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5F43F7F-A1C2-4B40-A69A-A2260B391488}"/>
              </a:ext>
            </a:extLst>
          </p:cNvPr>
          <p:cNvSpPr txBox="1"/>
          <p:nvPr/>
        </p:nvSpPr>
        <p:spPr>
          <a:xfrm>
            <a:off x="606662" y="1524000"/>
            <a:ext cx="3944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n-lt"/>
              </a:rPr>
              <a:t>How about predicting next </a:t>
            </a:r>
            <a:r>
              <a:rPr lang="en-US" sz="2000" i="1" dirty="0">
                <a:solidFill>
                  <a:srgbClr val="0070C0"/>
                </a:solidFill>
                <a:latin typeface="+mn-lt"/>
              </a:rPr>
              <a:t>word</a:t>
            </a:r>
            <a:r>
              <a:rPr lang="en-US" sz="2000" dirty="0">
                <a:solidFill>
                  <a:srgbClr val="0070C0"/>
                </a:solidFill>
                <a:latin typeface="+mn-lt"/>
              </a:rPr>
              <a:t>?</a:t>
            </a:r>
          </a:p>
          <a:p>
            <a:r>
              <a:rPr lang="en-US" sz="2000" dirty="0">
                <a:solidFill>
                  <a:srgbClr val="0070C0"/>
                </a:solidFill>
                <a:latin typeface="+mn-lt"/>
              </a:rPr>
              <a:t>Hey, that’s language modeling!</a:t>
            </a:r>
            <a:endParaRPr lang="en-US" sz="2000" dirty="0">
              <a:solidFill>
                <a:srgbClr val="0070C0"/>
              </a:solidFill>
              <a:latin typeface="Tahoma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AFFE434-8CF8-4D9C-B840-F7013FFBB514}"/>
              </a:ext>
            </a:extLst>
          </p:cNvPr>
          <p:cNvSpPr txBox="1"/>
          <p:nvPr/>
        </p:nvSpPr>
        <p:spPr>
          <a:xfrm>
            <a:off x="4715726" y="2743200"/>
            <a:ext cx="792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</a:t>
            </a:r>
            <a:endParaRPr lang="en-US" dirty="0"/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60EECB2-E753-40A5-90A8-C24B40815D69}"/>
              </a:ext>
            </a:extLst>
          </p:cNvPr>
          <p:cNvCxnSpPr>
            <a:cxnSpLocks/>
          </p:cNvCxnSpPr>
          <p:nvPr/>
        </p:nvCxnSpPr>
        <p:spPr bwMode="auto">
          <a:xfrm flipV="1">
            <a:off x="3831442" y="3036332"/>
            <a:ext cx="228900" cy="365880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F208598-17B7-43E8-9E77-C43511044688}"/>
              </a:ext>
            </a:extLst>
          </p:cNvPr>
          <p:cNvSpPr txBox="1"/>
          <p:nvPr/>
        </p:nvSpPr>
        <p:spPr>
          <a:xfrm>
            <a:off x="3792894" y="2743200"/>
            <a:ext cx="83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Joe</a:t>
            </a:r>
            <a:endParaRPr lang="en-US" dirty="0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64BE9144-B73F-4824-A9E8-E942915AC091}"/>
              </a:ext>
            </a:extLst>
          </p:cNvPr>
          <p:cNvSpPr/>
          <p:nvPr/>
        </p:nvSpPr>
        <p:spPr bwMode="auto">
          <a:xfrm>
            <a:off x="4212442" y="2286000"/>
            <a:ext cx="369139" cy="4541479"/>
          </a:xfrm>
          <a:custGeom>
            <a:avLst/>
            <a:gdLst>
              <a:gd name="connsiteX0" fmla="*/ 22298 w 306077"/>
              <a:gd name="connsiteY0" fmla="*/ 491575 h 4311045"/>
              <a:gd name="connsiteX1" fmla="*/ 190464 w 306077"/>
              <a:gd name="connsiteY1" fmla="*/ 302389 h 4311045"/>
              <a:gd name="connsiteX2" fmla="*/ 1277 w 306077"/>
              <a:gd name="connsiteY2" fmla="*/ 4033561 h 4311045"/>
              <a:gd name="connsiteX3" fmla="*/ 306077 w 306077"/>
              <a:gd name="connsiteY3" fmla="*/ 3749782 h 4311045"/>
              <a:gd name="connsiteX0" fmla="*/ 22298 w 369139"/>
              <a:gd name="connsiteY0" fmla="*/ 491575 h 4541479"/>
              <a:gd name="connsiteX1" fmla="*/ 190464 w 369139"/>
              <a:gd name="connsiteY1" fmla="*/ 302389 h 4541479"/>
              <a:gd name="connsiteX2" fmla="*/ 1277 w 369139"/>
              <a:gd name="connsiteY2" fmla="*/ 4033561 h 4541479"/>
              <a:gd name="connsiteX3" fmla="*/ 369139 w 369139"/>
              <a:gd name="connsiteY3" fmla="*/ 4275299 h 454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139" h="4541479">
                <a:moveTo>
                  <a:pt x="22298" y="491575"/>
                </a:moveTo>
                <a:cubicBezTo>
                  <a:pt x="108133" y="101816"/>
                  <a:pt x="193968" y="-287942"/>
                  <a:pt x="190464" y="302389"/>
                </a:cubicBezTo>
                <a:cubicBezTo>
                  <a:pt x="186961" y="892720"/>
                  <a:pt x="-17992" y="3458996"/>
                  <a:pt x="1277" y="4033561"/>
                </a:cubicBezTo>
                <a:cubicBezTo>
                  <a:pt x="20546" y="4608126"/>
                  <a:pt x="226373" y="4704471"/>
                  <a:pt x="369139" y="4275299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A39B1F9-7BF8-45FA-8DE0-22831A619B51}"/>
              </a:ext>
            </a:extLst>
          </p:cNvPr>
          <p:cNvSpPr txBox="1"/>
          <p:nvPr/>
        </p:nvSpPr>
        <p:spPr>
          <a:xfrm>
            <a:off x="1740007" y="6260068"/>
            <a:ext cx="333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</a:t>
            </a:r>
          </a:p>
        </p:txBody>
      </p:sp>
    </p:spTree>
    <p:extLst>
      <p:ext uri="{BB962C8B-B14F-4D97-AF65-F5344CB8AC3E}">
        <p14:creationId xmlns:p14="http://schemas.microsoft.com/office/powerpoint/2010/main" val="11300737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Predict property of prefix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107</a:t>
            </a:fld>
            <a:endParaRPr lang="en-US" alt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7FD754-EC48-49F9-85FB-82DC8FA0AB7B}"/>
              </a:ext>
            </a:extLst>
          </p:cNvPr>
          <p:cNvGrpSpPr/>
          <p:nvPr/>
        </p:nvGrpSpPr>
        <p:grpSpPr>
          <a:xfrm>
            <a:off x="999888" y="5181600"/>
            <a:ext cx="7505166" cy="1152525"/>
            <a:chOff x="514350" y="1752600"/>
            <a:chExt cx="7505166" cy="115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/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blipFill>
                  <a:blip r:embed="rId3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blipFill>
                  <a:blip r:embed="rId4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blipFill>
                  <a:blip r:embed="rId5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blipFill>
                  <a:blip r:embed="rId6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blipFill>
                  <a:blip r:embed="rId7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/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blipFill>
                  <a:blip r:embed="rId8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/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blipFill>
                  <a:blip r:embed="rId9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blipFill>
                  <a:blip r:embed="rId10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/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blipFill>
                  <a:blip r:embed="rId11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51274B-3B23-4DB9-BCE3-D2D9FBC5E9E4}"/>
                </a:ext>
              </a:extLst>
            </p:cNvPr>
            <p:cNvGrpSpPr/>
            <p:nvPr/>
          </p:nvGrpSpPr>
          <p:grpSpPr>
            <a:xfrm>
              <a:off x="930554" y="1938776"/>
              <a:ext cx="889333" cy="966349"/>
              <a:chOff x="930554" y="1929251"/>
              <a:chExt cx="889333" cy="966349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F3AC1C7-1295-45C3-B038-25AC7E2052A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44000" r="-5909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A647AD5-AADC-4B57-AA17-6CD1CC568A13}"/>
                </a:ext>
              </a:extLst>
            </p:cNvPr>
            <p:cNvGrpSpPr/>
            <p:nvPr/>
          </p:nvGrpSpPr>
          <p:grpSpPr>
            <a:xfrm>
              <a:off x="7124700" y="1938776"/>
              <a:ext cx="894816" cy="966349"/>
              <a:chOff x="930554" y="1929251"/>
              <a:chExt cx="894816" cy="966349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4CCCDF41-6A2D-48B6-8B01-FE4E85096510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2043A11-2C79-414D-8C8E-2F4E8CE1C9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0F179DC-4E7F-4CE9-8BA4-636C34B6C561}"/>
                </a:ext>
              </a:extLst>
            </p:cNvPr>
            <p:cNvGrpSpPr/>
            <p:nvPr/>
          </p:nvGrpSpPr>
          <p:grpSpPr>
            <a:xfrm>
              <a:off x="181543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E077724-BE68-4E32-8B63-E4375954BB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515" t="-44000" r="-5757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C08BA04-DF89-4036-9F31-766D9F563625}"/>
                </a:ext>
              </a:extLst>
            </p:cNvPr>
            <p:cNvGrpSpPr/>
            <p:nvPr/>
          </p:nvGrpSpPr>
          <p:grpSpPr>
            <a:xfrm>
              <a:off x="2700310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505A41D-4EB1-4968-A4C3-0B8097FA71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515" t="-44000" r="-5757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ECA248-839A-437F-9FEF-F8B974122B31}"/>
                </a:ext>
              </a:extLst>
            </p:cNvPr>
            <p:cNvGrpSpPr/>
            <p:nvPr/>
          </p:nvGrpSpPr>
          <p:grpSpPr>
            <a:xfrm>
              <a:off x="3585188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3CAEB2D-48AC-42AD-9BB0-8CCCF5B752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4DBC8A-FF4F-459A-B6C3-1751E8682882}"/>
                </a:ext>
              </a:extLst>
            </p:cNvPr>
            <p:cNvGrpSpPr/>
            <p:nvPr/>
          </p:nvGrpSpPr>
          <p:grpSpPr>
            <a:xfrm>
              <a:off x="4470066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3B9267A1-9971-4955-B6E2-758AA5AB4D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DA598D1D-AB50-4F67-BD22-60BDF986F0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7AEEE2B-029A-474B-B755-BED2F4285E9C}"/>
                </a:ext>
              </a:extLst>
            </p:cNvPr>
            <p:cNvGrpSpPr/>
            <p:nvPr/>
          </p:nvGrpSpPr>
          <p:grpSpPr>
            <a:xfrm>
              <a:off x="5354944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55B19208-D317-4BF8-8FA4-7B08D4495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5E3B921C-DA43-48EE-AB03-46DAFE1823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711363-63D7-4034-ADC7-859D1617A0FF}"/>
                </a:ext>
              </a:extLst>
            </p:cNvPr>
            <p:cNvGrpSpPr/>
            <p:nvPr/>
          </p:nvGrpSpPr>
          <p:grpSpPr>
            <a:xfrm>
              <a:off x="623982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C18FA717-5A08-4065-A883-895A2ABB85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1B6CBF0-94F3-4043-9AA4-C52BBA71D6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740007" y="6260068"/>
            <a:ext cx="586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        to        love       Jill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F8CF270-47B0-46F4-ACF8-6F5E74C0CA2C}"/>
              </a:ext>
            </a:extLst>
          </p:cNvPr>
          <p:cNvSpPr txBox="1"/>
          <p:nvPr/>
        </p:nvSpPr>
        <p:spPr>
          <a:xfrm>
            <a:off x="8000999" y="6292171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EOS</a:t>
            </a:r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95AB30-EFF5-414F-BE39-CB3BB448D770}"/>
              </a:ext>
            </a:extLst>
          </p:cNvPr>
          <p:cNvGrpSpPr/>
          <p:nvPr/>
        </p:nvGrpSpPr>
        <p:grpSpPr>
          <a:xfrm>
            <a:off x="973494" y="4276649"/>
            <a:ext cx="7467600" cy="828751"/>
            <a:chOff x="381000" y="4276649"/>
            <a:chExt cx="7467600" cy="828751"/>
          </a:xfrm>
        </p:grpSpPr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DD7D2526-70B9-4DDB-90AF-DA634C7673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A35344F6-E28C-412F-A55B-176B3D6CEF3E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992904E0-21AD-4BE1-BCD5-ECB97A519D5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1502325A-F1CC-463A-B623-B6496D0EA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3D1A0792-375F-4CDF-A7D9-FCE73DA749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8B1F1C1B-5956-4EB6-AC1D-3B5FB204AF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08F11230-1008-4198-A57B-7AD00A4652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F1B278D2-20C0-4AAD-B5C5-A6C17B29F5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E6CA57C8-50A3-4A72-93CD-382CB549A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DF0C2307-7A5D-4C9A-8BAC-5D090E34E8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D6284D4F-7CE9-45AF-B181-7608BBB5E8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8F33EF28-2DD6-482C-B841-6F80A6B4B5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7AADCC2-5868-4BE6-921F-A0D0BC0B28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7C9FCC72-CB08-498B-AC5F-1C5DB98D93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15A71927-0340-44D5-A209-8AEE19B52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46F964C-FDDB-497B-BD8A-FA2FEBBFA7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B2D80207-F599-43B8-9E9A-479926E2C208}"/>
              </a:ext>
            </a:extLst>
          </p:cNvPr>
          <p:cNvGrpSpPr/>
          <p:nvPr/>
        </p:nvGrpSpPr>
        <p:grpSpPr>
          <a:xfrm>
            <a:off x="973494" y="3438449"/>
            <a:ext cx="7467600" cy="828751"/>
            <a:chOff x="381000" y="4276649"/>
            <a:chExt cx="7467600" cy="828751"/>
          </a:xfrm>
        </p:grpSpPr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451D327F-EA2E-49BD-A5A7-DFACE52C0AC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0A12F7E5-1B9D-45D8-AA72-E6AE2C67EEBA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6483816F-383C-4119-BA3D-79FB9C2B9A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16AA7C08-DB1E-48D3-B9F6-A10D98EFAC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738FDB20-AE8B-4B1E-8855-8CE17A3715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437441C2-11A9-4A52-A261-31EFD727EE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801EBC99-957B-49EC-8EA1-63E00C2E772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39DC4D74-2817-4984-A6AE-2693C7FD2C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CFD6627D-1749-4AE3-8602-0FB759DA88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89B142E8-CB54-431C-9DF0-4A7C4122CC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392536EC-C489-423F-864F-40FE5ADB477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DE254CE7-EFAC-431B-9CBC-2CFB02848E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4EEFEDD9-608A-4CE0-BEA2-5968D1056F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92BC663E-6AF3-44A3-AFD7-F438069F3D3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B922F92F-8E61-4841-8D3A-5E60AA8E5CB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2" name="Straight Arrow Connector 491">
              <a:extLst>
                <a:ext uri="{FF2B5EF4-FFF2-40B4-BE49-F238E27FC236}">
                  <a16:creationId xmlns:a16="http://schemas.microsoft.com/office/drawing/2014/main" id="{549066D9-325A-4705-A441-DA57E01100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EB13B526-79ED-43AC-BB17-C1933762605C}"/>
              </a:ext>
            </a:extLst>
          </p:cNvPr>
          <p:cNvCxnSpPr>
            <a:cxnSpLocks/>
          </p:cNvCxnSpPr>
          <p:nvPr/>
        </p:nvCxnSpPr>
        <p:spPr bwMode="auto">
          <a:xfrm flipV="1">
            <a:off x="4669342" y="3036332"/>
            <a:ext cx="228900" cy="365880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1563108-C162-4E58-A7EF-0EEF2DF9FD4C}"/>
              </a:ext>
            </a:extLst>
          </p:cNvPr>
          <p:cNvSpPr/>
          <p:nvPr/>
        </p:nvSpPr>
        <p:spPr bwMode="auto">
          <a:xfrm>
            <a:off x="5791200" y="3329463"/>
            <a:ext cx="2726431" cy="3267581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5F43F7F-A1C2-4B40-A69A-A2260B391488}"/>
                  </a:ext>
                </a:extLst>
              </p:cNvPr>
              <p:cNvSpPr txBox="1"/>
              <p:nvPr/>
            </p:nvSpPr>
            <p:spPr>
              <a:xfrm>
                <a:off x="606662" y="1524000"/>
                <a:ext cx="3944350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  <a:latin typeface="+mn-lt"/>
                  </a:rPr>
                  <a:t>How about predicting next </a:t>
                </a:r>
                <a:r>
                  <a:rPr lang="en-US" sz="2000" i="1" dirty="0">
                    <a:solidFill>
                      <a:srgbClr val="0070C0"/>
                    </a:solidFill>
                    <a:latin typeface="+mn-lt"/>
                  </a:rPr>
                  <a:t>word</a:t>
                </a:r>
                <a:r>
                  <a:rPr lang="en-US" sz="2000" dirty="0">
                    <a:solidFill>
                      <a:srgbClr val="0070C0"/>
                    </a:solidFill>
                    <a:latin typeface="+mn-lt"/>
                  </a:rPr>
                  <a:t>?</a:t>
                </a:r>
              </a:p>
              <a:p>
                <a:pPr/>
                <a:r>
                  <a:rPr lang="en-US" sz="2000" dirty="0">
                    <a:solidFill>
                      <a:srgbClr val="0070C0"/>
                    </a:solidFill>
                    <a:latin typeface="+mn-lt"/>
                  </a:rPr>
                  <a:t>Hey, that’s language modeling!</a:t>
                </a:r>
                <a:br>
                  <a:rPr lang="en-US" sz="2000" dirty="0">
                    <a:solidFill>
                      <a:srgbClr val="0070C0"/>
                    </a:solidFill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>
                    <a:solidFill>
                      <a:srgbClr val="0070C0"/>
                    </a:solidFill>
                    <a:latin typeface="Tahoma"/>
                  </a:rPr>
                  <a:t>No longer limited to trigrams!</a:t>
                </a: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5F43F7F-A1C2-4B40-A69A-A2260B391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62" y="1524000"/>
                <a:ext cx="3944350" cy="1323439"/>
              </a:xfrm>
              <a:prstGeom prst="rect">
                <a:avLst/>
              </a:prstGeom>
              <a:blipFill>
                <a:blip r:embed="rId38"/>
                <a:stretch>
                  <a:fillRect l="-1700" t="-2304" r="-773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TextBox 125">
            <a:extLst>
              <a:ext uri="{FF2B5EF4-FFF2-40B4-BE49-F238E27FC236}">
                <a16:creationId xmlns:a16="http://schemas.microsoft.com/office/drawing/2014/main" id="{3AFFE434-8CF8-4D9C-B840-F7013FFBB514}"/>
              </a:ext>
            </a:extLst>
          </p:cNvPr>
          <p:cNvSpPr txBox="1"/>
          <p:nvPr/>
        </p:nvSpPr>
        <p:spPr>
          <a:xfrm>
            <a:off x="4715726" y="2743200"/>
            <a:ext cx="792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</a:t>
            </a:r>
            <a:endParaRPr lang="en-US" dirty="0"/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60EECB2-E753-40A5-90A8-C24B40815D69}"/>
              </a:ext>
            </a:extLst>
          </p:cNvPr>
          <p:cNvCxnSpPr>
            <a:cxnSpLocks/>
          </p:cNvCxnSpPr>
          <p:nvPr/>
        </p:nvCxnSpPr>
        <p:spPr bwMode="auto">
          <a:xfrm flipV="1">
            <a:off x="3831442" y="3036332"/>
            <a:ext cx="228900" cy="365880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F208598-17B7-43E8-9E77-C43511044688}"/>
              </a:ext>
            </a:extLst>
          </p:cNvPr>
          <p:cNvSpPr txBox="1"/>
          <p:nvPr/>
        </p:nvSpPr>
        <p:spPr>
          <a:xfrm>
            <a:off x="3792894" y="2743200"/>
            <a:ext cx="83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Joe</a:t>
            </a:r>
            <a:endParaRPr lang="en-US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A3D6334-6692-4094-ADB8-FE3A065B8FB6}"/>
              </a:ext>
            </a:extLst>
          </p:cNvPr>
          <p:cNvCxnSpPr>
            <a:cxnSpLocks/>
          </p:cNvCxnSpPr>
          <p:nvPr/>
        </p:nvCxnSpPr>
        <p:spPr bwMode="auto">
          <a:xfrm flipV="1">
            <a:off x="5714700" y="3036332"/>
            <a:ext cx="228900" cy="365880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D7E21AAA-7535-498F-9234-25242E73E9C3}"/>
              </a:ext>
            </a:extLst>
          </p:cNvPr>
          <p:cNvSpPr txBox="1"/>
          <p:nvPr/>
        </p:nvSpPr>
        <p:spPr>
          <a:xfrm>
            <a:off x="5761084" y="2743200"/>
            <a:ext cx="792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love</a:t>
            </a:r>
            <a:endParaRPr lang="en-US" dirty="0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D7C85CE7-6578-4A85-B8AC-A599C8C491BC}"/>
              </a:ext>
            </a:extLst>
          </p:cNvPr>
          <p:cNvSpPr/>
          <p:nvPr/>
        </p:nvSpPr>
        <p:spPr bwMode="auto">
          <a:xfrm>
            <a:off x="4212442" y="2286000"/>
            <a:ext cx="369139" cy="4541479"/>
          </a:xfrm>
          <a:custGeom>
            <a:avLst/>
            <a:gdLst>
              <a:gd name="connsiteX0" fmla="*/ 22298 w 306077"/>
              <a:gd name="connsiteY0" fmla="*/ 491575 h 4311045"/>
              <a:gd name="connsiteX1" fmla="*/ 190464 w 306077"/>
              <a:gd name="connsiteY1" fmla="*/ 302389 h 4311045"/>
              <a:gd name="connsiteX2" fmla="*/ 1277 w 306077"/>
              <a:gd name="connsiteY2" fmla="*/ 4033561 h 4311045"/>
              <a:gd name="connsiteX3" fmla="*/ 306077 w 306077"/>
              <a:gd name="connsiteY3" fmla="*/ 3749782 h 4311045"/>
              <a:gd name="connsiteX0" fmla="*/ 22298 w 369139"/>
              <a:gd name="connsiteY0" fmla="*/ 491575 h 4541479"/>
              <a:gd name="connsiteX1" fmla="*/ 190464 w 369139"/>
              <a:gd name="connsiteY1" fmla="*/ 302389 h 4541479"/>
              <a:gd name="connsiteX2" fmla="*/ 1277 w 369139"/>
              <a:gd name="connsiteY2" fmla="*/ 4033561 h 4541479"/>
              <a:gd name="connsiteX3" fmla="*/ 369139 w 369139"/>
              <a:gd name="connsiteY3" fmla="*/ 4275299 h 454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139" h="4541479">
                <a:moveTo>
                  <a:pt x="22298" y="491575"/>
                </a:moveTo>
                <a:cubicBezTo>
                  <a:pt x="108133" y="101816"/>
                  <a:pt x="193968" y="-287942"/>
                  <a:pt x="190464" y="302389"/>
                </a:cubicBezTo>
                <a:cubicBezTo>
                  <a:pt x="186961" y="892720"/>
                  <a:pt x="-17992" y="3458996"/>
                  <a:pt x="1277" y="4033561"/>
                </a:cubicBezTo>
                <a:cubicBezTo>
                  <a:pt x="20546" y="4608126"/>
                  <a:pt x="226373" y="4704471"/>
                  <a:pt x="369139" y="4275299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23831BC7-F352-48B2-95F4-AE9AFEEF1A29}"/>
              </a:ext>
            </a:extLst>
          </p:cNvPr>
          <p:cNvSpPr/>
          <p:nvPr/>
        </p:nvSpPr>
        <p:spPr bwMode="auto">
          <a:xfrm>
            <a:off x="5117261" y="2286000"/>
            <a:ext cx="369139" cy="4541479"/>
          </a:xfrm>
          <a:custGeom>
            <a:avLst/>
            <a:gdLst>
              <a:gd name="connsiteX0" fmla="*/ 22298 w 306077"/>
              <a:gd name="connsiteY0" fmla="*/ 491575 h 4311045"/>
              <a:gd name="connsiteX1" fmla="*/ 190464 w 306077"/>
              <a:gd name="connsiteY1" fmla="*/ 302389 h 4311045"/>
              <a:gd name="connsiteX2" fmla="*/ 1277 w 306077"/>
              <a:gd name="connsiteY2" fmla="*/ 4033561 h 4311045"/>
              <a:gd name="connsiteX3" fmla="*/ 306077 w 306077"/>
              <a:gd name="connsiteY3" fmla="*/ 3749782 h 4311045"/>
              <a:gd name="connsiteX0" fmla="*/ 22298 w 369139"/>
              <a:gd name="connsiteY0" fmla="*/ 491575 h 4541479"/>
              <a:gd name="connsiteX1" fmla="*/ 190464 w 369139"/>
              <a:gd name="connsiteY1" fmla="*/ 302389 h 4541479"/>
              <a:gd name="connsiteX2" fmla="*/ 1277 w 369139"/>
              <a:gd name="connsiteY2" fmla="*/ 4033561 h 4541479"/>
              <a:gd name="connsiteX3" fmla="*/ 369139 w 369139"/>
              <a:gd name="connsiteY3" fmla="*/ 4275299 h 454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139" h="4541479">
                <a:moveTo>
                  <a:pt x="22298" y="491575"/>
                </a:moveTo>
                <a:cubicBezTo>
                  <a:pt x="108133" y="101816"/>
                  <a:pt x="193968" y="-287942"/>
                  <a:pt x="190464" y="302389"/>
                </a:cubicBezTo>
                <a:cubicBezTo>
                  <a:pt x="186961" y="892720"/>
                  <a:pt x="-17992" y="3458996"/>
                  <a:pt x="1277" y="4033561"/>
                </a:cubicBezTo>
                <a:cubicBezTo>
                  <a:pt x="20546" y="4608126"/>
                  <a:pt x="226373" y="4704471"/>
                  <a:pt x="369139" y="4275299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668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Predict property of prefix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05600" y="6477000"/>
            <a:ext cx="1905000" cy="457200"/>
          </a:xfrm>
        </p:spPr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108</a:t>
            </a:fld>
            <a:endParaRPr lang="en-US" alt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7FD754-EC48-49F9-85FB-82DC8FA0AB7B}"/>
              </a:ext>
            </a:extLst>
          </p:cNvPr>
          <p:cNvGrpSpPr/>
          <p:nvPr/>
        </p:nvGrpSpPr>
        <p:grpSpPr>
          <a:xfrm>
            <a:off x="999888" y="5181600"/>
            <a:ext cx="7505166" cy="1152525"/>
            <a:chOff x="514350" y="1752600"/>
            <a:chExt cx="7505166" cy="115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/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blipFill>
                  <a:blip r:embed="rId3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blipFill>
                  <a:blip r:embed="rId4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blipFill>
                  <a:blip r:embed="rId5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blipFill>
                  <a:blip r:embed="rId6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blipFill>
                  <a:blip r:embed="rId7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/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blipFill>
                  <a:blip r:embed="rId8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/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blipFill>
                  <a:blip r:embed="rId9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blipFill>
                  <a:blip r:embed="rId10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/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blipFill>
                  <a:blip r:embed="rId11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51274B-3B23-4DB9-BCE3-D2D9FBC5E9E4}"/>
                </a:ext>
              </a:extLst>
            </p:cNvPr>
            <p:cNvGrpSpPr/>
            <p:nvPr/>
          </p:nvGrpSpPr>
          <p:grpSpPr>
            <a:xfrm>
              <a:off x="930554" y="1938776"/>
              <a:ext cx="889333" cy="966349"/>
              <a:chOff x="930554" y="1929251"/>
              <a:chExt cx="889333" cy="966349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F3AC1C7-1295-45C3-B038-25AC7E2052A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44000" r="-5909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A647AD5-AADC-4B57-AA17-6CD1CC568A13}"/>
                </a:ext>
              </a:extLst>
            </p:cNvPr>
            <p:cNvGrpSpPr/>
            <p:nvPr/>
          </p:nvGrpSpPr>
          <p:grpSpPr>
            <a:xfrm>
              <a:off x="7124700" y="1938776"/>
              <a:ext cx="894816" cy="966349"/>
              <a:chOff x="930554" y="1929251"/>
              <a:chExt cx="894816" cy="966349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4CCCDF41-6A2D-48B6-8B01-FE4E85096510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2043A11-2C79-414D-8C8E-2F4E8CE1C9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0F179DC-4E7F-4CE9-8BA4-636C34B6C561}"/>
                </a:ext>
              </a:extLst>
            </p:cNvPr>
            <p:cNvGrpSpPr/>
            <p:nvPr/>
          </p:nvGrpSpPr>
          <p:grpSpPr>
            <a:xfrm>
              <a:off x="181543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E077724-BE68-4E32-8B63-E4375954BB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515" t="-44000" r="-5757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C08BA04-DF89-4036-9F31-766D9F563625}"/>
                </a:ext>
              </a:extLst>
            </p:cNvPr>
            <p:cNvGrpSpPr/>
            <p:nvPr/>
          </p:nvGrpSpPr>
          <p:grpSpPr>
            <a:xfrm>
              <a:off x="2700310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505A41D-4EB1-4968-A4C3-0B8097FA71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515" t="-44000" r="-5757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ECA248-839A-437F-9FEF-F8B974122B31}"/>
                </a:ext>
              </a:extLst>
            </p:cNvPr>
            <p:cNvGrpSpPr/>
            <p:nvPr/>
          </p:nvGrpSpPr>
          <p:grpSpPr>
            <a:xfrm>
              <a:off x="3585188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3CAEB2D-48AC-42AD-9BB0-8CCCF5B752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4DBC8A-FF4F-459A-B6C3-1751E8682882}"/>
                </a:ext>
              </a:extLst>
            </p:cNvPr>
            <p:cNvGrpSpPr/>
            <p:nvPr/>
          </p:nvGrpSpPr>
          <p:grpSpPr>
            <a:xfrm>
              <a:off x="4470066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3B9267A1-9971-4955-B6E2-758AA5AB4D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DA598D1D-AB50-4F67-BD22-60BDF986F0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7AEEE2B-029A-474B-B755-BED2F4285E9C}"/>
                </a:ext>
              </a:extLst>
            </p:cNvPr>
            <p:cNvGrpSpPr/>
            <p:nvPr/>
          </p:nvGrpSpPr>
          <p:grpSpPr>
            <a:xfrm>
              <a:off x="5354944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55B19208-D317-4BF8-8FA4-7B08D4495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5E3B921C-DA43-48EE-AB03-46DAFE1823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711363-63D7-4034-ADC7-859D1617A0FF}"/>
                </a:ext>
              </a:extLst>
            </p:cNvPr>
            <p:cNvGrpSpPr/>
            <p:nvPr/>
          </p:nvGrpSpPr>
          <p:grpSpPr>
            <a:xfrm>
              <a:off x="623982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C18FA717-5A08-4065-A883-895A2ABB85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1B6CBF0-94F3-4043-9AA4-C52BBA71D6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740007" y="6260068"/>
            <a:ext cx="586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        to        love       Jill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95AB30-EFF5-414F-BE39-CB3BB448D770}"/>
              </a:ext>
            </a:extLst>
          </p:cNvPr>
          <p:cNvGrpSpPr/>
          <p:nvPr/>
        </p:nvGrpSpPr>
        <p:grpSpPr>
          <a:xfrm>
            <a:off x="973494" y="4276649"/>
            <a:ext cx="7467600" cy="828751"/>
            <a:chOff x="381000" y="4276649"/>
            <a:chExt cx="7467600" cy="828751"/>
          </a:xfrm>
        </p:grpSpPr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DD7D2526-70B9-4DDB-90AF-DA634C7673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A35344F6-E28C-412F-A55B-176B3D6CEF3E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992904E0-21AD-4BE1-BCD5-ECB97A519D5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1502325A-F1CC-463A-B623-B6496D0EA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3D1A0792-375F-4CDF-A7D9-FCE73DA749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8B1F1C1B-5956-4EB6-AC1D-3B5FB204AF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08F11230-1008-4198-A57B-7AD00A4652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F1B278D2-20C0-4AAD-B5C5-A6C17B29F5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E6CA57C8-50A3-4A72-93CD-382CB549A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DF0C2307-7A5D-4C9A-8BAC-5D090E34E8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D6284D4F-7CE9-45AF-B181-7608BBB5E8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8F33EF28-2DD6-482C-B841-6F80A6B4B5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7AADCC2-5868-4BE6-921F-A0D0BC0B28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7C9FCC72-CB08-498B-AC5F-1C5DB98D93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15A71927-0340-44D5-A209-8AEE19B52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46F964C-FDDB-497B-BD8A-FA2FEBBFA7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B2D80207-F599-43B8-9E9A-479926E2C208}"/>
              </a:ext>
            </a:extLst>
          </p:cNvPr>
          <p:cNvGrpSpPr/>
          <p:nvPr/>
        </p:nvGrpSpPr>
        <p:grpSpPr>
          <a:xfrm>
            <a:off x="973494" y="3438449"/>
            <a:ext cx="7467600" cy="828751"/>
            <a:chOff x="381000" y="4276649"/>
            <a:chExt cx="7467600" cy="828751"/>
          </a:xfrm>
        </p:grpSpPr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451D327F-EA2E-49BD-A5A7-DFACE52C0AC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0A12F7E5-1B9D-45D8-AA72-E6AE2C67EEBA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6483816F-383C-4119-BA3D-79FB9C2B9A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16AA7C08-DB1E-48D3-B9F6-A10D98EFAC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738FDB20-AE8B-4B1E-8855-8CE17A3715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437441C2-11A9-4A52-A261-31EFD727EE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801EBC99-957B-49EC-8EA1-63E00C2E772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39DC4D74-2817-4984-A6AE-2693C7FD2C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CFD6627D-1749-4AE3-8602-0FB759DA88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89B142E8-CB54-431C-9DF0-4A7C4122CC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392536EC-C489-423F-864F-40FE5ADB477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DE254CE7-EFAC-431B-9CBC-2CFB02848E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4EEFEDD9-608A-4CE0-BEA2-5968D1056F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92BC663E-6AF3-44A3-AFD7-F438069F3D3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B922F92F-8E61-4841-8D3A-5E60AA8E5CB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2" name="Straight Arrow Connector 491">
              <a:extLst>
                <a:ext uri="{FF2B5EF4-FFF2-40B4-BE49-F238E27FC236}">
                  <a16:creationId xmlns:a16="http://schemas.microsoft.com/office/drawing/2014/main" id="{549066D9-325A-4705-A441-DA57E01100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EB13B526-79ED-43AC-BB17-C1933762605C}"/>
              </a:ext>
            </a:extLst>
          </p:cNvPr>
          <p:cNvCxnSpPr>
            <a:cxnSpLocks/>
          </p:cNvCxnSpPr>
          <p:nvPr/>
        </p:nvCxnSpPr>
        <p:spPr bwMode="auto">
          <a:xfrm flipV="1">
            <a:off x="4669342" y="3036332"/>
            <a:ext cx="228900" cy="365880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1563108-C162-4E58-A7EF-0EEF2DF9FD4C}"/>
              </a:ext>
            </a:extLst>
          </p:cNvPr>
          <p:cNvSpPr/>
          <p:nvPr/>
        </p:nvSpPr>
        <p:spPr bwMode="auto">
          <a:xfrm>
            <a:off x="5791200" y="3329463"/>
            <a:ext cx="2726431" cy="3267581"/>
          </a:xfrm>
          <a:prstGeom prst="rect">
            <a:avLst/>
          </a:prstGeom>
          <a:solidFill>
            <a:srgbClr val="FFFFFF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5F43F7F-A1C2-4B40-A69A-A2260B391488}"/>
                  </a:ext>
                </a:extLst>
              </p:cNvPr>
              <p:cNvSpPr txBox="1"/>
              <p:nvPr/>
            </p:nvSpPr>
            <p:spPr>
              <a:xfrm>
                <a:off x="606662" y="1524000"/>
                <a:ext cx="3944350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  <a:latin typeface="+mn-lt"/>
                  </a:rPr>
                  <a:t>How about predicting next </a:t>
                </a:r>
                <a:r>
                  <a:rPr lang="en-US" sz="2000" i="1" dirty="0">
                    <a:solidFill>
                      <a:srgbClr val="0070C0"/>
                    </a:solidFill>
                    <a:latin typeface="+mn-lt"/>
                  </a:rPr>
                  <a:t>word</a:t>
                </a:r>
                <a:r>
                  <a:rPr lang="en-US" sz="2000" dirty="0">
                    <a:solidFill>
                      <a:srgbClr val="0070C0"/>
                    </a:solidFill>
                    <a:latin typeface="+mn-lt"/>
                  </a:rPr>
                  <a:t>?</a:t>
                </a:r>
              </a:p>
              <a:p>
                <a:pPr/>
                <a:r>
                  <a:rPr lang="en-US" sz="2000" dirty="0">
                    <a:solidFill>
                      <a:srgbClr val="0070C0"/>
                    </a:solidFill>
                    <a:latin typeface="+mn-lt"/>
                  </a:rPr>
                  <a:t>Hey, that’s language modeling!</a:t>
                </a:r>
                <a:br>
                  <a:rPr lang="en-US" sz="2000" dirty="0">
                    <a:solidFill>
                      <a:srgbClr val="0070C0"/>
                    </a:solidFill>
                    <a:latin typeface="+mn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>
                    <a:solidFill>
                      <a:srgbClr val="0070C0"/>
                    </a:solidFill>
                    <a:latin typeface="Tahoma"/>
                  </a:rPr>
                  <a:t>No longer limited to trigrams!</a:t>
                </a: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A5F43F7F-A1C2-4B40-A69A-A2260B391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62" y="1524000"/>
                <a:ext cx="3944350" cy="1323439"/>
              </a:xfrm>
              <a:prstGeom prst="rect">
                <a:avLst/>
              </a:prstGeom>
              <a:blipFill>
                <a:blip r:embed="rId38"/>
                <a:stretch>
                  <a:fillRect l="-1700" t="-2304" r="-773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TextBox 125">
            <a:extLst>
              <a:ext uri="{FF2B5EF4-FFF2-40B4-BE49-F238E27FC236}">
                <a16:creationId xmlns:a16="http://schemas.microsoft.com/office/drawing/2014/main" id="{3AFFE434-8CF8-4D9C-B840-F7013FFBB514}"/>
              </a:ext>
            </a:extLst>
          </p:cNvPr>
          <p:cNvSpPr txBox="1"/>
          <p:nvPr/>
        </p:nvSpPr>
        <p:spPr>
          <a:xfrm>
            <a:off x="4715726" y="2743200"/>
            <a:ext cx="792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</a:t>
            </a:r>
            <a:endParaRPr lang="en-US" dirty="0"/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60EECB2-E753-40A5-90A8-C24B40815D69}"/>
              </a:ext>
            </a:extLst>
          </p:cNvPr>
          <p:cNvCxnSpPr>
            <a:cxnSpLocks/>
          </p:cNvCxnSpPr>
          <p:nvPr/>
        </p:nvCxnSpPr>
        <p:spPr bwMode="auto">
          <a:xfrm flipV="1">
            <a:off x="3831442" y="3036332"/>
            <a:ext cx="228900" cy="365880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F208598-17B7-43E8-9E77-C43511044688}"/>
              </a:ext>
            </a:extLst>
          </p:cNvPr>
          <p:cNvSpPr txBox="1"/>
          <p:nvPr/>
        </p:nvSpPr>
        <p:spPr>
          <a:xfrm>
            <a:off x="3792894" y="2743200"/>
            <a:ext cx="83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Joe</a:t>
            </a:r>
            <a:endParaRPr lang="en-US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A3D6334-6692-4094-ADB8-FE3A065B8FB6}"/>
              </a:ext>
            </a:extLst>
          </p:cNvPr>
          <p:cNvCxnSpPr>
            <a:cxnSpLocks/>
          </p:cNvCxnSpPr>
          <p:nvPr/>
        </p:nvCxnSpPr>
        <p:spPr bwMode="auto">
          <a:xfrm flipV="1">
            <a:off x="5714700" y="3036332"/>
            <a:ext cx="228900" cy="365880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D7E21AAA-7535-498F-9234-25242E73E9C3}"/>
              </a:ext>
            </a:extLst>
          </p:cNvPr>
          <p:cNvSpPr txBox="1"/>
          <p:nvPr/>
        </p:nvSpPr>
        <p:spPr>
          <a:xfrm>
            <a:off x="5761084" y="2743200"/>
            <a:ext cx="792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love</a:t>
            </a:r>
            <a:endParaRPr lang="en-US" dirty="0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D7C85CE7-6578-4A85-B8AC-A599C8C491BC}"/>
              </a:ext>
            </a:extLst>
          </p:cNvPr>
          <p:cNvSpPr/>
          <p:nvPr/>
        </p:nvSpPr>
        <p:spPr bwMode="auto">
          <a:xfrm>
            <a:off x="4212442" y="2286000"/>
            <a:ext cx="369139" cy="4541479"/>
          </a:xfrm>
          <a:custGeom>
            <a:avLst/>
            <a:gdLst>
              <a:gd name="connsiteX0" fmla="*/ 22298 w 306077"/>
              <a:gd name="connsiteY0" fmla="*/ 491575 h 4311045"/>
              <a:gd name="connsiteX1" fmla="*/ 190464 w 306077"/>
              <a:gd name="connsiteY1" fmla="*/ 302389 h 4311045"/>
              <a:gd name="connsiteX2" fmla="*/ 1277 w 306077"/>
              <a:gd name="connsiteY2" fmla="*/ 4033561 h 4311045"/>
              <a:gd name="connsiteX3" fmla="*/ 306077 w 306077"/>
              <a:gd name="connsiteY3" fmla="*/ 3749782 h 4311045"/>
              <a:gd name="connsiteX0" fmla="*/ 22298 w 369139"/>
              <a:gd name="connsiteY0" fmla="*/ 491575 h 4541479"/>
              <a:gd name="connsiteX1" fmla="*/ 190464 w 369139"/>
              <a:gd name="connsiteY1" fmla="*/ 302389 h 4541479"/>
              <a:gd name="connsiteX2" fmla="*/ 1277 w 369139"/>
              <a:gd name="connsiteY2" fmla="*/ 4033561 h 4541479"/>
              <a:gd name="connsiteX3" fmla="*/ 369139 w 369139"/>
              <a:gd name="connsiteY3" fmla="*/ 4275299 h 454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139" h="4541479">
                <a:moveTo>
                  <a:pt x="22298" y="491575"/>
                </a:moveTo>
                <a:cubicBezTo>
                  <a:pt x="108133" y="101816"/>
                  <a:pt x="193968" y="-287942"/>
                  <a:pt x="190464" y="302389"/>
                </a:cubicBezTo>
                <a:cubicBezTo>
                  <a:pt x="186961" y="892720"/>
                  <a:pt x="-17992" y="3458996"/>
                  <a:pt x="1277" y="4033561"/>
                </a:cubicBezTo>
                <a:cubicBezTo>
                  <a:pt x="20546" y="4608126"/>
                  <a:pt x="226373" y="4704471"/>
                  <a:pt x="369139" y="4275299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23831BC7-F352-48B2-95F4-AE9AFEEF1A29}"/>
              </a:ext>
            </a:extLst>
          </p:cNvPr>
          <p:cNvSpPr/>
          <p:nvPr/>
        </p:nvSpPr>
        <p:spPr bwMode="auto">
          <a:xfrm>
            <a:off x="5117261" y="2286000"/>
            <a:ext cx="369139" cy="4541479"/>
          </a:xfrm>
          <a:custGeom>
            <a:avLst/>
            <a:gdLst>
              <a:gd name="connsiteX0" fmla="*/ 22298 w 306077"/>
              <a:gd name="connsiteY0" fmla="*/ 491575 h 4311045"/>
              <a:gd name="connsiteX1" fmla="*/ 190464 w 306077"/>
              <a:gd name="connsiteY1" fmla="*/ 302389 h 4311045"/>
              <a:gd name="connsiteX2" fmla="*/ 1277 w 306077"/>
              <a:gd name="connsiteY2" fmla="*/ 4033561 h 4311045"/>
              <a:gd name="connsiteX3" fmla="*/ 306077 w 306077"/>
              <a:gd name="connsiteY3" fmla="*/ 3749782 h 4311045"/>
              <a:gd name="connsiteX0" fmla="*/ 22298 w 369139"/>
              <a:gd name="connsiteY0" fmla="*/ 491575 h 4541479"/>
              <a:gd name="connsiteX1" fmla="*/ 190464 w 369139"/>
              <a:gd name="connsiteY1" fmla="*/ 302389 h 4541479"/>
              <a:gd name="connsiteX2" fmla="*/ 1277 w 369139"/>
              <a:gd name="connsiteY2" fmla="*/ 4033561 h 4541479"/>
              <a:gd name="connsiteX3" fmla="*/ 369139 w 369139"/>
              <a:gd name="connsiteY3" fmla="*/ 4275299 h 454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139" h="4541479">
                <a:moveTo>
                  <a:pt x="22298" y="491575"/>
                </a:moveTo>
                <a:cubicBezTo>
                  <a:pt x="108133" y="101816"/>
                  <a:pt x="193968" y="-287942"/>
                  <a:pt x="190464" y="302389"/>
                </a:cubicBezTo>
                <a:cubicBezTo>
                  <a:pt x="186961" y="892720"/>
                  <a:pt x="-17992" y="3458996"/>
                  <a:pt x="1277" y="4033561"/>
                </a:cubicBezTo>
                <a:cubicBezTo>
                  <a:pt x="20546" y="4608126"/>
                  <a:pt x="226373" y="4704471"/>
                  <a:pt x="369139" y="4275299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08635F-1364-C2FA-BF95-A689F8077CA4}"/>
              </a:ext>
            </a:extLst>
          </p:cNvPr>
          <p:cNvSpPr txBox="1"/>
          <p:nvPr/>
        </p:nvSpPr>
        <p:spPr>
          <a:xfrm>
            <a:off x="6018549" y="3871871"/>
            <a:ext cx="257165" cy="237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09A8729-2776-2434-77F1-FE1D09932972}"/>
              </a:ext>
            </a:extLst>
          </p:cNvPr>
          <p:cNvGrpSpPr/>
          <p:nvPr/>
        </p:nvGrpSpPr>
        <p:grpSpPr>
          <a:xfrm>
            <a:off x="5989984" y="2331146"/>
            <a:ext cx="3305480" cy="1821393"/>
            <a:chOff x="5989984" y="2331146"/>
            <a:chExt cx="3305480" cy="18213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A9B13D5-3017-CC0B-EB34-91C829B6C800}"/>
                    </a:ext>
                  </a:extLst>
                </p:cNvPr>
                <p:cNvSpPr txBox="1"/>
                <p:nvPr/>
              </p:nvSpPr>
              <p:spPr>
                <a:xfrm>
                  <a:off x="5989984" y="3871871"/>
                  <a:ext cx="257165" cy="2806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A9B13D5-3017-CC0B-EB34-91C829B6C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9984" y="3871871"/>
                  <a:ext cx="257165" cy="280668"/>
                </a:xfrm>
                <a:prstGeom prst="rect">
                  <a:avLst/>
                </a:prstGeom>
                <a:blipFill>
                  <a:blip r:embed="rId39"/>
                  <a:stretch>
                    <a:fillRect r="-28571" b="-28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Beveled 7">
              <a:extLst>
                <a:ext uri="{FF2B5EF4-FFF2-40B4-BE49-F238E27FC236}">
                  <a16:creationId xmlns:a16="http://schemas.microsoft.com/office/drawing/2014/main" id="{730D8957-4D73-9C82-EFEA-F5ADF9FC8733}"/>
                </a:ext>
              </a:extLst>
            </p:cNvPr>
            <p:cNvSpPr/>
            <p:nvPr/>
          </p:nvSpPr>
          <p:spPr bwMode="auto">
            <a:xfrm>
              <a:off x="6750414" y="2828471"/>
              <a:ext cx="1183432" cy="323848"/>
            </a:xfrm>
            <a:prstGeom prst="bevel">
              <a:avLst/>
            </a:prstGeom>
            <a:solidFill>
              <a:srgbClr val="79C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FB35B2-62CE-04E7-EC22-02B314D776F5}"/>
                </a:ext>
              </a:extLst>
            </p:cNvPr>
            <p:cNvSpPr/>
            <p:nvPr/>
          </p:nvSpPr>
          <p:spPr>
            <a:xfrm rot="16200000" flipH="1" flipV="1">
              <a:off x="7359492" y="2671746"/>
              <a:ext cx="307039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B17AEB-758F-E123-7DFD-BADA109279E0}"/>
                </a:ext>
              </a:extLst>
            </p:cNvPr>
            <p:cNvSpPr txBox="1"/>
            <p:nvPr/>
          </p:nvSpPr>
          <p:spPr>
            <a:xfrm rot="19000763">
              <a:off x="7169994" y="2331146"/>
              <a:ext cx="770965" cy="2590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b="1" kern="0" dirty="0">
                  <a:solidFill>
                    <a:srgbClr val="0070C0"/>
                  </a:solidFill>
                  <a:latin typeface="Tahoma"/>
                </a:rPr>
                <a:t>love</a:t>
              </a:r>
              <a:endParaRPr lang="en-US" sz="1200" b="1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41C6FF3-F782-651E-B3C3-FFF5F2C47DFA}"/>
                </a:ext>
              </a:extLst>
            </p:cNvPr>
            <p:cNvSpPr/>
            <p:nvPr/>
          </p:nvSpPr>
          <p:spPr>
            <a:xfrm rot="16200000" flipH="1" flipV="1">
              <a:off x="7317853" y="3746932"/>
              <a:ext cx="5637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020AB97-67E7-4E30-82E5-C43E3AED7792}"/>
                </a:ext>
              </a:extLst>
            </p:cNvPr>
            <p:cNvSpPr/>
            <p:nvPr/>
          </p:nvSpPr>
          <p:spPr>
            <a:xfrm rot="16200000" flipH="1" flipV="1">
              <a:off x="6962920" y="3746932"/>
              <a:ext cx="5637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A2442D3-74E6-EF59-2850-DB37304B3A16}"/>
                </a:ext>
              </a:extLst>
            </p:cNvPr>
            <p:cNvSpPr/>
            <p:nvPr/>
          </p:nvSpPr>
          <p:spPr>
            <a:xfrm rot="16200000" flipH="1" flipV="1">
              <a:off x="6607987" y="3746932"/>
              <a:ext cx="5637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7CA1AE-F385-3099-7CEA-D1EE2D3CB89F}"/>
                </a:ext>
              </a:extLst>
            </p:cNvPr>
            <p:cNvSpPr/>
            <p:nvPr/>
          </p:nvSpPr>
          <p:spPr>
            <a:xfrm rot="16200000" flipH="1" flipV="1">
              <a:off x="7672786" y="3746932"/>
              <a:ext cx="5637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1CD4A9-D1A0-318E-6E67-3CA8E61ED64C}"/>
                </a:ext>
              </a:extLst>
            </p:cNvPr>
            <p:cNvSpPr/>
            <p:nvPr/>
          </p:nvSpPr>
          <p:spPr>
            <a:xfrm rot="16200000" flipH="1" flipV="1">
              <a:off x="8027719" y="3746932"/>
              <a:ext cx="5637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0546B00-76C2-1C7A-AACA-C77B0176B640}"/>
                </a:ext>
              </a:extLst>
            </p:cNvPr>
            <p:cNvSpPr/>
            <p:nvPr/>
          </p:nvSpPr>
          <p:spPr>
            <a:xfrm rot="16200000" flipH="1" flipV="1">
              <a:off x="8355379" y="3747420"/>
              <a:ext cx="5637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DF85E1-23B8-0164-62B5-1E75E391DE12}"/>
                </a:ext>
              </a:extLst>
            </p:cNvPr>
            <p:cNvSpPr/>
            <p:nvPr/>
          </p:nvSpPr>
          <p:spPr>
            <a:xfrm rot="16200000" flipH="1" flipV="1">
              <a:off x="6170983" y="3746932"/>
              <a:ext cx="5637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5C549C-F903-A3B5-A2D4-6C5F70522258}"/>
                </a:ext>
              </a:extLst>
            </p:cNvPr>
            <p:cNvSpPr/>
            <p:nvPr/>
          </p:nvSpPr>
          <p:spPr>
            <a:xfrm rot="16200000" flipH="1" flipV="1">
              <a:off x="7670881" y="2945143"/>
              <a:ext cx="5637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093932B-1599-A404-2875-84D9D0C0F87A}"/>
                </a:ext>
              </a:extLst>
            </p:cNvPr>
            <p:cNvSpPr/>
            <p:nvPr/>
          </p:nvSpPr>
          <p:spPr>
            <a:xfrm rot="16200000" flipH="1" flipV="1">
              <a:off x="7315948" y="2945143"/>
              <a:ext cx="5637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C75C46E-2A0B-A210-DAE2-C656AF3D1DFF}"/>
                </a:ext>
              </a:extLst>
            </p:cNvPr>
            <p:cNvSpPr/>
            <p:nvPr/>
          </p:nvSpPr>
          <p:spPr>
            <a:xfrm rot="16200000" flipH="1" flipV="1">
              <a:off x="6961015" y="2945143"/>
              <a:ext cx="5637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CBFD8B-D418-E285-1327-D70B08BB77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000229" y="2968462"/>
              <a:ext cx="338802" cy="788528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C4E836-1B5A-3A0C-6B82-40C9A10B01E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62179" y="2984599"/>
              <a:ext cx="323850" cy="77239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16F80D-51BA-2895-9760-C0B9335A8ED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340619" y="3003308"/>
              <a:ext cx="7621" cy="76170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DDFBF8-7505-7D84-8788-C75AC4764E7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653519" y="2992617"/>
              <a:ext cx="651510" cy="77239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A7E2281-E842-1818-5831-B06F8504F3CB}"/>
                </a:ext>
              </a:extLst>
            </p:cNvPr>
            <p:cNvCxnSpPr>
              <a:cxnSpLocks/>
              <a:stCxn id="21" idx="3"/>
            </p:cNvCxnSpPr>
            <p:nvPr/>
          </p:nvCxnSpPr>
          <p:spPr bwMode="auto">
            <a:xfrm>
              <a:off x="7315722" y="2965394"/>
              <a:ext cx="1036435" cy="796941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3C0851-D72B-051A-5FB5-94877CBA46EF}"/>
                </a:ext>
              </a:extLst>
            </p:cNvPr>
            <p:cNvCxnSpPr>
              <a:cxnSpLocks/>
              <a:stCxn id="21" idx="3"/>
              <a:endCxn id="17" idx="3"/>
            </p:cNvCxnSpPr>
            <p:nvPr/>
          </p:nvCxnSpPr>
          <p:spPr bwMode="auto">
            <a:xfrm>
              <a:off x="7315722" y="2965394"/>
              <a:ext cx="711771" cy="801789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9C12B1B-8E68-C854-8356-9597A76F08F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239351" y="2994629"/>
              <a:ext cx="1076618" cy="792485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F2EBC9-D96D-2AD7-25A4-C30A523A837F}"/>
                </a:ext>
              </a:extLst>
            </p:cNvPr>
            <p:cNvSpPr txBox="1"/>
            <p:nvPr/>
          </p:nvSpPr>
          <p:spPr>
            <a:xfrm>
              <a:off x="7940676" y="2819400"/>
              <a:ext cx="1354788" cy="64769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800" kern="0" dirty="0">
                  <a:solidFill>
                    <a:srgbClr val="0070C0"/>
                  </a:solidFill>
                  <a:latin typeface="Tahoma" panose="020B0604030504040204" pitchFamily="34" charset="0"/>
                </a:rPr>
                <a:t>learned output embedding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799FC82-EA81-4DE9-6A6E-B711C2CA6B59}"/>
              </a:ext>
            </a:extLst>
          </p:cNvPr>
          <p:cNvGrpSpPr/>
          <p:nvPr/>
        </p:nvGrpSpPr>
        <p:grpSpPr>
          <a:xfrm>
            <a:off x="6095684" y="5638800"/>
            <a:ext cx="3158505" cy="1188680"/>
            <a:chOff x="6095684" y="5182550"/>
            <a:chExt cx="3158505" cy="16449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0E5B39-D28E-27AF-25EC-9BB8F8E7D8DD}"/>
                </a:ext>
              </a:extLst>
            </p:cNvPr>
            <p:cNvSpPr txBox="1"/>
            <p:nvPr/>
          </p:nvSpPr>
          <p:spPr>
            <a:xfrm rot="19151049">
              <a:off x="6641978" y="6546254"/>
              <a:ext cx="486094" cy="281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+mn-lt"/>
                </a:rPr>
                <a:t> </a:t>
              </a:r>
              <a:r>
                <a:rPr lang="en-US" b="1" dirty="0">
                  <a:solidFill>
                    <a:srgbClr val="FF0000"/>
                  </a:solidFill>
                  <a:latin typeface="+mn-lt"/>
                </a:rPr>
                <a:t>to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F12A09-519F-AB6D-1A88-CF7294B2B5A5}"/>
                </a:ext>
              </a:extLst>
            </p:cNvPr>
            <p:cNvSpPr/>
            <p:nvPr/>
          </p:nvSpPr>
          <p:spPr>
            <a:xfrm rot="16200000" flipH="1" flipV="1">
              <a:off x="7027355" y="4250879"/>
              <a:ext cx="363586" cy="2226927"/>
            </a:xfrm>
            <a:prstGeom prst="rect">
              <a:avLst/>
            </a:prstGeom>
            <a:solidFill>
              <a:srgbClr val="FF8B8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2B2731B-1C68-BB3C-50E5-AB6DBAB19AD3}"/>
                </a:ext>
              </a:extLst>
            </p:cNvPr>
            <p:cNvSpPr/>
            <p:nvPr/>
          </p:nvSpPr>
          <p:spPr>
            <a:xfrm rot="16200000" flipH="1" flipV="1">
              <a:off x="7008798" y="6322972"/>
              <a:ext cx="66755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5E8D618-74BB-5158-ABCC-6249270F9AF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036755" y="5434996"/>
              <a:ext cx="7621" cy="90198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5EC75AF-C66C-1CD2-B22F-FB480B8531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97665" y="5422457"/>
              <a:ext cx="323850" cy="91464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594F464-60F0-BF77-0F05-5668D30154D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051995" y="5409556"/>
              <a:ext cx="338802" cy="933749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E40D7A5-389E-5F0C-64D2-FEB01373A0A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078070" y="5378399"/>
              <a:ext cx="665422" cy="959059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9CAB57E-EEDB-244A-07C6-6D281946FE9E}"/>
                </a:ext>
              </a:extLst>
            </p:cNvPr>
            <p:cNvCxnSpPr>
              <a:cxnSpLocks/>
              <a:endCxn id="35" idx="3"/>
            </p:cNvCxnSpPr>
            <p:nvPr/>
          </p:nvCxnSpPr>
          <p:spPr bwMode="auto">
            <a:xfrm>
              <a:off x="6343922" y="5372190"/>
              <a:ext cx="669841" cy="967362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47BD019-2528-7C0B-50DF-8C404BFB024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070588" y="5390777"/>
              <a:ext cx="980701" cy="948775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716B008-6121-DB9F-402F-3FF2956952F9}"/>
                </a:ext>
              </a:extLst>
            </p:cNvPr>
            <p:cNvSpPr/>
            <p:nvPr/>
          </p:nvSpPr>
          <p:spPr>
            <a:xfrm rot="16200000" flipH="1" flipV="1">
              <a:off x="7008798" y="5326417"/>
              <a:ext cx="66755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4C7D496-356D-EE6B-A5BE-03B7CDF1863A}"/>
                </a:ext>
              </a:extLst>
            </p:cNvPr>
            <p:cNvSpPr/>
            <p:nvPr/>
          </p:nvSpPr>
          <p:spPr>
            <a:xfrm rot="16200000" flipH="1" flipV="1">
              <a:off x="6653865" y="5326417"/>
              <a:ext cx="66755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26FC462-D79C-711C-61FD-68564BDA8D69}"/>
                </a:ext>
              </a:extLst>
            </p:cNvPr>
            <p:cNvSpPr/>
            <p:nvPr/>
          </p:nvSpPr>
          <p:spPr>
            <a:xfrm rot="16200000" flipH="1" flipV="1">
              <a:off x="6298932" y="5326417"/>
              <a:ext cx="66755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A94AF43-D687-5151-544E-5D5188C40AAD}"/>
                </a:ext>
              </a:extLst>
            </p:cNvPr>
            <p:cNvSpPr/>
            <p:nvPr/>
          </p:nvSpPr>
          <p:spPr>
            <a:xfrm rot="16200000" flipH="1" flipV="1">
              <a:off x="7363731" y="5326417"/>
              <a:ext cx="66755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4E68781-35C7-E654-A5DA-CCEF78668749}"/>
                </a:ext>
              </a:extLst>
            </p:cNvPr>
            <p:cNvSpPr/>
            <p:nvPr/>
          </p:nvSpPr>
          <p:spPr>
            <a:xfrm rot="16200000" flipH="1" flipV="1">
              <a:off x="7718664" y="5326417"/>
              <a:ext cx="66755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1F1BCB9-8A86-4404-AAF0-AAF2AF7FCFB7}"/>
                </a:ext>
              </a:extLst>
            </p:cNvPr>
            <p:cNvSpPr/>
            <p:nvPr/>
          </p:nvSpPr>
          <p:spPr>
            <a:xfrm rot="16200000" flipH="1" flipV="1">
              <a:off x="8046324" y="5326994"/>
              <a:ext cx="66755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E1DED1F-93DB-B80A-C144-E02600CC9B90}"/>
                </a:ext>
              </a:extLst>
            </p:cNvPr>
            <p:cNvSpPr txBox="1"/>
            <p:nvPr/>
          </p:nvSpPr>
          <p:spPr>
            <a:xfrm>
              <a:off x="7899401" y="5629870"/>
              <a:ext cx="1354788" cy="92333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800" kern="0" dirty="0">
                  <a:solidFill>
                    <a:schemeClr val="accent1"/>
                  </a:solidFill>
                  <a:latin typeface="Tahoma" panose="020B0604030504040204" pitchFamily="34" charset="0"/>
                </a:rPr>
                <a:t>learned input embedding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17B89E2-61F8-9E08-CC5B-E11C3D2C58C8}"/>
              </a:ext>
            </a:extLst>
          </p:cNvPr>
          <p:cNvSpPr txBox="1"/>
          <p:nvPr/>
        </p:nvSpPr>
        <p:spPr>
          <a:xfrm rot="19332079">
            <a:off x="5469229" y="5754978"/>
            <a:ext cx="785831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accent1"/>
                </a:solidFill>
                <a:latin typeface="Tahoma" panose="020B0604030504040204" pitchFamily="34" charset="0"/>
              </a:rPr>
              <a:t>=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C563DBC8-93D9-F7FC-EA87-7A8CC913E5EE}"/>
              </a:ext>
            </a:extLst>
          </p:cNvPr>
          <p:cNvSpPr txBox="1"/>
          <p:nvPr/>
        </p:nvSpPr>
        <p:spPr>
          <a:xfrm>
            <a:off x="6127904" y="4045548"/>
            <a:ext cx="3016095" cy="146193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400" kern="0" dirty="0">
                <a:latin typeface="Tahoma" panose="020B0604030504040204" pitchFamily="34" charset="0"/>
              </a:rPr>
              <a:t>Just like word2vec, must learn word embeddings to convert discrete words to/from continuous vectors.</a:t>
            </a:r>
          </a:p>
          <a:p>
            <a:endParaRPr lang="en-US" sz="500" kern="0" dirty="0">
              <a:latin typeface="Tahoma" panose="020B0604030504040204" pitchFamily="34" charset="0"/>
            </a:endParaRPr>
          </a:p>
          <a:p>
            <a:r>
              <a:rPr lang="en-US" sz="1400" kern="0" dirty="0">
                <a:latin typeface="Tahoma" panose="020B0604030504040204" pitchFamily="34" charset="0"/>
              </a:rPr>
              <a:t>(Could even pretrain the word embeddings with the simpler/faster CBOW or skip-gram model …)</a:t>
            </a:r>
          </a:p>
        </p:txBody>
      </p:sp>
    </p:spTree>
    <p:extLst>
      <p:ext uri="{BB962C8B-B14F-4D97-AF65-F5344CB8AC3E}">
        <p14:creationId xmlns:p14="http://schemas.microsoft.com/office/powerpoint/2010/main" val="347015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450" grpId="0" uiExpand="1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Box 208">
            <a:extLst>
              <a:ext uri="{FF2B5EF4-FFF2-40B4-BE49-F238E27FC236}">
                <a16:creationId xmlns:a16="http://schemas.microsoft.com/office/drawing/2014/main" id="{BF8CF270-47B0-46F4-ACF8-6F5E74C0CA2C}"/>
              </a:ext>
            </a:extLst>
          </p:cNvPr>
          <p:cNvSpPr txBox="1"/>
          <p:nvPr/>
        </p:nvSpPr>
        <p:spPr>
          <a:xfrm>
            <a:off x="7408505" y="4301522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EOS</a:t>
            </a:r>
            <a:endParaRPr 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143000" y="4257751"/>
            <a:ext cx="593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        to        love        Jill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585200" cy="1143000"/>
          </a:xfrm>
        </p:spPr>
        <p:txBody>
          <a:bodyPr/>
          <a:lstStyle/>
          <a:p>
            <a:r>
              <a:rPr lang="en-US" sz="2800" dirty="0"/>
              <a:t>Language modeling as a </a:t>
            </a:r>
            <a:r>
              <a:rPr lang="en-US" sz="2800" dirty="0">
                <a:solidFill>
                  <a:srgbClr val="7030A0"/>
                </a:solidFill>
              </a:rPr>
              <a:t>pretraining task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109</a:t>
            </a:fld>
            <a:endParaRPr lang="en-US" alt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7FD754-EC48-49F9-85FB-82DC8FA0AB7B}"/>
              </a:ext>
            </a:extLst>
          </p:cNvPr>
          <p:cNvGrpSpPr/>
          <p:nvPr/>
        </p:nvGrpSpPr>
        <p:grpSpPr>
          <a:xfrm>
            <a:off x="407394" y="3190951"/>
            <a:ext cx="7522039" cy="1152525"/>
            <a:chOff x="514350" y="1752600"/>
            <a:chExt cx="7522039" cy="115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/>
                <p:nvPr/>
              </p:nvSpPr>
              <p:spPr>
                <a:xfrm>
                  <a:off x="514350" y="1752600"/>
                  <a:ext cx="435439" cy="3131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50" y="1752600"/>
                  <a:ext cx="435439" cy="313163"/>
                </a:xfrm>
                <a:prstGeom prst="rect">
                  <a:avLst/>
                </a:prstGeom>
                <a:blipFill>
                  <a:blip r:embed="rId3"/>
                  <a:stretch>
                    <a:fillRect l="-4225"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400175" y="1752600"/>
                  <a:ext cx="429926" cy="3107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75" y="1752600"/>
                  <a:ext cx="429926" cy="310726"/>
                </a:xfrm>
                <a:prstGeom prst="rect">
                  <a:avLst/>
                </a:prstGeom>
                <a:blipFill>
                  <a:blip r:embed="rId4"/>
                  <a:stretch>
                    <a:fillRect l="-2817" t="-3922" b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435439" cy="311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435439" cy="311239"/>
                </a:xfrm>
                <a:prstGeom prst="rect">
                  <a:avLst/>
                </a:prstGeom>
                <a:blipFill>
                  <a:blip r:embed="rId5"/>
                  <a:stretch>
                    <a:fillRect l="-2778" t="-3846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171825" y="1752600"/>
                  <a:ext cx="435439" cy="312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1752600"/>
                  <a:ext cx="435439" cy="312843"/>
                </a:xfrm>
                <a:prstGeom prst="rect">
                  <a:avLst/>
                </a:prstGeom>
                <a:blipFill>
                  <a:blip r:embed="rId6"/>
                  <a:stretch>
                    <a:fillRect l="-4225" t="-3846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057650" y="1752600"/>
                  <a:ext cx="435439" cy="3104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650" y="1752600"/>
                  <a:ext cx="435439" cy="310406"/>
                </a:xfrm>
                <a:prstGeom prst="rect">
                  <a:avLst/>
                </a:prstGeom>
                <a:blipFill>
                  <a:blip r:embed="rId7"/>
                  <a:stretch>
                    <a:fillRect l="-2778" t="-3922" b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/>
                <p:nvPr/>
              </p:nvSpPr>
              <p:spPr>
                <a:xfrm>
                  <a:off x="4943475" y="1752600"/>
                  <a:ext cx="435439" cy="3175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1752600"/>
                  <a:ext cx="435439" cy="317587"/>
                </a:xfrm>
                <a:prstGeom prst="rect">
                  <a:avLst/>
                </a:prstGeom>
                <a:blipFill>
                  <a:blip r:embed="rId8"/>
                  <a:stretch>
                    <a:fillRect l="-2778" t="-1887"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/>
                <p:nvPr/>
              </p:nvSpPr>
              <p:spPr>
                <a:xfrm>
                  <a:off x="5829300" y="1752600"/>
                  <a:ext cx="435439" cy="3131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1752600"/>
                  <a:ext cx="435439" cy="313163"/>
                </a:xfrm>
                <a:prstGeom prst="rect">
                  <a:avLst/>
                </a:prstGeom>
                <a:blipFill>
                  <a:blip r:embed="rId9"/>
                  <a:stretch>
                    <a:fillRect l="-4225"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705600" y="1752600"/>
                  <a:ext cx="435439" cy="3102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752600"/>
                  <a:ext cx="435439" cy="310213"/>
                </a:xfrm>
                <a:prstGeom prst="rect">
                  <a:avLst/>
                </a:prstGeom>
                <a:blipFill>
                  <a:blip r:embed="rId10"/>
                  <a:stretch>
                    <a:fillRect l="-2778" t="-3922" b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/>
                <p:nvPr/>
              </p:nvSpPr>
              <p:spPr>
                <a:xfrm>
                  <a:off x="7600950" y="1752600"/>
                  <a:ext cx="435439" cy="3133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1752600"/>
                  <a:ext cx="435439" cy="313356"/>
                </a:xfrm>
                <a:prstGeom prst="rect">
                  <a:avLst/>
                </a:prstGeom>
                <a:blipFill>
                  <a:blip r:embed="rId11"/>
                  <a:stretch>
                    <a:fillRect l="-2778"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51274B-3B23-4DB9-BCE3-D2D9FBC5E9E4}"/>
                </a:ext>
              </a:extLst>
            </p:cNvPr>
            <p:cNvGrpSpPr/>
            <p:nvPr/>
          </p:nvGrpSpPr>
          <p:grpSpPr>
            <a:xfrm>
              <a:off x="949789" y="1907963"/>
              <a:ext cx="883819" cy="997162"/>
              <a:chOff x="949789" y="1898438"/>
              <a:chExt cx="883819" cy="997162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F3AC1C7-1295-45C3-B038-25AC7E2052A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 flipV="1">
                <a:off x="949789" y="1898438"/>
                <a:ext cx="450386" cy="1219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1504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15049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98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A647AD5-AADC-4B57-AA17-6CD1CC568A13}"/>
                </a:ext>
              </a:extLst>
            </p:cNvPr>
            <p:cNvGrpSpPr/>
            <p:nvPr/>
          </p:nvGrpSpPr>
          <p:grpSpPr>
            <a:xfrm>
              <a:off x="7124700" y="1938776"/>
              <a:ext cx="908538" cy="966349"/>
              <a:chOff x="930554" y="1929251"/>
              <a:chExt cx="908538" cy="966349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4CCCDF41-6A2D-48B6-8B01-FE4E85096510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2043A11-2C79-414D-8C8E-2F4E8CE1C9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07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079" y="2587823"/>
                    <a:ext cx="421013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0F179DC-4E7F-4CE9-8BA4-636C34B6C561}"/>
                </a:ext>
              </a:extLst>
            </p:cNvPr>
            <p:cNvGrpSpPr/>
            <p:nvPr/>
          </p:nvGrpSpPr>
          <p:grpSpPr>
            <a:xfrm>
              <a:off x="1815432" y="1938776"/>
              <a:ext cx="909018" cy="966349"/>
              <a:chOff x="930554" y="1929251"/>
              <a:chExt cx="909018" cy="966349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E077724-BE68-4E32-8B63-E4375954BB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C08BA04-DF89-4036-9F31-766D9F563625}"/>
                </a:ext>
              </a:extLst>
            </p:cNvPr>
            <p:cNvGrpSpPr/>
            <p:nvPr/>
          </p:nvGrpSpPr>
          <p:grpSpPr>
            <a:xfrm>
              <a:off x="2700310" y="1938776"/>
              <a:ext cx="909018" cy="966349"/>
              <a:chOff x="930554" y="1929251"/>
              <a:chExt cx="909018" cy="966349"/>
            </a:xfrm>
          </p:grpSpPr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505A41D-4EB1-4968-A4C3-0B8097FA71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ECA248-839A-437F-9FEF-F8B974122B31}"/>
                </a:ext>
              </a:extLst>
            </p:cNvPr>
            <p:cNvGrpSpPr/>
            <p:nvPr/>
          </p:nvGrpSpPr>
          <p:grpSpPr>
            <a:xfrm>
              <a:off x="3585188" y="1938776"/>
              <a:ext cx="909018" cy="966349"/>
              <a:chOff x="930554" y="1929251"/>
              <a:chExt cx="909018" cy="966349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3CAEB2D-48AC-42AD-9BB0-8CCCF5B752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98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4DBC8A-FF4F-459A-B6C3-1751E8682882}"/>
                </a:ext>
              </a:extLst>
            </p:cNvPr>
            <p:cNvGrpSpPr/>
            <p:nvPr/>
          </p:nvGrpSpPr>
          <p:grpSpPr>
            <a:xfrm>
              <a:off x="4470066" y="1938776"/>
              <a:ext cx="909018" cy="966349"/>
              <a:chOff x="930554" y="1929251"/>
              <a:chExt cx="909018" cy="966349"/>
            </a:xfrm>
          </p:grpSpPr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3B9267A1-9971-4955-B6E2-758AA5AB4D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DA598D1D-AB50-4F67-BD22-60BDF986F0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7AEEE2B-029A-474B-B755-BED2F4285E9C}"/>
                </a:ext>
              </a:extLst>
            </p:cNvPr>
            <p:cNvGrpSpPr/>
            <p:nvPr/>
          </p:nvGrpSpPr>
          <p:grpSpPr>
            <a:xfrm>
              <a:off x="5354944" y="1938776"/>
              <a:ext cx="909018" cy="966349"/>
              <a:chOff x="930554" y="1929251"/>
              <a:chExt cx="909018" cy="966349"/>
            </a:xfrm>
          </p:grpSpPr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55B19208-D317-4BF8-8FA4-7B08D4495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5E3B921C-DA43-48EE-AB03-46DAFE1823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711363-63D7-4034-ADC7-859D1617A0FF}"/>
                </a:ext>
              </a:extLst>
            </p:cNvPr>
            <p:cNvGrpSpPr/>
            <p:nvPr/>
          </p:nvGrpSpPr>
          <p:grpSpPr>
            <a:xfrm>
              <a:off x="6239822" y="1938776"/>
              <a:ext cx="909018" cy="966349"/>
              <a:chOff x="930554" y="1929251"/>
              <a:chExt cx="909018" cy="966349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C18FA717-5A08-4065-A883-895A2ABB85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1B6CBF0-94F3-4043-9AA4-C52BBA71D6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98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95AB30-EFF5-414F-BE39-CB3BB448D770}"/>
              </a:ext>
            </a:extLst>
          </p:cNvPr>
          <p:cNvGrpSpPr/>
          <p:nvPr/>
        </p:nvGrpSpPr>
        <p:grpSpPr>
          <a:xfrm>
            <a:off x="381000" y="2286000"/>
            <a:ext cx="7467600" cy="828751"/>
            <a:chOff x="381000" y="4276649"/>
            <a:chExt cx="7467600" cy="828751"/>
          </a:xfrm>
        </p:grpSpPr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DD7D2526-70B9-4DDB-90AF-DA634C7673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A35344F6-E28C-412F-A55B-176B3D6CEF3E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992904E0-21AD-4BE1-BCD5-ECB97A519D5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1502325A-F1CC-463A-B623-B6496D0EA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3D1A0792-375F-4CDF-A7D9-FCE73DA749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8B1F1C1B-5956-4EB6-AC1D-3B5FB204AF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08F11230-1008-4198-A57B-7AD00A4652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F1B278D2-20C0-4AAD-B5C5-A6C17B29F5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E6CA57C8-50A3-4A72-93CD-382CB549A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DF0C2307-7A5D-4C9A-8BAC-5D090E34E8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D6284D4F-7CE9-45AF-B181-7608BBB5E8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8F33EF28-2DD6-482C-B841-6F80A6B4B5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7AADCC2-5868-4BE6-921F-A0D0BC0B28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7C9FCC72-CB08-498B-AC5F-1C5DB98D93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15A71927-0340-44D5-A209-8AEE19B52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061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06137"/>
                </a:xfrm>
                <a:prstGeom prst="rect">
                  <a:avLst/>
                </a:prstGeom>
                <a:blipFill>
                  <a:blip r:embed="rId20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46F964C-FDDB-497B-BD8A-FA2FEBBFA7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037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03700"/>
                </a:xfrm>
                <a:prstGeom prst="rect">
                  <a:avLst/>
                </a:prstGeom>
                <a:blipFill>
                  <a:blip r:embed="rId21"/>
                  <a:stretch>
                    <a:fillRect r="-4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06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06330"/>
                </a:xfrm>
                <a:prstGeom prst="rect">
                  <a:avLst/>
                </a:prstGeom>
                <a:blipFill>
                  <a:blip r:embed="rId22"/>
                  <a:stretch>
                    <a:fillRect r="-28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042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04213"/>
                </a:xfrm>
                <a:prstGeom prst="rect">
                  <a:avLst/>
                </a:prstGeom>
                <a:blipFill>
                  <a:blip r:embed="rId23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058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05817"/>
                </a:xfrm>
                <a:prstGeom prst="rect">
                  <a:avLst/>
                </a:prstGeom>
                <a:blipFill>
                  <a:blip r:embed="rId24"/>
                  <a:stretch>
                    <a:fillRect r="-2899"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033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03380"/>
                </a:xfrm>
                <a:prstGeom prst="rect">
                  <a:avLst/>
                </a:prstGeom>
                <a:blipFill>
                  <a:blip r:embed="rId25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105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10562"/>
                </a:xfrm>
                <a:prstGeom prst="rect">
                  <a:avLst/>
                </a:prstGeom>
                <a:blipFill>
                  <a:blip r:embed="rId26"/>
                  <a:stretch>
                    <a:fillRect r="-28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061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06137"/>
                </a:xfrm>
                <a:prstGeom prst="rect">
                  <a:avLst/>
                </a:prstGeom>
                <a:blipFill>
                  <a:blip r:embed="rId27"/>
                  <a:stretch>
                    <a:fillRect r="-4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031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03187"/>
                </a:xfrm>
                <a:prstGeom prst="rect">
                  <a:avLst/>
                </a:prstGeom>
                <a:blipFill>
                  <a:blip r:embed="rId28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8A3AEA2-97D4-4EF8-9AC8-AB17F3616736}"/>
              </a:ext>
            </a:extLst>
          </p:cNvPr>
          <p:cNvSpPr txBox="1"/>
          <p:nvPr/>
        </p:nvSpPr>
        <p:spPr>
          <a:xfrm>
            <a:off x="1142999" y="4257751"/>
            <a:ext cx="330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B5DCB4E-849B-4514-89CD-68E67AB8FF19}"/>
              </a:ext>
            </a:extLst>
          </p:cNvPr>
          <p:cNvSpPr/>
          <p:nvPr/>
        </p:nvSpPr>
        <p:spPr bwMode="auto">
          <a:xfrm>
            <a:off x="5210958" y="2133480"/>
            <a:ext cx="2697100" cy="1902842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0A6D8794-99B4-4448-80CA-6B4612D2F12B}"/>
                  </a:ext>
                </a:extLst>
              </p:cNvPr>
              <p:cNvSpPr txBox="1"/>
              <p:nvPr/>
            </p:nvSpPr>
            <p:spPr>
              <a:xfrm>
                <a:off x="457200" y="4038600"/>
                <a:ext cx="4210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0A6D8794-99B4-4448-80CA-6B4612D2F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38600"/>
                <a:ext cx="421013" cy="307777"/>
              </a:xfrm>
              <a:prstGeom prst="rect">
                <a:avLst/>
              </a:prstGeom>
              <a:blipFill>
                <a:blip r:embed="rId2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TextBox 234">
            <a:extLst>
              <a:ext uri="{FF2B5EF4-FFF2-40B4-BE49-F238E27FC236}">
                <a16:creationId xmlns:a16="http://schemas.microsoft.com/office/drawing/2014/main" id="{6A1539DD-83ED-4ACC-BB45-59FB2703BB5F}"/>
              </a:ext>
            </a:extLst>
          </p:cNvPr>
          <p:cNvSpPr txBox="1"/>
          <p:nvPr/>
        </p:nvSpPr>
        <p:spPr>
          <a:xfrm>
            <a:off x="380999" y="4309646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BOS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A982754-0227-40B9-AEC6-5C6A82B8BF71}"/>
              </a:ext>
            </a:extLst>
          </p:cNvPr>
          <p:cNvSpPr/>
          <p:nvPr/>
        </p:nvSpPr>
        <p:spPr bwMode="auto">
          <a:xfrm>
            <a:off x="5143642" y="1851997"/>
            <a:ext cx="3592074" cy="2213977"/>
          </a:xfrm>
          <a:custGeom>
            <a:avLst/>
            <a:gdLst>
              <a:gd name="connsiteX0" fmla="*/ 0 w 3746377"/>
              <a:gd name="connsiteY0" fmla="*/ 415298 h 2066545"/>
              <a:gd name="connsiteX1" fmla="*/ 923277 w 3746377"/>
              <a:gd name="connsiteY1" fmla="*/ 6925 h 2066545"/>
              <a:gd name="connsiteX2" fmla="*/ 3275860 w 3746377"/>
              <a:gd name="connsiteY2" fmla="*/ 317644 h 2066545"/>
              <a:gd name="connsiteX3" fmla="*/ 3746377 w 3746377"/>
              <a:gd name="connsiteY3" fmla="*/ 2066545 h 2066545"/>
              <a:gd name="connsiteX0" fmla="*/ 0 w 3728709"/>
              <a:gd name="connsiteY0" fmla="*/ 415298 h 2395019"/>
              <a:gd name="connsiteX1" fmla="*/ 923277 w 3728709"/>
              <a:gd name="connsiteY1" fmla="*/ 6925 h 2395019"/>
              <a:gd name="connsiteX2" fmla="*/ 3275860 w 3728709"/>
              <a:gd name="connsiteY2" fmla="*/ 317644 h 2395019"/>
              <a:gd name="connsiteX3" fmla="*/ 3728622 w 3728709"/>
              <a:gd name="connsiteY3" fmla="*/ 2395019 h 2395019"/>
              <a:gd name="connsiteX0" fmla="*/ 0 w 3728709"/>
              <a:gd name="connsiteY0" fmla="*/ 415298 h 2217466"/>
              <a:gd name="connsiteX1" fmla="*/ 923277 w 3728709"/>
              <a:gd name="connsiteY1" fmla="*/ 6925 h 2217466"/>
              <a:gd name="connsiteX2" fmla="*/ 3275860 w 3728709"/>
              <a:gd name="connsiteY2" fmla="*/ 317644 h 2217466"/>
              <a:gd name="connsiteX3" fmla="*/ 3728622 w 3728709"/>
              <a:gd name="connsiteY3" fmla="*/ 2217466 h 2217466"/>
              <a:gd name="connsiteX0" fmla="*/ 0 w 3728709"/>
              <a:gd name="connsiteY0" fmla="*/ 415298 h 2252977"/>
              <a:gd name="connsiteX1" fmla="*/ 923277 w 3728709"/>
              <a:gd name="connsiteY1" fmla="*/ 6925 h 2252977"/>
              <a:gd name="connsiteX2" fmla="*/ 3275860 w 3728709"/>
              <a:gd name="connsiteY2" fmla="*/ 317644 h 2252977"/>
              <a:gd name="connsiteX3" fmla="*/ 3728622 w 3728709"/>
              <a:gd name="connsiteY3" fmla="*/ 2252977 h 2252977"/>
              <a:gd name="connsiteX0" fmla="*/ 0 w 3728709"/>
              <a:gd name="connsiteY0" fmla="*/ 372407 h 2210086"/>
              <a:gd name="connsiteX1" fmla="*/ 1417263 w 3728709"/>
              <a:gd name="connsiteY1" fmla="*/ 16585 h 2210086"/>
              <a:gd name="connsiteX2" fmla="*/ 3275860 w 3728709"/>
              <a:gd name="connsiteY2" fmla="*/ 274753 h 2210086"/>
              <a:gd name="connsiteX3" fmla="*/ 3728622 w 3728709"/>
              <a:gd name="connsiteY3" fmla="*/ 2210086 h 2210086"/>
              <a:gd name="connsiteX0" fmla="*/ 0 w 3592074"/>
              <a:gd name="connsiteY0" fmla="*/ 428850 h 2213977"/>
              <a:gd name="connsiteX1" fmla="*/ 1280628 w 3592074"/>
              <a:gd name="connsiteY1" fmla="*/ 20476 h 2213977"/>
              <a:gd name="connsiteX2" fmla="*/ 3139225 w 3592074"/>
              <a:gd name="connsiteY2" fmla="*/ 278644 h 2213977"/>
              <a:gd name="connsiteX3" fmla="*/ 3591987 w 3592074"/>
              <a:gd name="connsiteY3" fmla="*/ 2213977 h 221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2074" h="2213977">
                <a:moveTo>
                  <a:pt x="0" y="428850"/>
                </a:moveTo>
                <a:cubicBezTo>
                  <a:pt x="188650" y="232801"/>
                  <a:pt x="757424" y="45510"/>
                  <a:pt x="1280628" y="20476"/>
                </a:cubicBezTo>
                <a:cubicBezTo>
                  <a:pt x="1803832" y="-4558"/>
                  <a:pt x="2668708" y="-64626"/>
                  <a:pt x="3139225" y="278644"/>
                </a:cubicBezTo>
                <a:cubicBezTo>
                  <a:pt x="3609742" y="621914"/>
                  <a:pt x="3591987" y="1511161"/>
                  <a:pt x="3591987" y="2213977"/>
                </a:cubicBezTo>
              </a:path>
            </a:pathLst>
          </a:cu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454701C6-1D5A-4BAC-912A-53ACBC69B2E7}"/>
              </a:ext>
            </a:extLst>
          </p:cNvPr>
          <p:cNvSpPr txBox="1"/>
          <p:nvPr/>
        </p:nvSpPr>
        <p:spPr>
          <a:xfrm>
            <a:off x="8348588" y="4114800"/>
            <a:ext cx="769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Aux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53965C-376B-4F05-8BBF-A22B0C7FD5DE}"/>
              </a:ext>
            </a:extLst>
          </p:cNvPr>
          <p:cNvGrpSpPr/>
          <p:nvPr/>
        </p:nvGrpSpPr>
        <p:grpSpPr>
          <a:xfrm>
            <a:off x="5029200" y="1600200"/>
            <a:ext cx="792416" cy="659012"/>
            <a:chOff x="4312984" y="1600200"/>
            <a:chExt cx="792416" cy="659012"/>
          </a:xfrm>
        </p:grpSpPr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BDA592F0-674F-4CCB-BD0E-2C79F5F4204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12984" y="1893332"/>
              <a:ext cx="228900" cy="365880"/>
            </a:xfrm>
            <a:prstGeom prst="straightConnector1">
              <a:avLst/>
            </a:prstGeom>
            <a:noFill/>
            <a:ln w="28575" cap="flat" cmpd="sng" algn="ctr">
              <a:solidFill>
                <a:srgbClr val="7030A0"/>
              </a:solidFill>
              <a:prstDash val="sysDot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4C4AE77-930B-4559-A23F-98B9E1A5B125}"/>
                </a:ext>
              </a:extLst>
            </p:cNvPr>
            <p:cNvSpPr txBox="1"/>
            <p:nvPr/>
          </p:nvSpPr>
          <p:spPr>
            <a:xfrm>
              <a:off x="4313284" y="1600200"/>
              <a:ext cx="7921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love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sp>
        <p:nvSpPr>
          <p:cNvPr id="157" name="Content Placeholder 6">
            <a:extLst>
              <a:ext uri="{FF2B5EF4-FFF2-40B4-BE49-F238E27FC236}">
                <a16:creationId xmlns:a16="http://schemas.microsoft.com/office/drawing/2014/main" id="{CBAAB8B0-5F9E-4245-8E0B-2F0D6C1A5B6A}"/>
              </a:ext>
            </a:extLst>
          </p:cNvPr>
          <p:cNvSpPr txBox="1">
            <a:spLocks/>
          </p:cNvSpPr>
          <p:nvPr/>
        </p:nvSpPr>
        <p:spPr>
          <a:xfrm>
            <a:off x="433552" y="4876800"/>
            <a:ext cx="8636000" cy="967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/>
              <a:t>This is a great pretraining task!</a:t>
            </a:r>
          </a:p>
          <a:p>
            <a:r>
              <a:rPr lang="en-US" sz="2000" kern="0" dirty="0"/>
              <a:t>A great language model would capture </a:t>
            </a:r>
            <a:r>
              <a:rPr lang="en-US" sz="2000" i="1" kern="0" dirty="0"/>
              <a:t>all</a:t>
            </a:r>
            <a:r>
              <a:rPr lang="en-US" sz="2000" kern="0" dirty="0"/>
              <a:t> influences on the next word</a:t>
            </a:r>
          </a:p>
          <a:p>
            <a:pPr lvl="1"/>
            <a:r>
              <a:rPr lang="en-US" sz="1600" kern="0" dirty="0"/>
              <a:t>Syntax, semantics, topic, style, world knowledge, …  </a:t>
            </a:r>
          </a:p>
          <a:p>
            <a:r>
              <a:rPr lang="en-US" sz="2000" kern="0" dirty="0"/>
              <a:t>So hidden state probably encodes </a:t>
            </a:r>
            <a:r>
              <a:rPr lang="en-US" sz="2000" i="1" kern="0" dirty="0"/>
              <a:t>a lot </a:t>
            </a:r>
            <a:r>
              <a:rPr lang="en-US" sz="2000" kern="0" dirty="0"/>
              <a:t>about the prefix</a:t>
            </a:r>
          </a:p>
          <a:p>
            <a:pPr lvl="1"/>
            <a:r>
              <a:rPr lang="en-US" sz="1600" kern="0" dirty="0"/>
              <a:t>And especially the word it just saw</a:t>
            </a:r>
          </a:p>
        </p:txBody>
      </p:sp>
    </p:spTree>
    <p:extLst>
      <p:ext uri="{BB962C8B-B14F-4D97-AF65-F5344CB8AC3E}">
        <p14:creationId xmlns:p14="http://schemas.microsoft.com/office/powerpoint/2010/main" val="276998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AD88-9ED0-4CCB-BD38-F38EE21BE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6AC21-1B4C-4F6B-BAB3-F43B7D41F1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610600" cy="4648200"/>
              </a:xfrm>
            </p:spPr>
            <p:txBody>
              <a:bodyPr/>
              <a:lstStyle/>
              <a:p>
                <a:r>
                  <a:rPr lang="en-US" dirty="0"/>
                  <a:t>Associative but not commutative</a:t>
                </a:r>
              </a:p>
              <a:p>
                <a:r>
                  <a:rPr lang="en-US" dirty="0"/>
                  <a:t>Maps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b="0" i="1" kern="12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i="1" kern="12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b="0" i="1" kern="12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0" lang="en-US" b="0" i="0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b="0" i="1" kern="12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b="0" i="1" kern="12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kumimoji="0" lang="en-US" b="0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sSup>
                      <m:sSupPr>
                        <m:ctrlP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b="0" i="1" kern="12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6AC21-1B4C-4F6B-BAB3-F43B7D41F1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610600" cy="4648200"/>
              </a:xfrm>
              <a:blipFill>
                <a:blip r:embed="rId3"/>
                <a:stretch>
                  <a:fillRect l="-1557" t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CA613-E3AA-44BB-A88B-CE5F83F516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42E60-2E94-4579-8BB6-D952B699E1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3F3405-3032-44A1-934F-732E0C156762}"/>
                  </a:ext>
                </a:extLst>
              </p:cNvPr>
              <p:cNvSpPr txBox="1"/>
              <p:nvPr/>
            </p:nvSpPr>
            <p:spPr>
              <a:xfrm>
                <a:off x="3124200" y="5262747"/>
                <a:ext cx="395748" cy="433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D3F3405-3032-44A1-934F-732E0C156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5262747"/>
                <a:ext cx="395748" cy="4338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A43C7187-F019-4859-9FD5-530D2D130909}"/>
              </a:ext>
            </a:extLst>
          </p:cNvPr>
          <p:cNvGrpSpPr/>
          <p:nvPr/>
        </p:nvGrpSpPr>
        <p:grpSpPr>
          <a:xfrm>
            <a:off x="3669890" y="5440524"/>
            <a:ext cx="1130710" cy="184355"/>
            <a:chOff x="3060290" y="3733800"/>
            <a:chExt cx="1130710" cy="84266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6807998-B774-4D91-975B-22F8B2DA10E3}"/>
                </a:ext>
              </a:extLst>
            </p:cNvPr>
            <p:cNvSpPr/>
            <p:nvPr/>
          </p:nvSpPr>
          <p:spPr bwMode="auto">
            <a:xfrm>
              <a:off x="3060290" y="3733800"/>
              <a:ext cx="1130710" cy="84266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40432FC-6529-4774-88B5-091F4F2AD75D}"/>
                </a:ext>
              </a:extLst>
            </p:cNvPr>
            <p:cNvCxnSpPr/>
            <p:nvPr/>
          </p:nvCxnSpPr>
          <p:spPr bwMode="auto">
            <a:xfrm>
              <a:off x="3060290" y="3733800"/>
              <a:ext cx="0" cy="842667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791464B-D12E-40D2-B144-F4F0ECAECCA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060290" y="3733800"/>
              <a:ext cx="1123198" cy="0"/>
            </a:xfrm>
            <a:prstGeom prst="line">
              <a:avLst/>
            </a:prstGeom>
            <a:noFill/>
            <a:ln w="381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378D3-37C8-4DD2-A517-BB5750F5C5E2}"/>
              </a:ext>
            </a:extLst>
          </p:cNvPr>
          <p:cNvGrpSpPr/>
          <p:nvPr/>
        </p:nvGrpSpPr>
        <p:grpSpPr>
          <a:xfrm>
            <a:off x="1219200" y="5442710"/>
            <a:ext cx="565355" cy="182169"/>
            <a:chOff x="685800" y="3733800"/>
            <a:chExt cx="565355" cy="84266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C382998-1CAD-4A22-9AF2-DAF97622867B}"/>
                </a:ext>
              </a:extLst>
            </p:cNvPr>
            <p:cNvSpPr/>
            <p:nvPr/>
          </p:nvSpPr>
          <p:spPr bwMode="auto">
            <a:xfrm>
              <a:off x="685800" y="3733800"/>
              <a:ext cx="565355" cy="84266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652863D-84CF-4B1B-8880-F3D99FC69628}"/>
                </a:ext>
              </a:extLst>
            </p:cNvPr>
            <p:cNvCxnSpPr/>
            <p:nvPr/>
          </p:nvCxnSpPr>
          <p:spPr bwMode="auto">
            <a:xfrm>
              <a:off x="685800" y="3733800"/>
              <a:ext cx="0" cy="842667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50D6585-7041-49BD-A979-99A5D5E629F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85801" y="3733800"/>
              <a:ext cx="553189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02F58CB-1E54-4195-82D7-85E364E490A7}"/>
              </a:ext>
            </a:extLst>
          </p:cNvPr>
          <p:cNvGrpSpPr/>
          <p:nvPr/>
        </p:nvGrpSpPr>
        <p:grpSpPr>
          <a:xfrm>
            <a:off x="1897626" y="5301868"/>
            <a:ext cx="1137151" cy="565532"/>
            <a:chOff x="1364226" y="3872456"/>
            <a:chExt cx="1137151" cy="56553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41A07A8-3516-4CC9-9DD2-C4DD1B2A33D7}"/>
                </a:ext>
              </a:extLst>
            </p:cNvPr>
            <p:cNvSpPr/>
            <p:nvPr/>
          </p:nvSpPr>
          <p:spPr bwMode="auto">
            <a:xfrm rot="5400000">
              <a:off x="1646903" y="3589779"/>
              <a:ext cx="565355" cy="1130709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9AB9BB1-C1E8-4FB8-8E82-4F50429FEF8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378179" y="3877643"/>
              <a:ext cx="1123198" cy="0"/>
            </a:xfrm>
            <a:prstGeom prst="line">
              <a:avLst/>
            </a:prstGeom>
            <a:noFill/>
            <a:ln w="381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C25F7C2-E8C1-4BD0-AB4F-8989B4C69A5D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1087632" y="4161394"/>
              <a:ext cx="553188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1229B83-34B5-4DCE-800C-D428A2F95EE3}"/>
                  </a:ext>
                </a:extLst>
              </p:cNvPr>
              <p:cNvSpPr txBox="1"/>
              <p:nvPr/>
            </p:nvSpPr>
            <p:spPr>
              <a:xfrm>
                <a:off x="2364546" y="5432986"/>
                <a:ext cx="3024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1229B83-34B5-4DCE-800C-D428A2F95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546" y="5432986"/>
                <a:ext cx="302454" cy="307777"/>
              </a:xfrm>
              <a:prstGeom prst="rect">
                <a:avLst/>
              </a:prstGeom>
              <a:blipFill>
                <a:blip r:embed="rId5"/>
                <a:stretch>
                  <a:fillRect l="-14000" t="-3922" r="-10000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B4A7DEB-AFEE-4587-8E23-CD60208E67E6}"/>
                  </a:ext>
                </a:extLst>
              </p:cNvPr>
              <p:cNvSpPr txBox="1"/>
              <p:nvPr/>
            </p:nvSpPr>
            <p:spPr>
              <a:xfrm>
                <a:off x="4040881" y="5483423"/>
                <a:ext cx="3025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B4A7DEB-AFEE-4587-8E23-CD60208E6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881" y="5483423"/>
                <a:ext cx="302519" cy="307777"/>
              </a:xfrm>
              <a:prstGeom prst="rect">
                <a:avLst/>
              </a:prstGeom>
              <a:blipFill>
                <a:blip r:embed="rId6"/>
                <a:stretch>
                  <a:fillRect l="-4000" t="-44000" r="-78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CA2D7C8-6910-4D32-878B-095849A9B88B}"/>
                  </a:ext>
                </a:extLst>
              </p:cNvPr>
              <p:cNvSpPr txBox="1"/>
              <p:nvPr/>
            </p:nvSpPr>
            <p:spPr>
              <a:xfrm>
                <a:off x="1371600" y="5410200"/>
                <a:ext cx="304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CA2D7C8-6910-4D32-878B-095849A9B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410200"/>
                <a:ext cx="304800" cy="400110"/>
              </a:xfrm>
              <a:prstGeom prst="rect">
                <a:avLst/>
              </a:prstGeom>
              <a:blipFill>
                <a:blip r:embed="rId7"/>
                <a:stretch>
                  <a:fillRect t="-21538" r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16A6647-5288-4290-8E15-5EAA0EC69A73}"/>
              </a:ext>
            </a:extLst>
          </p:cNvPr>
          <p:cNvGrpSpPr/>
          <p:nvPr/>
        </p:nvGrpSpPr>
        <p:grpSpPr>
          <a:xfrm>
            <a:off x="1219200" y="3796859"/>
            <a:ext cx="4373301" cy="1137151"/>
            <a:chOff x="1219200" y="3796859"/>
            <a:chExt cx="4373301" cy="11371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DB80172-8678-43F0-BA35-3CFA733A0032}"/>
                    </a:ext>
                  </a:extLst>
                </p:cNvPr>
                <p:cNvSpPr txBox="1"/>
                <p:nvPr/>
              </p:nvSpPr>
              <p:spPr>
                <a:xfrm>
                  <a:off x="4191000" y="4043547"/>
                  <a:ext cx="395748" cy="4338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DB80172-8678-43F0-BA35-3CFA733A00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4043547"/>
                  <a:ext cx="395748" cy="4338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884D738-CF4D-49CD-8A6F-CD85B2B39F16}"/>
                </a:ext>
              </a:extLst>
            </p:cNvPr>
            <p:cNvGrpSpPr/>
            <p:nvPr/>
          </p:nvGrpSpPr>
          <p:grpSpPr>
            <a:xfrm>
              <a:off x="1219200" y="4223510"/>
              <a:ext cx="565355" cy="182169"/>
              <a:chOff x="685800" y="3733800"/>
              <a:chExt cx="565355" cy="842667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8DB80CF-6D12-4004-A31F-67FDE22717FF}"/>
                  </a:ext>
                </a:extLst>
              </p:cNvPr>
              <p:cNvSpPr/>
              <p:nvPr/>
            </p:nvSpPr>
            <p:spPr bwMode="auto">
              <a:xfrm>
                <a:off x="685800" y="3733800"/>
                <a:ext cx="565355" cy="84266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3929EB69-4BF3-4048-AED3-3DE570DC7F39}"/>
                  </a:ext>
                </a:extLst>
              </p:cNvPr>
              <p:cNvCxnSpPr/>
              <p:nvPr/>
            </p:nvCxnSpPr>
            <p:spPr bwMode="auto">
              <a:xfrm>
                <a:off x="685800" y="3733800"/>
                <a:ext cx="0" cy="842667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6608B83-1362-4750-B9A1-457A1715F2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85801" y="3733800"/>
                <a:ext cx="553189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1728D69-BA7E-431B-9A90-FDDDD47ACAE2}"/>
                </a:ext>
              </a:extLst>
            </p:cNvPr>
            <p:cNvGrpSpPr/>
            <p:nvPr/>
          </p:nvGrpSpPr>
          <p:grpSpPr>
            <a:xfrm>
              <a:off x="1897626" y="4082668"/>
              <a:ext cx="1137151" cy="565532"/>
              <a:chOff x="1364226" y="3872456"/>
              <a:chExt cx="1137151" cy="565532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D0743EC-E2F1-4E97-8C63-CD50F86C7B97}"/>
                  </a:ext>
                </a:extLst>
              </p:cNvPr>
              <p:cNvSpPr/>
              <p:nvPr/>
            </p:nvSpPr>
            <p:spPr bwMode="auto">
              <a:xfrm rot="5400000">
                <a:off x="1646903" y="3589779"/>
                <a:ext cx="565355" cy="1130709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435D0BA-D388-42A3-BF59-7CA8609B12E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378179" y="3877643"/>
                <a:ext cx="112319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A7E0B7B-B2F7-4673-8932-1FE286ABF5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 flipH="1">
                <a:off x="1087632" y="4161394"/>
                <a:ext cx="553188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E2C3E85-A4FF-44A3-91DA-0368A6FE970C}"/>
                    </a:ext>
                  </a:extLst>
                </p:cNvPr>
                <p:cNvSpPr txBox="1"/>
                <p:nvPr/>
              </p:nvSpPr>
              <p:spPr>
                <a:xfrm>
                  <a:off x="2364546" y="4213786"/>
                  <a:ext cx="3024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E2C3E85-A4FF-44A3-91DA-0368A6FE9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546" y="4213786"/>
                  <a:ext cx="302454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4000" t="-3922" r="-10000" b="-29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9296731-3041-4B3B-B025-641A58446B77}"/>
                </a:ext>
              </a:extLst>
            </p:cNvPr>
            <p:cNvGrpSpPr/>
            <p:nvPr/>
          </p:nvGrpSpPr>
          <p:grpSpPr>
            <a:xfrm>
              <a:off x="4736690" y="4221323"/>
              <a:ext cx="855811" cy="362251"/>
              <a:chOff x="5498690" y="4221324"/>
              <a:chExt cx="1130710" cy="350676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8A4DF0EA-F97E-4A47-AB4B-3AC459D54E7F}"/>
                  </a:ext>
                </a:extLst>
              </p:cNvPr>
              <p:cNvGrpSpPr/>
              <p:nvPr/>
            </p:nvGrpSpPr>
            <p:grpSpPr>
              <a:xfrm>
                <a:off x="5498690" y="4221324"/>
                <a:ext cx="1130710" cy="184355"/>
                <a:chOff x="3060290" y="3733800"/>
                <a:chExt cx="1130710" cy="842667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1B43C4A4-254A-463A-9E79-4C33FCA91A1D}"/>
                    </a:ext>
                  </a:extLst>
                </p:cNvPr>
                <p:cNvSpPr/>
                <p:nvPr/>
              </p:nvSpPr>
              <p:spPr bwMode="auto">
                <a:xfrm>
                  <a:off x="3060290" y="3733800"/>
                  <a:ext cx="1130710" cy="842667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61B85DE3-2451-456B-ABA9-DDEE9B8B2DB3}"/>
                    </a:ext>
                  </a:extLst>
                </p:cNvPr>
                <p:cNvCxnSpPr/>
                <p:nvPr/>
              </p:nvCxnSpPr>
              <p:spPr bwMode="auto">
                <a:xfrm>
                  <a:off x="3060290" y="3733800"/>
                  <a:ext cx="0" cy="84266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DDCF2732-C535-47C2-B2C4-D96950C41EF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060290" y="3733800"/>
                  <a:ext cx="1123198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8621F1D1-7110-40A8-8193-B17BB93E367F}"/>
                      </a:ext>
                    </a:extLst>
                  </p:cNvPr>
                  <p:cNvSpPr txBox="1"/>
                  <p:nvPr/>
                </p:nvSpPr>
                <p:spPr>
                  <a:xfrm>
                    <a:off x="5908876" y="4264223"/>
                    <a:ext cx="30251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8621F1D1-7110-40A8-8193-B17BB93E36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08876" y="4264223"/>
                    <a:ext cx="30251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1053" t="-42308" r="-89474" b="-173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0B0AF20-5C24-44C5-804C-E29F2964AFE9}"/>
                    </a:ext>
                  </a:extLst>
                </p:cNvPr>
                <p:cNvSpPr txBox="1"/>
                <p:nvPr/>
              </p:nvSpPr>
              <p:spPr>
                <a:xfrm>
                  <a:off x="1371600" y="4191000"/>
                  <a:ext cx="30480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0B0AF20-5C24-44C5-804C-E29F2964AF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1600" y="4191000"/>
                  <a:ext cx="304800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21538" r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5E10DA0-9001-443C-B406-E7834B2D9356}"/>
                </a:ext>
              </a:extLst>
            </p:cNvPr>
            <p:cNvGrpSpPr/>
            <p:nvPr/>
          </p:nvGrpSpPr>
          <p:grpSpPr>
            <a:xfrm rot="16200000" flipH="1">
              <a:off x="3034859" y="3930268"/>
              <a:ext cx="1137151" cy="870334"/>
              <a:chOff x="1364226" y="3872456"/>
              <a:chExt cx="1137151" cy="565532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91FDB49B-3FD7-458B-B1B4-D3FD678C6B1F}"/>
                  </a:ext>
                </a:extLst>
              </p:cNvPr>
              <p:cNvSpPr/>
              <p:nvPr/>
            </p:nvSpPr>
            <p:spPr bwMode="auto">
              <a:xfrm rot="5400000">
                <a:off x="1646903" y="3589779"/>
                <a:ext cx="565355" cy="1130709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4504862-391D-4E64-81B3-8AF7A79CDC9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378179" y="3877643"/>
                <a:ext cx="112319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10B8CBF9-3980-4180-ACEA-97D14E1A72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 flipH="1">
                <a:off x="1087632" y="4161394"/>
                <a:ext cx="553188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1732379-4319-4691-911E-E8D270C69531}"/>
                    </a:ext>
                  </a:extLst>
                </p:cNvPr>
                <p:cNvSpPr txBox="1"/>
                <p:nvPr/>
              </p:nvSpPr>
              <p:spPr>
                <a:xfrm>
                  <a:off x="3507546" y="4191000"/>
                  <a:ext cx="31534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1732379-4319-4691-911E-E8D270C695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7546" y="4191000"/>
                  <a:ext cx="315343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3846" r="-3846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525D662-6FC8-4AEC-829C-D367B920E085}"/>
              </a:ext>
            </a:extLst>
          </p:cNvPr>
          <p:cNvSpPr txBox="1"/>
          <p:nvPr/>
        </p:nvSpPr>
        <p:spPr>
          <a:xfrm>
            <a:off x="4675918" y="4671827"/>
            <a:ext cx="350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echo x | f | g &gt; 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ADA7B-295A-56D4-EF14-192DD6B7D918}"/>
              </a:ext>
            </a:extLst>
          </p:cNvPr>
          <p:cNvSpPr txBox="1"/>
          <p:nvPr/>
        </p:nvSpPr>
        <p:spPr>
          <a:xfrm>
            <a:off x="6019805" y="0"/>
            <a:ext cx="31241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@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or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torch.matmul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3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Box 208">
            <a:extLst>
              <a:ext uri="{FF2B5EF4-FFF2-40B4-BE49-F238E27FC236}">
                <a16:creationId xmlns:a16="http://schemas.microsoft.com/office/drawing/2014/main" id="{BF8CF270-47B0-46F4-ACF8-6F5E74C0CA2C}"/>
              </a:ext>
            </a:extLst>
          </p:cNvPr>
          <p:cNvSpPr txBox="1"/>
          <p:nvPr/>
        </p:nvSpPr>
        <p:spPr>
          <a:xfrm>
            <a:off x="7408505" y="4301522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EOS</a:t>
            </a:r>
            <a:endParaRPr 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143000" y="4257751"/>
            <a:ext cx="593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        to        love        Jill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585200" cy="1143000"/>
          </a:xfrm>
        </p:spPr>
        <p:txBody>
          <a:bodyPr/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7030A0"/>
                </a:solidFill>
              </a:rPr>
              <a:t>pretrain</a:t>
            </a:r>
            <a:r>
              <a:rPr lang="en-US" sz="3600" dirty="0"/>
              <a:t> </a:t>
            </a:r>
            <a:r>
              <a:rPr lang="en-US" sz="3600" i="1" dirty="0"/>
              <a:t>two</a:t>
            </a:r>
            <a:r>
              <a:rPr lang="en-US" sz="3600" dirty="0"/>
              <a:t> language models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110</a:t>
            </a:fld>
            <a:endParaRPr lang="en-US" alt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7FD754-EC48-49F9-85FB-82DC8FA0AB7B}"/>
              </a:ext>
            </a:extLst>
          </p:cNvPr>
          <p:cNvGrpSpPr/>
          <p:nvPr/>
        </p:nvGrpSpPr>
        <p:grpSpPr>
          <a:xfrm>
            <a:off x="407394" y="3190951"/>
            <a:ext cx="7522039" cy="1152525"/>
            <a:chOff x="514350" y="1752600"/>
            <a:chExt cx="7522039" cy="115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/>
                <p:nvPr/>
              </p:nvSpPr>
              <p:spPr>
                <a:xfrm>
                  <a:off x="514350" y="1752600"/>
                  <a:ext cx="435439" cy="3131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50" y="1752600"/>
                  <a:ext cx="435439" cy="313163"/>
                </a:xfrm>
                <a:prstGeom prst="rect">
                  <a:avLst/>
                </a:prstGeom>
                <a:blipFill>
                  <a:blip r:embed="rId3"/>
                  <a:stretch>
                    <a:fillRect l="-4225"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400175" y="1752600"/>
                  <a:ext cx="429926" cy="3107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75" y="1752600"/>
                  <a:ext cx="429926" cy="310726"/>
                </a:xfrm>
                <a:prstGeom prst="rect">
                  <a:avLst/>
                </a:prstGeom>
                <a:blipFill>
                  <a:blip r:embed="rId4"/>
                  <a:stretch>
                    <a:fillRect l="-2817" t="-3922" b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435439" cy="311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435439" cy="311239"/>
                </a:xfrm>
                <a:prstGeom prst="rect">
                  <a:avLst/>
                </a:prstGeom>
                <a:blipFill>
                  <a:blip r:embed="rId5"/>
                  <a:stretch>
                    <a:fillRect l="-2778" t="-3846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171825" y="1752600"/>
                  <a:ext cx="435439" cy="312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1752600"/>
                  <a:ext cx="435439" cy="312843"/>
                </a:xfrm>
                <a:prstGeom prst="rect">
                  <a:avLst/>
                </a:prstGeom>
                <a:blipFill>
                  <a:blip r:embed="rId6"/>
                  <a:stretch>
                    <a:fillRect l="-4225" t="-3846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057650" y="1752600"/>
                  <a:ext cx="435439" cy="3104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650" y="1752600"/>
                  <a:ext cx="435439" cy="310406"/>
                </a:xfrm>
                <a:prstGeom prst="rect">
                  <a:avLst/>
                </a:prstGeom>
                <a:blipFill>
                  <a:blip r:embed="rId7"/>
                  <a:stretch>
                    <a:fillRect l="-2778" t="-3922" b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/>
                <p:nvPr/>
              </p:nvSpPr>
              <p:spPr>
                <a:xfrm>
                  <a:off x="4943475" y="1752600"/>
                  <a:ext cx="435439" cy="3175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1752600"/>
                  <a:ext cx="435439" cy="317587"/>
                </a:xfrm>
                <a:prstGeom prst="rect">
                  <a:avLst/>
                </a:prstGeom>
                <a:blipFill>
                  <a:blip r:embed="rId8"/>
                  <a:stretch>
                    <a:fillRect l="-2778" t="-1887"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/>
                <p:nvPr/>
              </p:nvSpPr>
              <p:spPr>
                <a:xfrm>
                  <a:off x="5829300" y="1752600"/>
                  <a:ext cx="435439" cy="3131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1752600"/>
                  <a:ext cx="435439" cy="313163"/>
                </a:xfrm>
                <a:prstGeom prst="rect">
                  <a:avLst/>
                </a:prstGeom>
                <a:blipFill>
                  <a:blip r:embed="rId9"/>
                  <a:stretch>
                    <a:fillRect l="-4225"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705600" y="1752600"/>
                  <a:ext cx="435439" cy="3102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752600"/>
                  <a:ext cx="435439" cy="310213"/>
                </a:xfrm>
                <a:prstGeom prst="rect">
                  <a:avLst/>
                </a:prstGeom>
                <a:blipFill>
                  <a:blip r:embed="rId10"/>
                  <a:stretch>
                    <a:fillRect l="-2778" t="-3922" b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/>
                <p:nvPr/>
              </p:nvSpPr>
              <p:spPr>
                <a:xfrm>
                  <a:off x="7600950" y="1752600"/>
                  <a:ext cx="435439" cy="3133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1752600"/>
                  <a:ext cx="435439" cy="313356"/>
                </a:xfrm>
                <a:prstGeom prst="rect">
                  <a:avLst/>
                </a:prstGeom>
                <a:blipFill>
                  <a:blip r:embed="rId11"/>
                  <a:stretch>
                    <a:fillRect l="-2778"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51274B-3B23-4DB9-BCE3-D2D9FBC5E9E4}"/>
                </a:ext>
              </a:extLst>
            </p:cNvPr>
            <p:cNvGrpSpPr/>
            <p:nvPr/>
          </p:nvGrpSpPr>
          <p:grpSpPr>
            <a:xfrm>
              <a:off x="949789" y="1907963"/>
              <a:ext cx="883819" cy="997162"/>
              <a:chOff x="949789" y="1898438"/>
              <a:chExt cx="883819" cy="997162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F3AC1C7-1295-45C3-B038-25AC7E2052A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 flipV="1">
                <a:off x="949789" y="1898438"/>
                <a:ext cx="450386" cy="1219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1504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15049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98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A647AD5-AADC-4B57-AA17-6CD1CC568A13}"/>
                </a:ext>
              </a:extLst>
            </p:cNvPr>
            <p:cNvGrpSpPr/>
            <p:nvPr/>
          </p:nvGrpSpPr>
          <p:grpSpPr>
            <a:xfrm>
              <a:off x="7124700" y="1938776"/>
              <a:ext cx="908538" cy="966349"/>
              <a:chOff x="930554" y="1929251"/>
              <a:chExt cx="908538" cy="966349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4CCCDF41-6A2D-48B6-8B01-FE4E85096510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2043A11-2C79-414D-8C8E-2F4E8CE1C9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07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079" y="2587823"/>
                    <a:ext cx="421013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0F179DC-4E7F-4CE9-8BA4-636C34B6C561}"/>
                </a:ext>
              </a:extLst>
            </p:cNvPr>
            <p:cNvGrpSpPr/>
            <p:nvPr/>
          </p:nvGrpSpPr>
          <p:grpSpPr>
            <a:xfrm>
              <a:off x="1815432" y="1938776"/>
              <a:ext cx="909018" cy="966349"/>
              <a:chOff x="930554" y="1929251"/>
              <a:chExt cx="909018" cy="966349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E077724-BE68-4E32-8B63-E4375954BB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C08BA04-DF89-4036-9F31-766D9F563625}"/>
                </a:ext>
              </a:extLst>
            </p:cNvPr>
            <p:cNvGrpSpPr/>
            <p:nvPr/>
          </p:nvGrpSpPr>
          <p:grpSpPr>
            <a:xfrm>
              <a:off x="2700310" y="1938776"/>
              <a:ext cx="909018" cy="966349"/>
              <a:chOff x="930554" y="1929251"/>
              <a:chExt cx="909018" cy="966349"/>
            </a:xfrm>
          </p:grpSpPr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505A41D-4EB1-4968-A4C3-0B8097FA71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ECA248-839A-437F-9FEF-F8B974122B31}"/>
                </a:ext>
              </a:extLst>
            </p:cNvPr>
            <p:cNvGrpSpPr/>
            <p:nvPr/>
          </p:nvGrpSpPr>
          <p:grpSpPr>
            <a:xfrm>
              <a:off x="3585188" y="1938776"/>
              <a:ext cx="909018" cy="966349"/>
              <a:chOff x="930554" y="1929251"/>
              <a:chExt cx="909018" cy="966349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3CAEB2D-48AC-42AD-9BB0-8CCCF5B752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98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4DBC8A-FF4F-459A-B6C3-1751E8682882}"/>
                </a:ext>
              </a:extLst>
            </p:cNvPr>
            <p:cNvGrpSpPr/>
            <p:nvPr/>
          </p:nvGrpSpPr>
          <p:grpSpPr>
            <a:xfrm>
              <a:off x="4470066" y="1938776"/>
              <a:ext cx="909018" cy="966349"/>
              <a:chOff x="930554" y="1929251"/>
              <a:chExt cx="909018" cy="966349"/>
            </a:xfrm>
          </p:grpSpPr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3B9267A1-9971-4955-B6E2-758AA5AB4D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DA598D1D-AB50-4F67-BD22-60BDF986F0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7AEEE2B-029A-474B-B755-BED2F4285E9C}"/>
                </a:ext>
              </a:extLst>
            </p:cNvPr>
            <p:cNvGrpSpPr/>
            <p:nvPr/>
          </p:nvGrpSpPr>
          <p:grpSpPr>
            <a:xfrm>
              <a:off x="5354944" y="1938776"/>
              <a:ext cx="909018" cy="966349"/>
              <a:chOff x="930554" y="1929251"/>
              <a:chExt cx="909018" cy="966349"/>
            </a:xfrm>
          </p:grpSpPr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55B19208-D317-4BF8-8FA4-7B08D4495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5E3B921C-DA43-48EE-AB03-46DAFE1823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711363-63D7-4034-ADC7-859D1617A0FF}"/>
                </a:ext>
              </a:extLst>
            </p:cNvPr>
            <p:cNvGrpSpPr/>
            <p:nvPr/>
          </p:nvGrpSpPr>
          <p:grpSpPr>
            <a:xfrm>
              <a:off x="6239822" y="1938776"/>
              <a:ext cx="909018" cy="966349"/>
              <a:chOff x="930554" y="1929251"/>
              <a:chExt cx="909018" cy="966349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C18FA717-5A08-4065-A883-895A2ABB85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1B6CBF0-94F3-4043-9AA4-C52BBA71D6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98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95AB30-EFF5-414F-BE39-CB3BB448D770}"/>
              </a:ext>
            </a:extLst>
          </p:cNvPr>
          <p:cNvGrpSpPr/>
          <p:nvPr/>
        </p:nvGrpSpPr>
        <p:grpSpPr>
          <a:xfrm>
            <a:off x="381000" y="2286000"/>
            <a:ext cx="7467600" cy="828751"/>
            <a:chOff x="381000" y="4276649"/>
            <a:chExt cx="7467600" cy="828751"/>
          </a:xfrm>
        </p:grpSpPr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DD7D2526-70B9-4DDB-90AF-DA634C7673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A35344F6-E28C-412F-A55B-176B3D6CEF3E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992904E0-21AD-4BE1-BCD5-ECB97A519D5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1502325A-F1CC-463A-B623-B6496D0EA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3D1A0792-375F-4CDF-A7D9-FCE73DA749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8B1F1C1B-5956-4EB6-AC1D-3B5FB204AF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08F11230-1008-4198-A57B-7AD00A4652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F1B278D2-20C0-4AAD-B5C5-A6C17B29F5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E6CA57C8-50A3-4A72-93CD-382CB549A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DF0C2307-7A5D-4C9A-8BAC-5D090E34E8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D6284D4F-7CE9-45AF-B181-7608BBB5E8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8F33EF28-2DD6-482C-B841-6F80A6B4B5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7AADCC2-5868-4BE6-921F-A0D0BC0B28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7C9FCC72-CB08-498B-AC5F-1C5DB98D93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15A71927-0340-44D5-A209-8AEE19B52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061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06137"/>
                </a:xfrm>
                <a:prstGeom prst="rect">
                  <a:avLst/>
                </a:prstGeom>
                <a:blipFill>
                  <a:blip r:embed="rId20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46F964C-FDDB-497B-BD8A-FA2FEBBFA7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037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03700"/>
                </a:xfrm>
                <a:prstGeom prst="rect">
                  <a:avLst/>
                </a:prstGeom>
                <a:blipFill>
                  <a:blip r:embed="rId21"/>
                  <a:stretch>
                    <a:fillRect r="-4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06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06330"/>
                </a:xfrm>
                <a:prstGeom prst="rect">
                  <a:avLst/>
                </a:prstGeom>
                <a:blipFill>
                  <a:blip r:embed="rId22"/>
                  <a:stretch>
                    <a:fillRect r="-28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042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04213"/>
                </a:xfrm>
                <a:prstGeom prst="rect">
                  <a:avLst/>
                </a:prstGeom>
                <a:blipFill>
                  <a:blip r:embed="rId23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058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05817"/>
                </a:xfrm>
                <a:prstGeom prst="rect">
                  <a:avLst/>
                </a:prstGeom>
                <a:blipFill>
                  <a:blip r:embed="rId24"/>
                  <a:stretch>
                    <a:fillRect r="-2899"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033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03380"/>
                </a:xfrm>
                <a:prstGeom prst="rect">
                  <a:avLst/>
                </a:prstGeom>
                <a:blipFill>
                  <a:blip r:embed="rId25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105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10562"/>
                </a:xfrm>
                <a:prstGeom prst="rect">
                  <a:avLst/>
                </a:prstGeom>
                <a:blipFill>
                  <a:blip r:embed="rId26"/>
                  <a:stretch>
                    <a:fillRect r="-28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061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06137"/>
                </a:xfrm>
                <a:prstGeom prst="rect">
                  <a:avLst/>
                </a:prstGeom>
                <a:blipFill>
                  <a:blip r:embed="rId27"/>
                  <a:stretch>
                    <a:fillRect r="-4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031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03187"/>
                </a:xfrm>
                <a:prstGeom prst="rect">
                  <a:avLst/>
                </a:prstGeom>
                <a:blipFill>
                  <a:blip r:embed="rId28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8A3AEA2-97D4-4EF8-9AC8-AB17F3616736}"/>
              </a:ext>
            </a:extLst>
          </p:cNvPr>
          <p:cNvSpPr txBox="1"/>
          <p:nvPr/>
        </p:nvSpPr>
        <p:spPr>
          <a:xfrm>
            <a:off x="1142999" y="4257751"/>
            <a:ext cx="330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B5DCB4E-849B-4514-89CD-68E67AB8FF19}"/>
              </a:ext>
            </a:extLst>
          </p:cNvPr>
          <p:cNvSpPr/>
          <p:nvPr/>
        </p:nvSpPr>
        <p:spPr bwMode="auto">
          <a:xfrm>
            <a:off x="5210958" y="2133480"/>
            <a:ext cx="2697100" cy="1902842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0A6D8794-99B4-4448-80CA-6B4612D2F12B}"/>
                  </a:ext>
                </a:extLst>
              </p:cNvPr>
              <p:cNvSpPr txBox="1"/>
              <p:nvPr/>
            </p:nvSpPr>
            <p:spPr>
              <a:xfrm>
                <a:off x="457200" y="4038600"/>
                <a:ext cx="4210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0A6D8794-99B4-4448-80CA-6B4612D2F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38600"/>
                <a:ext cx="421013" cy="307777"/>
              </a:xfrm>
              <a:prstGeom prst="rect">
                <a:avLst/>
              </a:prstGeom>
              <a:blipFill>
                <a:blip r:embed="rId4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TextBox 234">
            <a:extLst>
              <a:ext uri="{FF2B5EF4-FFF2-40B4-BE49-F238E27FC236}">
                <a16:creationId xmlns:a16="http://schemas.microsoft.com/office/drawing/2014/main" id="{6A1539DD-83ED-4ACC-BB45-59FB2703BB5F}"/>
              </a:ext>
            </a:extLst>
          </p:cNvPr>
          <p:cNvSpPr txBox="1"/>
          <p:nvPr/>
        </p:nvSpPr>
        <p:spPr>
          <a:xfrm>
            <a:off x="380999" y="4309646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BOS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A982754-0227-40B9-AEC6-5C6A82B8BF71}"/>
              </a:ext>
            </a:extLst>
          </p:cNvPr>
          <p:cNvSpPr/>
          <p:nvPr/>
        </p:nvSpPr>
        <p:spPr bwMode="auto">
          <a:xfrm>
            <a:off x="5143642" y="1851997"/>
            <a:ext cx="3592074" cy="2213977"/>
          </a:xfrm>
          <a:custGeom>
            <a:avLst/>
            <a:gdLst>
              <a:gd name="connsiteX0" fmla="*/ 0 w 3746377"/>
              <a:gd name="connsiteY0" fmla="*/ 415298 h 2066545"/>
              <a:gd name="connsiteX1" fmla="*/ 923277 w 3746377"/>
              <a:gd name="connsiteY1" fmla="*/ 6925 h 2066545"/>
              <a:gd name="connsiteX2" fmla="*/ 3275860 w 3746377"/>
              <a:gd name="connsiteY2" fmla="*/ 317644 h 2066545"/>
              <a:gd name="connsiteX3" fmla="*/ 3746377 w 3746377"/>
              <a:gd name="connsiteY3" fmla="*/ 2066545 h 2066545"/>
              <a:gd name="connsiteX0" fmla="*/ 0 w 3728709"/>
              <a:gd name="connsiteY0" fmla="*/ 415298 h 2395019"/>
              <a:gd name="connsiteX1" fmla="*/ 923277 w 3728709"/>
              <a:gd name="connsiteY1" fmla="*/ 6925 h 2395019"/>
              <a:gd name="connsiteX2" fmla="*/ 3275860 w 3728709"/>
              <a:gd name="connsiteY2" fmla="*/ 317644 h 2395019"/>
              <a:gd name="connsiteX3" fmla="*/ 3728622 w 3728709"/>
              <a:gd name="connsiteY3" fmla="*/ 2395019 h 2395019"/>
              <a:gd name="connsiteX0" fmla="*/ 0 w 3728709"/>
              <a:gd name="connsiteY0" fmla="*/ 415298 h 2217466"/>
              <a:gd name="connsiteX1" fmla="*/ 923277 w 3728709"/>
              <a:gd name="connsiteY1" fmla="*/ 6925 h 2217466"/>
              <a:gd name="connsiteX2" fmla="*/ 3275860 w 3728709"/>
              <a:gd name="connsiteY2" fmla="*/ 317644 h 2217466"/>
              <a:gd name="connsiteX3" fmla="*/ 3728622 w 3728709"/>
              <a:gd name="connsiteY3" fmla="*/ 2217466 h 2217466"/>
              <a:gd name="connsiteX0" fmla="*/ 0 w 3728709"/>
              <a:gd name="connsiteY0" fmla="*/ 415298 h 2252977"/>
              <a:gd name="connsiteX1" fmla="*/ 923277 w 3728709"/>
              <a:gd name="connsiteY1" fmla="*/ 6925 h 2252977"/>
              <a:gd name="connsiteX2" fmla="*/ 3275860 w 3728709"/>
              <a:gd name="connsiteY2" fmla="*/ 317644 h 2252977"/>
              <a:gd name="connsiteX3" fmla="*/ 3728622 w 3728709"/>
              <a:gd name="connsiteY3" fmla="*/ 2252977 h 2252977"/>
              <a:gd name="connsiteX0" fmla="*/ 0 w 3728709"/>
              <a:gd name="connsiteY0" fmla="*/ 372407 h 2210086"/>
              <a:gd name="connsiteX1" fmla="*/ 1417263 w 3728709"/>
              <a:gd name="connsiteY1" fmla="*/ 16585 h 2210086"/>
              <a:gd name="connsiteX2" fmla="*/ 3275860 w 3728709"/>
              <a:gd name="connsiteY2" fmla="*/ 274753 h 2210086"/>
              <a:gd name="connsiteX3" fmla="*/ 3728622 w 3728709"/>
              <a:gd name="connsiteY3" fmla="*/ 2210086 h 2210086"/>
              <a:gd name="connsiteX0" fmla="*/ 0 w 3592074"/>
              <a:gd name="connsiteY0" fmla="*/ 428850 h 2213977"/>
              <a:gd name="connsiteX1" fmla="*/ 1280628 w 3592074"/>
              <a:gd name="connsiteY1" fmla="*/ 20476 h 2213977"/>
              <a:gd name="connsiteX2" fmla="*/ 3139225 w 3592074"/>
              <a:gd name="connsiteY2" fmla="*/ 278644 h 2213977"/>
              <a:gd name="connsiteX3" fmla="*/ 3591987 w 3592074"/>
              <a:gd name="connsiteY3" fmla="*/ 2213977 h 221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2074" h="2213977">
                <a:moveTo>
                  <a:pt x="0" y="428850"/>
                </a:moveTo>
                <a:cubicBezTo>
                  <a:pt x="188650" y="232801"/>
                  <a:pt x="757424" y="45510"/>
                  <a:pt x="1280628" y="20476"/>
                </a:cubicBezTo>
                <a:cubicBezTo>
                  <a:pt x="1803832" y="-4558"/>
                  <a:pt x="2668708" y="-64626"/>
                  <a:pt x="3139225" y="278644"/>
                </a:cubicBezTo>
                <a:cubicBezTo>
                  <a:pt x="3609742" y="621914"/>
                  <a:pt x="3591987" y="1511161"/>
                  <a:pt x="3591987" y="2213977"/>
                </a:cubicBezTo>
              </a:path>
            </a:pathLst>
          </a:cu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454701C6-1D5A-4BAC-912A-53ACBC69B2E7}"/>
              </a:ext>
            </a:extLst>
          </p:cNvPr>
          <p:cNvSpPr txBox="1"/>
          <p:nvPr/>
        </p:nvSpPr>
        <p:spPr>
          <a:xfrm>
            <a:off x="8348588" y="4114800"/>
            <a:ext cx="769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Aux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7BF4BF14-A760-4E8E-8A72-9A4A1F1DED29}"/>
              </a:ext>
            </a:extLst>
          </p:cNvPr>
          <p:cNvSpPr/>
          <p:nvPr/>
        </p:nvSpPr>
        <p:spPr bwMode="auto">
          <a:xfrm flipV="1">
            <a:off x="5007007" y="4528823"/>
            <a:ext cx="3737510" cy="2252977"/>
          </a:xfrm>
          <a:custGeom>
            <a:avLst/>
            <a:gdLst>
              <a:gd name="connsiteX0" fmla="*/ 0 w 3746377"/>
              <a:gd name="connsiteY0" fmla="*/ 415298 h 2066545"/>
              <a:gd name="connsiteX1" fmla="*/ 923277 w 3746377"/>
              <a:gd name="connsiteY1" fmla="*/ 6925 h 2066545"/>
              <a:gd name="connsiteX2" fmla="*/ 3275860 w 3746377"/>
              <a:gd name="connsiteY2" fmla="*/ 317644 h 2066545"/>
              <a:gd name="connsiteX3" fmla="*/ 3746377 w 3746377"/>
              <a:gd name="connsiteY3" fmla="*/ 2066545 h 2066545"/>
              <a:gd name="connsiteX0" fmla="*/ 0 w 3728709"/>
              <a:gd name="connsiteY0" fmla="*/ 415298 h 2395019"/>
              <a:gd name="connsiteX1" fmla="*/ 923277 w 3728709"/>
              <a:gd name="connsiteY1" fmla="*/ 6925 h 2395019"/>
              <a:gd name="connsiteX2" fmla="*/ 3275860 w 3728709"/>
              <a:gd name="connsiteY2" fmla="*/ 317644 h 2395019"/>
              <a:gd name="connsiteX3" fmla="*/ 3728622 w 3728709"/>
              <a:gd name="connsiteY3" fmla="*/ 2395019 h 2395019"/>
              <a:gd name="connsiteX0" fmla="*/ 0 w 3737510"/>
              <a:gd name="connsiteY0" fmla="*/ 415298 h 2252977"/>
              <a:gd name="connsiteX1" fmla="*/ 923277 w 3737510"/>
              <a:gd name="connsiteY1" fmla="*/ 6925 h 2252977"/>
              <a:gd name="connsiteX2" fmla="*/ 3275860 w 3737510"/>
              <a:gd name="connsiteY2" fmla="*/ 317644 h 2252977"/>
              <a:gd name="connsiteX3" fmla="*/ 3737499 w 3737510"/>
              <a:gd name="connsiteY3" fmla="*/ 2252977 h 225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7510" h="2252977">
                <a:moveTo>
                  <a:pt x="0" y="415298"/>
                </a:moveTo>
                <a:cubicBezTo>
                  <a:pt x="188650" y="219249"/>
                  <a:pt x="377300" y="23201"/>
                  <a:pt x="923277" y="6925"/>
                </a:cubicBezTo>
                <a:cubicBezTo>
                  <a:pt x="1469254" y="-9351"/>
                  <a:pt x="2805343" y="-25626"/>
                  <a:pt x="3275860" y="317644"/>
                </a:cubicBezTo>
                <a:cubicBezTo>
                  <a:pt x="3746377" y="660914"/>
                  <a:pt x="3737499" y="1550161"/>
                  <a:pt x="3737499" y="2252977"/>
                </a:cubicBezTo>
              </a:path>
            </a:pathLst>
          </a:cu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53965C-376B-4F05-8BBF-A22B0C7FD5DE}"/>
              </a:ext>
            </a:extLst>
          </p:cNvPr>
          <p:cNvGrpSpPr/>
          <p:nvPr/>
        </p:nvGrpSpPr>
        <p:grpSpPr>
          <a:xfrm>
            <a:off x="5029200" y="1600200"/>
            <a:ext cx="792416" cy="659012"/>
            <a:chOff x="4312984" y="1600200"/>
            <a:chExt cx="792416" cy="659012"/>
          </a:xfrm>
        </p:grpSpPr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BDA592F0-674F-4CCB-BD0E-2C79F5F4204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12984" y="1893332"/>
              <a:ext cx="228900" cy="365880"/>
            </a:xfrm>
            <a:prstGeom prst="straightConnector1">
              <a:avLst/>
            </a:prstGeom>
            <a:noFill/>
            <a:ln w="28575" cap="flat" cmpd="sng" algn="ctr">
              <a:solidFill>
                <a:srgbClr val="7030A0"/>
              </a:solidFill>
              <a:prstDash val="sysDot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4C4AE77-930B-4559-A23F-98B9E1A5B125}"/>
                </a:ext>
              </a:extLst>
            </p:cNvPr>
            <p:cNvSpPr txBox="1"/>
            <p:nvPr/>
          </p:nvSpPr>
          <p:spPr>
            <a:xfrm>
              <a:off x="4313284" y="1600200"/>
              <a:ext cx="7921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love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05C985-FC5C-44E7-B067-E42E1FDB4341}"/>
              </a:ext>
            </a:extLst>
          </p:cNvPr>
          <p:cNvGrpSpPr/>
          <p:nvPr/>
        </p:nvGrpSpPr>
        <p:grpSpPr>
          <a:xfrm>
            <a:off x="1218230" y="4585880"/>
            <a:ext cx="6725806" cy="2348320"/>
            <a:chOff x="1218230" y="4585880"/>
            <a:chExt cx="6725806" cy="234832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B98A34-99D2-4316-BDA6-F34AE588860C}"/>
                </a:ext>
              </a:extLst>
            </p:cNvPr>
            <p:cNvGrpSpPr/>
            <p:nvPr/>
          </p:nvGrpSpPr>
          <p:grpSpPr>
            <a:xfrm flipV="1">
              <a:off x="1284881" y="4620426"/>
              <a:ext cx="6659155" cy="1715652"/>
              <a:chOff x="1422678" y="4027046"/>
              <a:chExt cx="6659155" cy="1715652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BC1220FF-3AC0-49F7-9132-882CCF4513EA}"/>
                  </a:ext>
                </a:extLst>
              </p:cNvPr>
              <p:cNvGrpSpPr/>
              <p:nvPr/>
            </p:nvGrpSpPr>
            <p:grpSpPr>
              <a:xfrm>
                <a:off x="1445619" y="4981882"/>
                <a:ext cx="6636214" cy="760816"/>
                <a:chOff x="1400175" y="1791007"/>
                <a:chExt cx="6636214" cy="7608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A31DA3C2-8FC1-420B-AC0A-FD892989A2AB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1400175" y="1791008"/>
                      <a:ext cx="429926" cy="31489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A31DA3C2-8FC1-420B-AC0A-FD892989A2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1400175" y="1791008"/>
                      <a:ext cx="429926" cy="314894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 l="-4286" t="-3846" r="-25714" b="-134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7C0BBEB1-608B-4D6B-A58E-32E58FAABE31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2286000" y="1791009"/>
                      <a:ext cx="435439" cy="31508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7C0BBEB1-608B-4D6B-A58E-32E58FAABE3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2286000" y="1791009"/>
                      <a:ext cx="435439" cy="315086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 l="-4225" t="-3846" r="-25352" b="-153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0" name="TextBox 149">
                      <a:extLst>
                        <a:ext uri="{FF2B5EF4-FFF2-40B4-BE49-F238E27FC236}">
                          <a16:creationId xmlns:a16="http://schemas.microsoft.com/office/drawing/2014/main" id="{C1B28D44-7B39-4B1F-BE9A-99F993531D9C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3171825" y="1791007"/>
                      <a:ext cx="435439" cy="31669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0" name="TextBox 149">
                      <a:extLst>
                        <a:ext uri="{FF2B5EF4-FFF2-40B4-BE49-F238E27FC236}">
                          <a16:creationId xmlns:a16="http://schemas.microsoft.com/office/drawing/2014/main" id="{C1B28D44-7B39-4B1F-BE9A-99F993531D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3171825" y="1791007"/>
                      <a:ext cx="435439" cy="316690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 l="-2778" t="-5769" r="-25000" b="-134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1" name="TextBox 150">
                      <a:extLst>
                        <a:ext uri="{FF2B5EF4-FFF2-40B4-BE49-F238E27FC236}">
                          <a16:creationId xmlns:a16="http://schemas.microsoft.com/office/drawing/2014/main" id="{08B9BC1A-49A2-4065-B317-9C0539E33AB9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4057650" y="1791008"/>
                      <a:ext cx="435439" cy="31489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1" name="TextBox 150">
                      <a:extLst>
                        <a:ext uri="{FF2B5EF4-FFF2-40B4-BE49-F238E27FC236}">
                          <a16:creationId xmlns:a16="http://schemas.microsoft.com/office/drawing/2014/main" id="{08B9BC1A-49A2-4065-B317-9C0539E33AB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4057650" y="1791008"/>
                      <a:ext cx="435439" cy="314894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 l="-2778" t="-3846" r="-25000" b="-134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2" name="TextBox 151">
                      <a:extLst>
                        <a:ext uri="{FF2B5EF4-FFF2-40B4-BE49-F238E27FC236}">
                          <a16:creationId xmlns:a16="http://schemas.microsoft.com/office/drawing/2014/main" id="{0052D9AB-194B-4160-AE9E-07465969956B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4943475" y="1791008"/>
                      <a:ext cx="435439" cy="31919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TextBox 151">
                      <a:extLst>
                        <a:ext uri="{FF2B5EF4-FFF2-40B4-BE49-F238E27FC236}">
                          <a16:creationId xmlns:a16="http://schemas.microsoft.com/office/drawing/2014/main" id="{0052D9AB-194B-4160-AE9E-07465969956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4943475" y="1791008"/>
                      <a:ext cx="435439" cy="319190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 l="-4225" t="-3774" r="-25352" b="-132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TextBox 152">
                      <a:extLst>
                        <a:ext uri="{FF2B5EF4-FFF2-40B4-BE49-F238E27FC236}">
                          <a16:creationId xmlns:a16="http://schemas.microsoft.com/office/drawing/2014/main" id="{9F677CCC-9E21-42C4-ACE6-E1463F185FC3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5829300" y="1791008"/>
                      <a:ext cx="435439" cy="3170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TextBox 152">
                      <a:extLst>
                        <a:ext uri="{FF2B5EF4-FFF2-40B4-BE49-F238E27FC236}">
                          <a16:creationId xmlns:a16="http://schemas.microsoft.com/office/drawing/2014/main" id="{9F677CCC-9E21-42C4-ACE6-E1463F185FC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5829300" y="1791008"/>
                      <a:ext cx="435439" cy="317010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 l="-2778" t="-5769" r="-25000" b="-134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4" name="TextBox 153">
                      <a:extLst>
                        <a:ext uri="{FF2B5EF4-FFF2-40B4-BE49-F238E27FC236}">
                          <a16:creationId xmlns:a16="http://schemas.microsoft.com/office/drawing/2014/main" id="{71B6406C-0B68-4867-B087-29185DAC01D3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6705600" y="1791008"/>
                      <a:ext cx="435439" cy="31489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4" name="TextBox 153">
                      <a:extLst>
                        <a:ext uri="{FF2B5EF4-FFF2-40B4-BE49-F238E27FC236}">
                          <a16:creationId xmlns:a16="http://schemas.microsoft.com/office/drawing/2014/main" id="{71B6406C-0B68-4867-B087-29185DAC01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6705600" y="1791008"/>
                      <a:ext cx="435439" cy="314894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 l="-4225" t="-3846" r="-25352" b="-134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TextBox 154">
                      <a:extLst>
                        <a:ext uri="{FF2B5EF4-FFF2-40B4-BE49-F238E27FC236}">
                          <a16:creationId xmlns:a16="http://schemas.microsoft.com/office/drawing/2014/main" id="{0DE411E5-491D-4F83-AB11-A2356AB82D70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7600950" y="1791007"/>
                      <a:ext cx="435439" cy="31720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5" name="TextBox 154">
                      <a:extLst>
                        <a:ext uri="{FF2B5EF4-FFF2-40B4-BE49-F238E27FC236}">
                          <a16:creationId xmlns:a16="http://schemas.microsoft.com/office/drawing/2014/main" id="{0DE411E5-491D-4F83-AB11-A2356AB82D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7600950" y="1791007"/>
                      <a:ext cx="435439" cy="317203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 l="-4225" t="-5769" r="-25352" b="-1346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00" name="Straight Arrow Connector 199">
                  <a:extLst>
                    <a:ext uri="{FF2B5EF4-FFF2-40B4-BE49-F238E27FC236}">
                      <a16:creationId xmlns:a16="http://schemas.microsoft.com/office/drawing/2014/main" id="{69CDDEEE-AC41-4057-8661-3A94A600995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43125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96" name="Straight Arrow Connector 195">
                  <a:extLst>
                    <a:ext uri="{FF2B5EF4-FFF2-40B4-BE49-F238E27FC236}">
                      <a16:creationId xmlns:a16="http://schemas.microsoft.com/office/drawing/2014/main" id="{D97F316B-D738-4A7C-9DF4-D6431E160F9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124700" y="1938776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343D149D-84CC-432A-AAED-E84D2FB83B68}"/>
                    </a:ext>
                  </a:extLst>
                </p:cNvPr>
                <p:cNvGrpSpPr/>
                <p:nvPr/>
              </p:nvGrpSpPr>
              <p:grpSpPr>
                <a:xfrm>
                  <a:off x="1815432" y="1938776"/>
                  <a:ext cx="649583" cy="613047"/>
                  <a:chOff x="930554" y="1929251"/>
                  <a:chExt cx="649583" cy="613047"/>
                </a:xfrm>
              </p:grpSpPr>
              <p:cxnSp>
                <p:nvCxnSpPr>
                  <p:cNvPr id="189" name="Straight Arrow Connector 188">
                    <a:extLst>
                      <a:ext uri="{FF2B5EF4-FFF2-40B4-BE49-F238E27FC236}">
                        <a16:creationId xmlns:a16="http://schemas.microsoft.com/office/drawing/2014/main" id="{DFF282CA-A0D2-4047-B0B6-0776C37BC1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930554" y="1929251"/>
                    <a:ext cx="469621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94" name="Straight Arrow Connector 193">
                    <a:extLst>
                      <a:ext uri="{FF2B5EF4-FFF2-40B4-BE49-F238E27FC236}">
                        <a16:creationId xmlns:a16="http://schemas.microsoft.com/office/drawing/2014/main" id="{25CF74AE-59B3-461C-AC4D-99DC07C75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1580137" y="2133600"/>
                    <a:ext cx="0" cy="408698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</p:grp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D4ECD60E-D3EF-47BC-A23B-82BE3DB989FC}"/>
                    </a:ext>
                  </a:extLst>
                </p:cNvPr>
                <p:cNvGrpSpPr/>
                <p:nvPr/>
              </p:nvGrpSpPr>
              <p:grpSpPr>
                <a:xfrm>
                  <a:off x="2700310" y="1938776"/>
                  <a:ext cx="649583" cy="613047"/>
                  <a:chOff x="930554" y="1929251"/>
                  <a:chExt cx="649583" cy="613047"/>
                </a:xfrm>
              </p:grpSpPr>
              <p:cxnSp>
                <p:nvCxnSpPr>
                  <p:cNvPr id="184" name="Straight Arrow Connector 183">
                    <a:extLst>
                      <a:ext uri="{FF2B5EF4-FFF2-40B4-BE49-F238E27FC236}">
                        <a16:creationId xmlns:a16="http://schemas.microsoft.com/office/drawing/2014/main" id="{608D5E4D-9791-4CB9-B6FB-62AF8ECF0B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930554" y="1929251"/>
                    <a:ext cx="469621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86" name="Straight Arrow Connector 185">
                    <a:extLst>
                      <a:ext uri="{FF2B5EF4-FFF2-40B4-BE49-F238E27FC236}">
                        <a16:creationId xmlns:a16="http://schemas.microsoft.com/office/drawing/2014/main" id="{95B72E64-FFC5-4B3D-8EFD-A75DFF0BFD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1580137" y="2133600"/>
                    <a:ext cx="0" cy="408698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</p:grp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0B6CAA6B-0DF0-4591-A2BB-244616F4113A}"/>
                    </a:ext>
                  </a:extLst>
                </p:cNvPr>
                <p:cNvGrpSpPr/>
                <p:nvPr/>
              </p:nvGrpSpPr>
              <p:grpSpPr>
                <a:xfrm>
                  <a:off x="3585188" y="1938776"/>
                  <a:ext cx="649583" cy="613047"/>
                  <a:chOff x="930554" y="1929251"/>
                  <a:chExt cx="649583" cy="613047"/>
                </a:xfrm>
              </p:grpSpPr>
              <p:cxnSp>
                <p:nvCxnSpPr>
                  <p:cNvPr id="173" name="Straight Arrow Connector 172">
                    <a:extLst>
                      <a:ext uri="{FF2B5EF4-FFF2-40B4-BE49-F238E27FC236}">
                        <a16:creationId xmlns:a16="http://schemas.microsoft.com/office/drawing/2014/main" id="{324EA71E-FB15-4C19-8914-B0423A4D90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930554" y="1929251"/>
                    <a:ext cx="469621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74" name="Straight Arrow Connector 173">
                    <a:extLst>
                      <a:ext uri="{FF2B5EF4-FFF2-40B4-BE49-F238E27FC236}">
                        <a16:creationId xmlns:a16="http://schemas.microsoft.com/office/drawing/2014/main" id="{9CB4E818-28AB-40D3-AC31-97A9AFDCCE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1580137" y="2133600"/>
                    <a:ext cx="0" cy="408698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E42E574E-8EF8-4F1E-BD0E-3A81EAF8046D}"/>
                    </a:ext>
                  </a:extLst>
                </p:cNvPr>
                <p:cNvGrpSpPr/>
                <p:nvPr/>
              </p:nvGrpSpPr>
              <p:grpSpPr>
                <a:xfrm>
                  <a:off x="4470066" y="1938776"/>
                  <a:ext cx="649583" cy="613047"/>
                  <a:chOff x="930554" y="1929251"/>
                  <a:chExt cx="649583" cy="613047"/>
                </a:xfrm>
              </p:grpSpPr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A919BD47-BCD6-47A4-BD58-32B7A38A8F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930554" y="1929251"/>
                    <a:ext cx="469621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71" name="Straight Arrow Connector 170">
                    <a:extLst>
                      <a:ext uri="{FF2B5EF4-FFF2-40B4-BE49-F238E27FC236}">
                        <a16:creationId xmlns:a16="http://schemas.microsoft.com/office/drawing/2014/main" id="{FD97C677-A017-4476-AEFF-00687E82AE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1580137" y="2133600"/>
                    <a:ext cx="0" cy="408698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</p:grp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56D1A0E2-46E7-4EE4-8D36-C76F94E9B8E3}"/>
                    </a:ext>
                  </a:extLst>
                </p:cNvPr>
                <p:cNvGrpSpPr/>
                <p:nvPr/>
              </p:nvGrpSpPr>
              <p:grpSpPr>
                <a:xfrm>
                  <a:off x="5354944" y="1938776"/>
                  <a:ext cx="649583" cy="613047"/>
                  <a:chOff x="930554" y="1929251"/>
                  <a:chExt cx="649583" cy="613047"/>
                </a:xfrm>
              </p:grpSpPr>
              <p:cxnSp>
                <p:nvCxnSpPr>
                  <p:cNvPr id="167" name="Straight Arrow Connector 166">
                    <a:extLst>
                      <a:ext uri="{FF2B5EF4-FFF2-40B4-BE49-F238E27FC236}">
                        <a16:creationId xmlns:a16="http://schemas.microsoft.com/office/drawing/2014/main" id="{BA41582E-10AC-49D1-9596-8BDF6DAD32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930554" y="1929251"/>
                    <a:ext cx="469621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68" name="Straight Arrow Connector 167">
                    <a:extLst>
                      <a:ext uri="{FF2B5EF4-FFF2-40B4-BE49-F238E27FC236}">
                        <a16:creationId xmlns:a16="http://schemas.microsoft.com/office/drawing/2014/main" id="{BB805198-029D-42FA-89D5-037A7C31C5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1580137" y="2133600"/>
                    <a:ext cx="0" cy="408698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3974534F-96AC-4928-8984-DE2BAE836948}"/>
                    </a:ext>
                  </a:extLst>
                </p:cNvPr>
                <p:cNvGrpSpPr/>
                <p:nvPr/>
              </p:nvGrpSpPr>
              <p:grpSpPr>
                <a:xfrm>
                  <a:off x="6239822" y="1938776"/>
                  <a:ext cx="649583" cy="613047"/>
                  <a:chOff x="930554" y="1929251"/>
                  <a:chExt cx="649583" cy="613047"/>
                </a:xfrm>
              </p:grpSpPr>
              <p:cxnSp>
                <p:nvCxnSpPr>
                  <p:cNvPr id="164" name="Straight Arrow Connector 163">
                    <a:extLst>
                      <a:ext uri="{FF2B5EF4-FFF2-40B4-BE49-F238E27FC236}">
                        <a16:creationId xmlns:a16="http://schemas.microsoft.com/office/drawing/2014/main" id="{2AE57BFA-2A59-44B6-93FE-ACCDF4D03E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930554" y="1929251"/>
                    <a:ext cx="469621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65" name="Straight Arrow Connector 164">
                    <a:extLst>
                      <a:ext uri="{FF2B5EF4-FFF2-40B4-BE49-F238E27FC236}">
                        <a16:creationId xmlns:a16="http://schemas.microsoft.com/office/drawing/2014/main" id="{53022984-A147-476B-BEC0-F8F2CC4F9D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1580137" y="2133600"/>
                    <a:ext cx="0" cy="408698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</p:grp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01888728-38EF-4D0F-A662-9CF5D75CE76F}"/>
                  </a:ext>
                </a:extLst>
              </p:cNvPr>
              <p:cNvGrpSpPr/>
              <p:nvPr/>
            </p:nvGrpSpPr>
            <p:grpSpPr>
              <a:xfrm>
                <a:off x="1422678" y="4027046"/>
                <a:ext cx="6586175" cy="840229"/>
                <a:chOff x="1270278" y="4265171"/>
                <a:chExt cx="6586175" cy="840229"/>
              </a:xfrm>
            </p:grpSpPr>
            <p:cxnSp>
              <p:nvCxnSpPr>
                <p:cNvPr id="203" name="Straight Arrow Connector 202">
                  <a:extLst>
                    <a:ext uri="{FF2B5EF4-FFF2-40B4-BE49-F238E27FC236}">
                      <a16:creationId xmlns:a16="http://schemas.microsoft.com/office/drawing/2014/main" id="{EC220D63-0E9C-4B2E-8828-68667F96EC0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446787" y="4696702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204" name="Straight Arrow Connector 203">
                  <a:extLst>
                    <a:ext uri="{FF2B5EF4-FFF2-40B4-BE49-F238E27FC236}">
                      <a16:creationId xmlns:a16="http://schemas.microsoft.com/office/drawing/2014/main" id="{FC12FB2B-B530-44DB-AECC-C70A6C5DC6B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991350" y="4492353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998A7D4B-B80E-4AF4-8C0D-E084B1E09C9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682082" y="4492353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208" name="Straight Arrow Connector 207">
                  <a:extLst>
                    <a:ext uri="{FF2B5EF4-FFF2-40B4-BE49-F238E27FC236}">
                      <a16:creationId xmlns:a16="http://schemas.microsoft.com/office/drawing/2014/main" id="{8C6007E2-9797-4DDB-BFCE-947911452AE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331665" y="4696702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210" name="Straight Arrow Connector 209">
                  <a:extLst>
                    <a:ext uri="{FF2B5EF4-FFF2-40B4-BE49-F238E27FC236}">
                      <a16:creationId xmlns:a16="http://schemas.microsoft.com/office/drawing/2014/main" id="{1F38A2C2-F747-4E41-A89A-0DBFFD7EBC2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2566960" y="4492353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211" name="Straight Arrow Connector 210">
                  <a:extLst>
                    <a:ext uri="{FF2B5EF4-FFF2-40B4-BE49-F238E27FC236}">
                      <a16:creationId xmlns:a16="http://schemas.microsoft.com/office/drawing/2014/main" id="{BF9BC3FB-C6CC-4C1F-A5A2-C971B555474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216543" y="4696702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212" name="Straight Arrow Connector 211">
                  <a:extLst>
                    <a:ext uri="{FF2B5EF4-FFF2-40B4-BE49-F238E27FC236}">
                      <a16:creationId xmlns:a16="http://schemas.microsoft.com/office/drawing/2014/main" id="{F797A214-811B-422B-848B-BC96BB4507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451838" y="4492353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213" name="Straight Arrow Connector 212">
                  <a:extLst>
                    <a:ext uri="{FF2B5EF4-FFF2-40B4-BE49-F238E27FC236}">
                      <a16:creationId xmlns:a16="http://schemas.microsoft.com/office/drawing/2014/main" id="{2EAEB678-FD97-4AC4-8610-30F4B5010D7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101421" y="4696702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214" name="Straight Arrow Connector 213">
                  <a:extLst>
                    <a:ext uri="{FF2B5EF4-FFF2-40B4-BE49-F238E27FC236}">
                      <a16:creationId xmlns:a16="http://schemas.microsoft.com/office/drawing/2014/main" id="{6FC49FCB-5A73-43C8-80E4-92B9DB1EDF0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4336716" y="4492353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215" name="Straight Arrow Connector 214">
                  <a:extLst>
                    <a:ext uri="{FF2B5EF4-FFF2-40B4-BE49-F238E27FC236}">
                      <a16:creationId xmlns:a16="http://schemas.microsoft.com/office/drawing/2014/main" id="{E8E68CFC-FE53-481E-9A65-F8EE53F9405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986299" y="4696702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216" name="Straight Arrow Connector 215">
                  <a:extLst>
                    <a:ext uri="{FF2B5EF4-FFF2-40B4-BE49-F238E27FC236}">
                      <a16:creationId xmlns:a16="http://schemas.microsoft.com/office/drawing/2014/main" id="{E865E579-700E-48B2-8D68-DFF91109D2A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5221594" y="4492353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217" name="Straight Arrow Connector 216">
                  <a:extLst>
                    <a:ext uri="{FF2B5EF4-FFF2-40B4-BE49-F238E27FC236}">
                      <a16:creationId xmlns:a16="http://schemas.microsoft.com/office/drawing/2014/main" id="{0C20882C-E249-4102-BFFB-8351F6C8396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5871177" y="4696702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218" name="Straight Arrow Connector 217">
                  <a:extLst>
                    <a:ext uri="{FF2B5EF4-FFF2-40B4-BE49-F238E27FC236}">
                      <a16:creationId xmlns:a16="http://schemas.microsoft.com/office/drawing/2014/main" id="{EB27F0DC-AE8D-4D7A-A4C3-40BA06FCCB8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106472" y="4492353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219" name="Straight Arrow Connector 218">
                  <a:extLst>
                    <a:ext uri="{FF2B5EF4-FFF2-40B4-BE49-F238E27FC236}">
                      <a16:creationId xmlns:a16="http://schemas.microsoft.com/office/drawing/2014/main" id="{DF53F3BD-9996-400E-8F39-6E2D3853B59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756055" y="4696702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9836B30C-BEDB-4AA6-BA39-1AB267DA13EF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1270278" y="4265171"/>
                      <a:ext cx="416204" cy="4072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2" name="TextBox 221">
                      <a:extLst>
                        <a:ext uri="{FF2B5EF4-FFF2-40B4-BE49-F238E27FC236}">
                          <a16:creationId xmlns:a16="http://schemas.microsoft.com/office/drawing/2014/main" id="{9836B30C-BEDB-4AA6-BA39-1AB267DA13E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1270278" y="4265171"/>
                      <a:ext cx="416204" cy="407227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 l="-1471" r="-29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5" name="TextBox 224">
                      <a:extLst>
                        <a:ext uri="{FF2B5EF4-FFF2-40B4-BE49-F238E27FC236}">
                          <a16:creationId xmlns:a16="http://schemas.microsoft.com/office/drawing/2014/main" id="{C59F48EC-EB71-414A-9E88-3EE19E28960C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7440249" y="4274532"/>
                      <a:ext cx="416204" cy="4095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8</m:t>
                                </m:r>
                              </m:sub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5" name="TextBox 224">
                      <a:extLst>
                        <a:ext uri="{FF2B5EF4-FFF2-40B4-BE49-F238E27FC236}">
                          <a16:creationId xmlns:a16="http://schemas.microsoft.com/office/drawing/2014/main" id="{C59F48EC-EB71-414A-9E88-3EE19E28960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7440249" y="4274532"/>
                      <a:ext cx="416204" cy="409536"/>
                    </a:xfrm>
                    <a:prstGeom prst="rect">
                      <a:avLst/>
                    </a:prstGeom>
                    <a:blipFill>
                      <a:blip r:embed="rId38"/>
                      <a:stretch>
                        <a:fillRect l="-1471" r="-29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6" name="TextBox 225">
                      <a:extLst>
                        <a:ext uri="{FF2B5EF4-FFF2-40B4-BE49-F238E27FC236}">
                          <a16:creationId xmlns:a16="http://schemas.microsoft.com/office/drawing/2014/main" id="{2BDBD9BA-D794-49B6-84EC-367DE60C4304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2151703" y="4276649"/>
                      <a:ext cx="416204" cy="4074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6" name="TextBox 225">
                      <a:extLst>
                        <a:ext uri="{FF2B5EF4-FFF2-40B4-BE49-F238E27FC236}">
                          <a16:creationId xmlns:a16="http://schemas.microsoft.com/office/drawing/2014/main" id="{2BDBD9BA-D794-49B6-84EC-367DE60C43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2151703" y="4276649"/>
                      <a:ext cx="416204" cy="407419"/>
                    </a:xfrm>
                    <a:prstGeom prst="rect">
                      <a:avLst/>
                    </a:prstGeom>
                    <a:blipFill>
                      <a:blip r:embed="rId39"/>
                      <a:stretch>
                        <a:fillRect r="-289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8" name="TextBox 227">
                      <a:extLst>
                        <a:ext uri="{FF2B5EF4-FFF2-40B4-BE49-F238E27FC236}">
                          <a16:creationId xmlns:a16="http://schemas.microsoft.com/office/drawing/2014/main" id="{B9AF2ABA-3062-4B31-B088-24C264CDFB47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3033128" y="4275045"/>
                      <a:ext cx="416204" cy="4090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8" name="TextBox 227">
                      <a:extLst>
                        <a:ext uri="{FF2B5EF4-FFF2-40B4-BE49-F238E27FC236}">
                          <a16:creationId xmlns:a16="http://schemas.microsoft.com/office/drawing/2014/main" id="{B9AF2ABA-3062-4B31-B088-24C264CDFB4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3033128" y="4275045"/>
                      <a:ext cx="416204" cy="409023"/>
                    </a:xfrm>
                    <a:prstGeom prst="rect">
                      <a:avLst/>
                    </a:prstGeom>
                    <a:blipFill>
                      <a:blip r:embed="rId40"/>
                      <a:stretch>
                        <a:fillRect l="-1471" r="-29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0" name="TextBox 229">
                      <a:extLst>
                        <a:ext uri="{FF2B5EF4-FFF2-40B4-BE49-F238E27FC236}">
                          <a16:creationId xmlns:a16="http://schemas.microsoft.com/office/drawing/2014/main" id="{9910B715-9B04-425A-81F2-6E30EF318F90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3914553" y="4276841"/>
                      <a:ext cx="416204" cy="4072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0" name="TextBox 229">
                      <a:extLst>
                        <a:ext uri="{FF2B5EF4-FFF2-40B4-BE49-F238E27FC236}">
                          <a16:creationId xmlns:a16="http://schemas.microsoft.com/office/drawing/2014/main" id="{9910B715-9B04-425A-81F2-6E30EF318F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3914553" y="4276841"/>
                      <a:ext cx="416204" cy="407227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 l="-1471" r="-29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1" name="TextBox 230">
                      <a:extLst>
                        <a:ext uri="{FF2B5EF4-FFF2-40B4-BE49-F238E27FC236}">
                          <a16:creationId xmlns:a16="http://schemas.microsoft.com/office/drawing/2014/main" id="{76F69D00-4941-414A-8DC2-0D79231F820C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4795978" y="4272545"/>
                      <a:ext cx="416204" cy="41152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5</m:t>
                                </m:r>
                              </m:sub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1" name="TextBox 230">
                      <a:extLst>
                        <a:ext uri="{FF2B5EF4-FFF2-40B4-BE49-F238E27FC236}">
                          <a16:creationId xmlns:a16="http://schemas.microsoft.com/office/drawing/2014/main" id="{76F69D00-4941-414A-8DC2-0D79231F820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4795978" y="4272545"/>
                      <a:ext cx="416204" cy="411523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 r="-44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2" name="TextBox 231">
                      <a:extLst>
                        <a:ext uri="{FF2B5EF4-FFF2-40B4-BE49-F238E27FC236}">
                          <a16:creationId xmlns:a16="http://schemas.microsoft.com/office/drawing/2014/main" id="{6A3E2933-0B36-4AAF-B00E-3E1B545D4145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5677403" y="4274725"/>
                      <a:ext cx="416204" cy="4093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6</m:t>
                                </m:r>
                              </m:sub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2" name="TextBox 231">
                      <a:extLst>
                        <a:ext uri="{FF2B5EF4-FFF2-40B4-BE49-F238E27FC236}">
                          <a16:creationId xmlns:a16="http://schemas.microsoft.com/office/drawing/2014/main" id="{6A3E2933-0B36-4AAF-B00E-3E1B545D41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5677403" y="4274725"/>
                      <a:ext cx="416204" cy="409343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 l="-1471" r="-29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3" name="TextBox 232">
                      <a:extLst>
                        <a:ext uri="{FF2B5EF4-FFF2-40B4-BE49-F238E27FC236}">
                          <a16:creationId xmlns:a16="http://schemas.microsoft.com/office/drawing/2014/main" id="{79C887C5-2256-4647-8960-B710962610CC}"/>
                        </a:ext>
                      </a:extLst>
                    </p:cNvPr>
                    <p:cNvSpPr txBox="1"/>
                    <p:nvPr/>
                  </p:nvSpPr>
                  <p:spPr>
                    <a:xfrm flipV="1">
                      <a:off x="6558828" y="4276841"/>
                      <a:ext cx="416204" cy="40722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7</m:t>
                                </m:r>
                              </m:sub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3" name="TextBox 232">
                      <a:extLst>
                        <a:ext uri="{FF2B5EF4-FFF2-40B4-BE49-F238E27FC236}">
                          <a16:creationId xmlns:a16="http://schemas.microsoft.com/office/drawing/2014/main" id="{79C887C5-2256-4647-8960-B710962610C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flipV="1">
                      <a:off x="6558828" y="4276841"/>
                      <a:ext cx="416204" cy="407227"/>
                    </a:xfrm>
                    <a:prstGeom prst="rect">
                      <a:avLst/>
                    </a:prstGeom>
                    <a:blipFill>
                      <a:blip r:embed="rId44"/>
                      <a:stretch>
                        <a:fillRect r="-289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FE3F4213-E0C7-42F4-B4D5-48C76B5DF7A0}"/>
                </a:ext>
              </a:extLst>
            </p:cNvPr>
            <p:cNvSpPr/>
            <p:nvPr/>
          </p:nvSpPr>
          <p:spPr bwMode="auto">
            <a:xfrm>
              <a:off x="1218230" y="4585880"/>
              <a:ext cx="3671125" cy="1738522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36BA6AF7-C6D8-4458-A9E1-DB0BC15BE130}"/>
                </a:ext>
              </a:extLst>
            </p:cNvPr>
            <p:cNvGrpSpPr/>
            <p:nvPr/>
          </p:nvGrpSpPr>
          <p:grpSpPr>
            <a:xfrm flipH="1" flipV="1">
              <a:off x="4038600" y="6275188"/>
              <a:ext cx="792416" cy="659012"/>
              <a:chOff x="4312984" y="1600200"/>
              <a:chExt cx="792416" cy="659012"/>
            </a:xfrm>
          </p:grpSpPr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D0E3DCAD-9907-4CAD-AFC4-E7A6DC6FC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12984" y="1893332"/>
                <a:ext cx="228900" cy="36588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030A0"/>
                </a:solidFill>
                <a:prstDash val="sysDot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9FA18143-39CE-448B-87A0-27BC70764792}"/>
                  </a:ext>
                </a:extLst>
              </p:cNvPr>
              <p:cNvSpPr txBox="1"/>
              <p:nvPr/>
            </p:nvSpPr>
            <p:spPr>
              <a:xfrm rot="10800000">
                <a:off x="4313284" y="1600200"/>
                <a:ext cx="7921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Joe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4964AD2-2593-4C54-912F-D9D29C2818BA}"/>
              </a:ext>
            </a:extLst>
          </p:cNvPr>
          <p:cNvGrpSpPr/>
          <p:nvPr/>
        </p:nvGrpSpPr>
        <p:grpSpPr>
          <a:xfrm>
            <a:off x="128453" y="1207403"/>
            <a:ext cx="5205547" cy="1039289"/>
            <a:chOff x="128453" y="1207403"/>
            <a:chExt cx="5205547" cy="1039289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9770E24-8435-41C6-A27B-FC778D081932}"/>
                </a:ext>
              </a:extLst>
            </p:cNvPr>
            <p:cNvSpPr txBox="1"/>
            <p:nvPr/>
          </p:nvSpPr>
          <p:spPr>
            <a:xfrm>
              <a:off x="762000" y="1371600"/>
              <a:ext cx="4572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ELMo</a:t>
              </a:r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(“Embeddings from Language Models”) - 2018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4" name="Picture 143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05A99117-7453-4C2F-B09D-B519CA70C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53" y="1207403"/>
              <a:ext cx="657494" cy="103928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088593-3A84-4F14-A586-42F50F323D31}"/>
              </a:ext>
            </a:extLst>
          </p:cNvPr>
          <p:cNvGrpSpPr/>
          <p:nvPr/>
        </p:nvGrpSpPr>
        <p:grpSpPr>
          <a:xfrm>
            <a:off x="5117248" y="2907247"/>
            <a:ext cx="3423851" cy="2683339"/>
            <a:chOff x="5117248" y="2907247"/>
            <a:chExt cx="3423851" cy="2683339"/>
          </a:xfrm>
        </p:grpSpPr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8FDACF39-79A9-4076-8F49-F280F7C7C484}"/>
                </a:ext>
              </a:extLst>
            </p:cNvPr>
            <p:cNvSpPr/>
            <p:nvPr/>
          </p:nvSpPr>
          <p:spPr bwMode="auto">
            <a:xfrm>
              <a:off x="5117248" y="2907247"/>
              <a:ext cx="3423851" cy="1162335"/>
            </a:xfrm>
            <a:custGeom>
              <a:avLst/>
              <a:gdLst>
                <a:gd name="connsiteX0" fmla="*/ 0 w 3746377"/>
                <a:gd name="connsiteY0" fmla="*/ 415298 h 2066545"/>
                <a:gd name="connsiteX1" fmla="*/ 923277 w 3746377"/>
                <a:gd name="connsiteY1" fmla="*/ 6925 h 2066545"/>
                <a:gd name="connsiteX2" fmla="*/ 3275860 w 3746377"/>
                <a:gd name="connsiteY2" fmla="*/ 317644 h 2066545"/>
                <a:gd name="connsiteX3" fmla="*/ 3746377 w 3746377"/>
                <a:gd name="connsiteY3" fmla="*/ 2066545 h 2066545"/>
                <a:gd name="connsiteX0" fmla="*/ 0 w 3728709"/>
                <a:gd name="connsiteY0" fmla="*/ 415298 h 2395019"/>
                <a:gd name="connsiteX1" fmla="*/ 923277 w 3728709"/>
                <a:gd name="connsiteY1" fmla="*/ 6925 h 2395019"/>
                <a:gd name="connsiteX2" fmla="*/ 3275860 w 3728709"/>
                <a:gd name="connsiteY2" fmla="*/ 317644 h 2395019"/>
                <a:gd name="connsiteX3" fmla="*/ 3728622 w 3728709"/>
                <a:gd name="connsiteY3" fmla="*/ 2395019 h 2395019"/>
                <a:gd name="connsiteX0" fmla="*/ 0 w 3728709"/>
                <a:gd name="connsiteY0" fmla="*/ 415298 h 2217466"/>
                <a:gd name="connsiteX1" fmla="*/ 923277 w 3728709"/>
                <a:gd name="connsiteY1" fmla="*/ 6925 h 2217466"/>
                <a:gd name="connsiteX2" fmla="*/ 3275860 w 3728709"/>
                <a:gd name="connsiteY2" fmla="*/ 317644 h 2217466"/>
                <a:gd name="connsiteX3" fmla="*/ 3728622 w 3728709"/>
                <a:gd name="connsiteY3" fmla="*/ 2217466 h 2217466"/>
                <a:gd name="connsiteX0" fmla="*/ 0 w 3728709"/>
                <a:gd name="connsiteY0" fmla="*/ 415298 h 2252977"/>
                <a:gd name="connsiteX1" fmla="*/ 923277 w 3728709"/>
                <a:gd name="connsiteY1" fmla="*/ 6925 h 2252977"/>
                <a:gd name="connsiteX2" fmla="*/ 3275860 w 3728709"/>
                <a:gd name="connsiteY2" fmla="*/ 317644 h 2252977"/>
                <a:gd name="connsiteX3" fmla="*/ 3728622 w 3728709"/>
                <a:gd name="connsiteY3" fmla="*/ 2252977 h 2252977"/>
                <a:gd name="connsiteX0" fmla="*/ 0 w 3728709"/>
                <a:gd name="connsiteY0" fmla="*/ 372407 h 2210086"/>
                <a:gd name="connsiteX1" fmla="*/ 1417263 w 3728709"/>
                <a:gd name="connsiteY1" fmla="*/ 16585 h 2210086"/>
                <a:gd name="connsiteX2" fmla="*/ 3275860 w 3728709"/>
                <a:gd name="connsiteY2" fmla="*/ 274753 h 2210086"/>
                <a:gd name="connsiteX3" fmla="*/ 3728622 w 3728709"/>
                <a:gd name="connsiteY3" fmla="*/ 2210086 h 2210086"/>
                <a:gd name="connsiteX0" fmla="*/ 0 w 3592074"/>
                <a:gd name="connsiteY0" fmla="*/ 428850 h 2213977"/>
                <a:gd name="connsiteX1" fmla="*/ 1280628 w 3592074"/>
                <a:gd name="connsiteY1" fmla="*/ 20476 h 2213977"/>
                <a:gd name="connsiteX2" fmla="*/ 3139225 w 3592074"/>
                <a:gd name="connsiteY2" fmla="*/ 278644 h 2213977"/>
                <a:gd name="connsiteX3" fmla="*/ 3591987 w 3592074"/>
                <a:gd name="connsiteY3" fmla="*/ 2213977 h 2213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074" h="2213977">
                  <a:moveTo>
                    <a:pt x="0" y="428850"/>
                  </a:moveTo>
                  <a:cubicBezTo>
                    <a:pt x="188650" y="232801"/>
                    <a:pt x="757424" y="45510"/>
                    <a:pt x="1280628" y="20476"/>
                  </a:cubicBezTo>
                  <a:cubicBezTo>
                    <a:pt x="1803832" y="-4558"/>
                    <a:pt x="2668708" y="-64626"/>
                    <a:pt x="3139225" y="278644"/>
                  </a:cubicBezTo>
                  <a:cubicBezTo>
                    <a:pt x="3609742" y="621914"/>
                    <a:pt x="3591987" y="1511161"/>
                    <a:pt x="3591987" y="2213977"/>
                  </a:cubicBezTo>
                </a:path>
              </a:pathLst>
            </a:cu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138C561-EB11-4C19-9CDC-C9D8B15602B5}"/>
                </a:ext>
              </a:extLst>
            </p:cNvPr>
            <p:cNvSpPr/>
            <p:nvPr/>
          </p:nvSpPr>
          <p:spPr bwMode="auto">
            <a:xfrm flipV="1">
              <a:off x="5221594" y="4528823"/>
              <a:ext cx="3316516" cy="1061763"/>
            </a:xfrm>
            <a:custGeom>
              <a:avLst/>
              <a:gdLst>
                <a:gd name="connsiteX0" fmla="*/ 0 w 3746377"/>
                <a:gd name="connsiteY0" fmla="*/ 415298 h 2066545"/>
                <a:gd name="connsiteX1" fmla="*/ 923277 w 3746377"/>
                <a:gd name="connsiteY1" fmla="*/ 6925 h 2066545"/>
                <a:gd name="connsiteX2" fmla="*/ 3275860 w 3746377"/>
                <a:gd name="connsiteY2" fmla="*/ 317644 h 2066545"/>
                <a:gd name="connsiteX3" fmla="*/ 3746377 w 3746377"/>
                <a:gd name="connsiteY3" fmla="*/ 2066545 h 2066545"/>
                <a:gd name="connsiteX0" fmla="*/ 0 w 3728709"/>
                <a:gd name="connsiteY0" fmla="*/ 415298 h 2395019"/>
                <a:gd name="connsiteX1" fmla="*/ 923277 w 3728709"/>
                <a:gd name="connsiteY1" fmla="*/ 6925 h 2395019"/>
                <a:gd name="connsiteX2" fmla="*/ 3275860 w 3728709"/>
                <a:gd name="connsiteY2" fmla="*/ 317644 h 2395019"/>
                <a:gd name="connsiteX3" fmla="*/ 3728622 w 3728709"/>
                <a:gd name="connsiteY3" fmla="*/ 2395019 h 2395019"/>
                <a:gd name="connsiteX0" fmla="*/ 0 w 3737510"/>
                <a:gd name="connsiteY0" fmla="*/ 415298 h 2252977"/>
                <a:gd name="connsiteX1" fmla="*/ 923277 w 3737510"/>
                <a:gd name="connsiteY1" fmla="*/ 6925 h 2252977"/>
                <a:gd name="connsiteX2" fmla="*/ 3275860 w 3737510"/>
                <a:gd name="connsiteY2" fmla="*/ 317644 h 2252977"/>
                <a:gd name="connsiteX3" fmla="*/ 3737499 w 3737510"/>
                <a:gd name="connsiteY3" fmla="*/ 2252977 h 225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7510" h="2252977">
                  <a:moveTo>
                    <a:pt x="0" y="415298"/>
                  </a:moveTo>
                  <a:cubicBezTo>
                    <a:pt x="188650" y="219249"/>
                    <a:pt x="377300" y="23201"/>
                    <a:pt x="923277" y="6925"/>
                  </a:cubicBezTo>
                  <a:cubicBezTo>
                    <a:pt x="1469254" y="-9351"/>
                    <a:pt x="2805343" y="-25626"/>
                    <a:pt x="3275860" y="317644"/>
                  </a:cubicBezTo>
                  <a:cubicBezTo>
                    <a:pt x="3746377" y="660914"/>
                    <a:pt x="3737499" y="1550161"/>
                    <a:pt x="3737499" y="2252977"/>
                  </a:cubicBezTo>
                </a:path>
              </a:pathLst>
            </a:cu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259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Box 208">
            <a:extLst>
              <a:ext uri="{FF2B5EF4-FFF2-40B4-BE49-F238E27FC236}">
                <a16:creationId xmlns:a16="http://schemas.microsoft.com/office/drawing/2014/main" id="{BF8CF270-47B0-46F4-ACF8-6F5E74C0CA2C}"/>
              </a:ext>
            </a:extLst>
          </p:cNvPr>
          <p:cNvSpPr txBox="1"/>
          <p:nvPr/>
        </p:nvSpPr>
        <p:spPr>
          <a:xfrm>
            <a:off x="7408505" y="4301522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EOS</a:t>
            </a:r>
            <a:endParaRPr 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143000" y="4257751"/>
            <a:ext cx="593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        </a:t>
            </a:r>
            <a:r>
              <a:rPr lang="en-US" sz="1800" dirty="0">
                <a:solidFill>
                  <a:srgbClr val="7030A0"/>
                </a:solidFill>
                <a:latin typeface="+mn-lt"/>
              </a:rPr>
              <a:t>to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        love        Jill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585200" cy="1143000"/>
          </a:xfrm>
        </p:spPr>
        <p:txBody>
          <a:bodyPr/>
          <a:lstStyle/>
          <a:p>
            <a:r>
              <a:rPr lang="en-US" sz="3600" dirty="0"/>
              <a:t>Or </a:t>
            </a:r>
            <a:r>
              <a:rPr lang="en-US" sz="3600" dirty="0">
                <a:solidFill>
                  <a:srgbClr val="7030A0"/>
                </a:solidFill>
              </a:rPr>
              <a:t>pretrain</a:t>
            </a:r>
            <a:r>
              <a:rPr lang="en-US" sz="3600" dirty="0"/>
              <a:t> on the cloze task</a:t>
            </a:r>
            <a:endParaRPr lang="en-US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111</a:t>
            </a:fld>
            <a:endParaRPr lang="en-US" alt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7FD754-EC48-49F9-85FB-82DC8FA0AB7B}"/>
              </a:ext>
            </a:extLst>
          </p:cNvPr>
          <p:cNvGrpSpPr/>
          <p:nvPr/>
        </p:nvGrpSpPr>
        <p:grpSpPr>
          <a:xfrm>
            <a:off x="407394" y="3190951"/>
            <a:ext cx="7522039" cy="1152525"/>
            <a:chOff x="514350" y="1752600"/>
            <a:chExt cx="7522039" cy="115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/>
                <p:nvPr/>
              </p:nvSpPr>
              <p:spPr>
                <a:xfrm>
                  <a:off x="514350" y="1752600"/>
                  <a:ext cx="435439" cy="3131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50" y="1752600"/>
                  <a:ext cx="435439" cy="313163"/>
                </a:xfrm>
                <a:prstGeom prst="rect">
                  <a:avLst/>
                </a:prstGeom>
                <a:blipFill>
                  <a:blip r:embed="rId3"/>
                  <a:stretch>
                    <a:fillRect l="-4225"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400175" y="1752600"/>
                  <a:ext cx="429926" cy="3107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75" y="1752600"/>
                  <a:ext cx="429926" cy="310726"/>
                </a:xfrm>
                <a:prstGeom prst="rect">
                  <a:avLst/>
                </a:prstGeom>
                <a:blipFill>
                  <a:blip r:embed="rId4"/>
                  <a:stretch>
                    <a:fillRect l="-2817" t="-3922" b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435439" cy="311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435439" cy="311239"/>
                </a:xfrm>
                <a:prstGeom prst="rect">
                  <a:avLst/>
                </a:prstGeom>
                <a:blipFill>
                  <a:blip r:embed="rId5"/>
                  <a:stretch>
                    <a:fillRect l="-2778" t="-3846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171825" y="1752600"/>
                  <a:ext cx="435439" cy="312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1752600"/>
                  <a:ext cx="435439" cy="312843"/>
                </a:xfrm>
                <a:prstGeom prst="rect">
                  <a:avLst/>
                </a:prstGeom>
                <a:blipFill>
                  <a:blip r:embed="rId6"/>
                  <a:stretch>
                    <a:fillRect l="-4225" t="-3846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057650" y="1752600"/>
                  <a:ext cx="435439" cy="3104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650" y="1752600"/>
                  <a:ext cx="435439" cy="310406"/>
                </a:xfrm>
                <a:prstGeom prst="rect">
                  <a:avLst/>
                </a:prstGeom>
                <a:blipFill>
                  <a:blip r:embed="rId7"/>
                  <a:stretch>
                    <a:fillRect l="-2778" t="-3922" b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/>
                <p:nvPr/>
              </p:nvSpPr>
              <p:spPr>
                <a:xfrm>
                  <a:off x="4943475" y="1752600"/>
                  <a:ext cx="435439" cy="3175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1752600"/>
                  <a:ext cx="435439" cy="317587"/>
                </a:xfrm>
                <a:prstGeom prst="rect">
                  <a:avLst/>
                </a:prstGeom>
                <a:blipFill>
                  <a:blip r:embed="rId8"/>
                  <a:stretch>
                    <a:fillRect l="-2778" t="-1887" b="-132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/>
                <p:nvPr/>
              </p:nvSpPr>
              <p:spPr>
                <a:xfrm>
                  <a:off x="5829300" y="1752600"/>
                  <a:ext cx="435439" cy="3131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1752600"/>
                  <a:ext cx="435439" cy="313163"/>
                </a:xfrm>
                <a:prstGeom prst="rect">
                  <a:avLst/>
                </a:prstGeom>
                <a:blipFill>
                  <a:blip r:embed="rId9"/>
                  <a:stretch>
                    <a:fillRect l="-4225"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705600" y="1752600"/>
                  <a:ext cx="435439" cy="3102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752600"/>
                  <a:ext cx="435439" cy="310213"/>
                </a:xfrm>
                <a:prstGeom prst="rect">
                  <a:avLst/>
                </a:prstGeom>
                <a:blipFill>
                  <a:blip r:embed="rId10"/>
                  <a:stretch>
                    <a:fillRect l="-2778" t="-3922" b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/>
                <p:nvPr/>
              </p:nvSpPr>
              <p:spPr>
                <a:xfrm>
                  <a:off x="7600950" y="1752600"/>
                  <a:ext cx="435439" cy="3133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1752600"/>
                  <a:ext cx="435439" cy="313356"/>
                </a:xfrm>
                <a:prstGeom prst="rect">
                  <a:avLst/>
                </a:prstGeom>
                <a:blipFill>
                  <a:blip r:embed="rId11"/>
                  <a:stretch>
                    <a:fillRect l="-2778" t="-192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51274B-3B23-4DB9-BCE3-D2D9FBC5E9E4}"/>
                </a:ext>
              </a:extLst>
            </p:cNvPr>
            <p:cNvGrpSpPr/>
            <p:nvPr/>
          </p:nvGrpSpPr>
          <p:grpSpPr>
            <a:xfrm>
              <a:off x="949789" y="1907963"/>
              <a:ext cx="883819" cy="997162"/>
              <a:chOff x="949789" y="1898438"/>
              <a:chExt cx="883819" cy="997162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F3AC1C7-1295-45C3-B038-25AC7E2052A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 flipV="1">
                <a:off x="949789" y="1898438"/>
                <a:ext cx="450386" cy="1219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1504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15049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98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A647AD5-AADC-4B57-AA17-6CD1CC568A13}"/>
                </a:ext>
              </a:extLst>
            </p:cNvPr>
            <p:cNvGrpSpPr/>
            <p:nvPr/>
          </p:nvGrpSpPr>
          <p:grpSpPr>
            <a:xfrm>
              <a:off x="7124700" y="1938776"/>
              <a:ext cx="908538" cy="966349"/>
              <a:chOff x="930554" y="1929251"/>
              <a:chExt cx="908538" cy="966349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4CCCDF41-6A2D-48B6-8B01-FE4E85096510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2043A11-2C79-414D-8C8E-2F4E8CE1C9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07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079" y="2587823"/>
                    <a:ext cx="421013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0F179DC-4E7F-4CE9-8BA4-636C34B6C561}"/>
                </a:ext>
              </a:extLst>
            </p:cNvPr>
            <p:cNvGrpSpPr/>
            <p:nvPr/>
          </p:nvGrpSpPr>
          <p:grpSpPr>
            <a:xfrm>
              <a:off x="1815432" y="1938776"/>
              <a:ext cx="909018" cy="966349"/>
              <a:chOff x="930554" y="1929251"/>
              <a:chExt cx="909018" cy="966349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E077724-BE68-4E32-8B63-E4375954BB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C08BA04-DF89-4036-9F31-766D9F563625}"/>
                </a:ext>
              </a:extLst>
            </p:cNvPr>
            <p:cNvGrpSpPr/>
            <p:nvPr/>
          </p:nvGrpSpPr>
          <p:grpSpPr>
            <a:xfrm>
              <a:off x="2700310" y="1938776"/>
              <a:ext cx="909018" cy="966349"/>
              <a:chOff x="930554" y="1929251"/>
              <a:chExt cx="909018" cy="966349"/>
            </a:xfrm>
          </p:grpSpPr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505A41D-4EB1-4968-A4C3-0B8097FA71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ECA248-839A-437F-9FEF-F8B974122B31}"/>
                </a:ext>
              </a:extLst>
            </p:cNvPr>
            <p:cNvGrpSpPr/>
            <p:nvPr/>
          </p:nvGrpSpPr>
          <p:grpSpPr>
            <a:xfrm>
              <a:off x="3585188" y="1938776"/>
              <a:ext cx="909018" cy="966349"/>
              <a:chOff x="930554" y="1929251"/>
              <a:chExt cx="909018" cy="966349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3CAEB2D-48AC-42AD-9BB0-8CCCF5B752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98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4DBC8A-FF4F-459A-B6C3-1751E8682882}"/>
                </a:ext>
              </a:extLst>
            </p:cNvPr>
            <p:cNvGrpSpPr/>
            <p:nvPr/>
          </p:nvGrpSpPr>
          <p:grpSpPr>
            <a:xfrm>
              <a:off x="4470066" y="1938776"/>
              <a:ext cx="909018" cy="966349"/>
              <a:chOff x="930554" y="1929251"/>
              <a:chExt cx="909018" cy="966349"/>
            </a:xfrm>
          </p:grpSpPr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3B9267A1-9971-4955-B6E2-758AA5AB4D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DA598D1D-AB50-4F67-BD22-60BDF986F0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7AEEE2B-029A-474B-B755-BED2F4285E9C}"/>
                </a:ext>
              </a:extLst>
            </p:cNvPr>
            <p:cNvGrpSpPr/>
            <p:nvPr/>
          </p:nvGrpSpPr>
          <p:grpSpPr>
            <a:xfrm>
              <a:off x="5354944" y="1938776"/>
              <a:ext cx="909018" cy="966349"/>
              <a:chOff x="930554" y="1929251"/>
              <a:chExt cx="909018" cy="966349"/>
            </a:xfrm>
          </p:grpSpPr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55B19208-D317-4BF8-8FA4-7B08D4495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5E3B921C-DA43-48EE-AB03-46DAFE1823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711363-63D7-4034-ADC7-859D1617A0FF}"/>
                </a:ext>
              </a:extLst>
            </p:cNvPr>
            <p:cNvGrpSpPr/>
            <p:nvPr/>
          </p:nvGrpSpPr>
          <p:grpSpPr>
            <a:xfrm>
              <a:off x="6239822" y="1938776"/>
              <a:ext cx="909018" cy="966349"/>
              <a:chOff x="930554" y="1929251"/>
              <a:chExt cx="909018" cy="966349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C18FA717-5A08-4065-A883-895A2ABB85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1B6CBF0-94F3-4043-9AA4-C52BBA71D6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21013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98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95AB30-EFF5-414F-BE39-CB3BB448D770}"/>
              </a:ext>
            </a:extLst>
          </p:cNvPr>
          <p:cNvGrpSpPr/>
          <p:nvPr/>
        </p:nvGrpSpPr>
        <p:grpSpPr>
          <a:xfrm>
            <a:off x="381000" y="2286000"/>
            <a:ext cx="7467600" cy="828751"/>
            <a:chOff x="381000" y="4276649"/>
            <a:chExt cx="7467600" cy="828751"/>
          </a:xfrm>
        </p:grpSpPr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DD7D2526-70B9-4DDB-90AF-DA634C7673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A35344F6-E28C-412F-A55B-176B3D6CEF3E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992904E0-21AD-4BE1-BCD5-ECB97A519D5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1502325A-F1CC-463A-B623-B6496D0EA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3D1A0792-375F-4CDF-A7D9-FCE73DA749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8B1F1C1B-5956-4EB6-AC1D-3B5FB204AF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08F11230-1008-4198-A57B-7AD00A4652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F1B278D2-20C0-4AAD-B5C5-A6C17B29F5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E6CA57C8-50A3-4A72-93CD-382CB549A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DF0C2307-7A5D-4C9A-8BAC-5D090E34E8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D6284D4F-7CE9-45AF-B181-7608BBB5E8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8F33EF28-2DD6-482C-B841-6F80A6B4B5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7AADCC2-5868-4BE6-921F-A0D0BC0B28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7C9FCC72-CB08-498B-AC5F-1C5DB98D93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15A71927-0340-44D5-A209-8AEE19B52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061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06137"/>
                </a:xfrm>
                <a:prstGeom prst="rect">
                  <a:avLst/>
                </a:prstGeom>
                <a:blipFill>
                  <a:blip r:embed="rId20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46F964C-FDDB-497B-BD8A-FA2FEBBFA7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037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03700"/>
                </a:xfrm>
                <a:prstGeom prst="rect">
                  <a:avLst/>
                </a:prstGeom>
                <a:blipFill>
                  <a:blip r:embed="rId21"/>
                  <a:stretch>
                    <a:fillRect r="-4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06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06330"/>
                </a:xfrm>
                <a:prstGeom prst="rect">
                  <a:avLst/>
                </a:prstGeom>
                <a:blipFill>
                  <a:blip r:embed="rId22"/>
                  <a:stretch>
                    <a:fillRect r="-28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042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04213"/>
                </a:xfrm>
                <a:prstGeom prst="rect">
                  <a:avLst/>
                </a:prstGeom>
                <a:blipFill>
                  <a:blip r:embed="rId23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058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05817"/>
                </a:xfrm>
                <a:prstGeom prst="rect">
                  <a:avLst/>
                </a:prstGeom>
                <a:blipFill>
                  <a:blip r:embed="rId24"/>
                  <a:stretch>
                    <a:fillRect r="-2899"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033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03380"/>
                </a:xfrm>
                <a:prstGeom prst="rect">
                  <a:avLst/>
                </a:prstGeom>
                <a:blipFill>
                  <a:blip r:embed="rId25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105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10562"/>
                </a:xfrm>
                <a:prstGeom prst="rect">
                  <a:avLst/>
                </a:prstGeom>
                <a:blipFill>
                  <a:blip r:embed="rId26"/>
                  <a:stretch>
                    <a:fillRect r="-28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061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06137"/>
                </a:xfrm>
                <a:prstGeom prst="rect">
                  <a:avLst/>
                </a:prstGeom>
                <a:blipFill>
                  <a:blip r:embed="rId27"/>
                  <a:stretch>
                    <a:fillRect r="-4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031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03187"/>
                </a:xfrm>
                <a:prstGeom prst="rect">
                  <a:avLst/>
                </a:prstGeom>
                <a:blipFill>
                  <a:blip r:embed="rId28"/>
                  <a:stretch>
                    <a:fillRect l="-1471" r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8A3AEA2-97D4-4EF8-9AC8-AB17F3616736}"/>
              </a:ext>
            </a:extLst>
          </p:cNvPr>
          <p:cNvSpPr txBox="1"/>
          <p:nvPr/>
        </p:nvSpPr>
        <p:spPr>
          <a:xfrm>
            <a:off x="1142999" y="4257751"/>
            <a:ext cx="330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B5DCB4E-849B-4514-89CD-68E67AB8FF19}"/>
              </a:ext>
            </a:extLst>
          </p:cNvPr>
          <p:cNvSpPr/>
          <p:nvPr/>
        </p:nvSpPr>
        <p:spPr bwMode="auto">
          <a:xfrm>
            <a:off x="4310240" y="2133480"/>
            <a:ext cx="3597818" cy="1902842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B98A34-99D2-4316-BDA6-F34AE588860C}"/>
              </a:ext>
            </a:extLst>
          </p:cNvPr>
          <p:cNvGrpSpPr/>
          <p:nvPr/>
        </p:nvGrpSpPr>
        <p:grpSpPr>
          <a:xfrm flipV="1">
            <a:off x="1284881" y="4620426"/>
            <a:ext cx="6659155" cy="1715652"/>
            <a:chOff x="1422678" y="4027046"/>
            <a:chExt cx="6659155" cy="1715652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BC1220FF-3AC0-49F7-9132-882CCF4513EA}"/>
                </a:ext>
              </a:extLst>
            </p:cNvPr>
            <p:cNvGrpSpPr/>
            <p:nvPr/>
          </p:nvGrpSpPr>
          <p:grpSpPr>
            <a:xfrm>
              <a:off x="1445619" y="4981882"/>
              <a:ext cx="6636214" cy="760816"/>
              <a:chOff x="1400175" y="1791007"/>
              <a:chExt cx="6636214" cy="76081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A31DA3C2-8FC1-420B-AC0A-FD892989A2AB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1400175" y="1791008"/>
                    <a:ext cx="429926" cy="3148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A31DA3C2-8FC1-420B-AC0A-FD892989A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1400175" y="1791008"/>
                    <a:ext cx="429926" cy="314894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l="-4286" t="-3846" r="-25714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7C0BBEB1-608B-4D6B-A58E-32E58FAABE31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2286000" y="1791009"/>
                    <a:ext cx="435439" cy="3150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7C0BBEB1-608B-4D6B-A58E-32E58FAABE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2286000" y="1791009"/>
                    <a:ext cx="435439" cy="315086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4225" t="-3846" r="-25352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C1B28D44-7B39-4B1F-BE9A-99F993531D9C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3171825" y="1791007"/>
                    <a:ext cx="435439" cy="3166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C1B28D44-7B39-4B1F-BE9A-99F993531D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3171825" y="1791007"/>
                    <a:ext cx="435439" cy="316690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l="-2778" t="-5769" r="-25000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08B9BC1A-49A2-4065-B317-9C0539E33AB9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4057650" y="1791008"/>
                    <a:ext cx="435439" cy="3148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08B9BC1A-49A2-4065-B317-9C0539E33A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4057650" y="1791008"/>
                    <a:ext cx="435439" cy="314894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l="-2778" t="-3846" r="-25000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0052D9AB-194B-4160-AE9E-07465969956B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4943475" y="1791008"/>
                    <a:ext cx="435439" cy="31919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0052D9AB-194B-4160-AE9E-0746596995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4943475" y="1791008"/>
                    <a:ext cx="435439" cy="319190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l="-4225" t="-3774" r="-25352" b="-132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9F677CCC-9E21-42C4-ACE6-E1463F185FC3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5829300" y="1791008"/>
                    <a:ext cx="435439" cy="31701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9F677CCC-9E21-42C4-ACE6-E1463F185F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5829300" y="1791008"/>
                    <a:ext cx="435439" cy="317010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2778" t="-5769" r="-25000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71B6406C-0B68-4867-B087-29185DAC01D3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6705600" y="1791008"/>
                    <a:ext cx="435439" cy="3148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71B6406C-0B68-4867-B087-29185DAC01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6705600" y="1791008"/>
                    <a:ext cx="435439" cy="314894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l="-4225" t="-3846" r="-25352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0DE411E5-491D-4F83-AB11-A2356AB82D70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7600950" y="1791007"/>
                    <a:ext cx="435439" cy="3172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0DE411E5-491D-4F83-AB11-A2356AB82D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7600950" y="1791007"/>
                    <a:ext cx="435439" cy="317203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l="-4225" t="-5769" r="-25352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69CDDEEE-AC41-4057-8661-3A94A600995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43125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D97F316B-D738-4A7C-9DF4-D6431E160F9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124700" y="1938776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343D149D-84CC-432A-AAED-E84D2FB83B68}"/>
                  </a:ext>
                </a:extLst>
              </p:cNvPr>
              <p:cNvGrpSpPr/>
              <p:nvPr/>
            </p:nvGrpSpPr>
            <p:grpSpPr>
              <a:xfrm>
                <a:off x="1815432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89" name="Straight Arrow Connector 188">
                  <a:extLst>
                    <a:ext uri="{FF2B5EF4-FFF2-40B4-BE49-F238E27FC236}">
                      <a16:creationId xmlns:a16="http://schemas.microsoft.com/office/drawing/2014/main" id="{DFF282CA-A0D2-4047-B0B6-0776C37BC1B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94" name="Straight Arrow Connector 193">
                  <a:extLst>
                    <a:ext uri="{FF2B5EF4-FFF2-40B4-BE49-F238E27FC236}">
                      <a16:creationId xmlns:a16="http://schemas.microsoft.com/office/drawing/2014/main" id="{25CF74AE-59B3-461C-AC4D-99DC07C7561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D4ECD60E-D3EF-47BC-A23B-82BE3DB989FC}"/>
                  </a:ext>
                </a:extLst>
              </p:cNvPr>
              <p:cNvGrpSpPr/>
              <p:nvPr/>
            </p:nvGrpSpPr>
            <p:grpSpPr>
              <a:xfrm>
                <a:off x="2700310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84" name="Straight Arrow Connector 183">
                  <a:extLst>
                    <a:ext uri="{FF2B5EF4-FFF2-40B4-BE49-F238E27FC236}">
                      <a16:creationId xmlns:a16="http://schemas.microsoft.com/office/drawing/2014/main" id="{608D5E4D-9791-4CB9-B6FB-62AF8ECF0B9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86" name="Straight Arrow Connector 185">
                  <a:extLst>
                    <a:ext uri="{FF2B5EF4-FFF2-40B4-BE49-F238E27FC236}">
                      <a16:creationId xmlns:a16="http://schemas.microsoft.com/office/drawing/2014/main" id="{95B72E64-FFC5-4B3D-8EFD-A75DFF0BFD9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0B6CAA6B-0DF0-4591-A2BB-244616F4113A}"/>
                  </a:ext>
                </a:extLst>
              </p:cNvPr>
              <p:cNvGrpSpPr/>
              <p:nvPr/>
            </p:nvGrpSpPr>
            <p:grpSpPr>
              <a:xfrm>
                <a:off x="3585188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324EA71E-FB15-4C19-8914-B0423A4D90C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9CB4E818-28AB-40D3-AC31-97A9AFDCCE0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E42E574E-8EF8-4F1E-BD0E-3A81EAF8046D}"/>
                  </a:ext>
                </a:extLst>
              </p:cNvPr>
              <p:cNvGrpSpPr/>
              <p:nvPr/>
            </p:nvGrpSpPr>
            <p:grpSpPr>
              <a:xfrm>
                <a:off x="4470066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70" name="Straight Arrow Connector 169">
                  <a:extLst>
                    <a:ext uri="{FF2B5EF4-FFF2-40B4-BE49-F238E27FC236}">
                      <a16:creationId xmlns:a16="http://schemas.microsoft.com/office/drawing/2014/main" id="{A919BD47-BCD6-47A4-BD58-32B7A38A8F3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71" name="Straight Arrow Connector 170">
                  <a:extLst>
                    <a:ext uri="{FF2B5EF4-FFF2-40B4-BE49-F238E27FC236}">
                      <a16:creationId xmlns:a16="http://schemas.microsoft.com/office/drawing/2014/main" id="{FD97C677-A017-4476-AEFF-00687E82AE8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6D1A0E2-46E7-4EE4-8D36-C76F94E9B8E3}"/>
                  </a:ext>
                </a:extLst>
              </p:cNvPr>
              <p:cNvGrpSpPr/>
              <p:nvPr/>
            </p:nvGrpSpPr>
            <p:grpSpPr>
              <a:xfrm>
                <a:off x="5354944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67" name="Straight Arrow Connector 166">
                  <a:extLst>
                    <a:ext uri="{FF2B5EF4-FFF2-40B4-BE49-F238E27FC236}">
                      <a16:creationId xmlns:a16="http://schemas.microsoft.com/office/drawing/2014/main" id="{BA41582E-10AC-49D1-9596-8BDF6DAD32F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68" name="Straight Arrow Connector 167">
                  <a:extLst>
                    <a:ext uri="{FF2B5EF4-FFF2-40B4-BE49-F238E27FC236}">
                      <a16:creationId xmlns:a16="http://schemas.microsoft.com/office/drawing/2014/main" id="{BB805198-029D-42FA-89D5-037A7C31C5F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3974534F-96AC-4928-8984-DE2BAE836948}"/>
                  </a:ext>
                </a:extLst>
              </p:cNvPr>
              <p:cNvGrpSpPr/>
              <p:nvPr/>
            </p:nvGrpSpPr>
            <p:grpSpPr>
              <a:xfrm>
                <a:off x="6239822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64" name="Straight Arrow Connector 163">
                  <a:extLst>
                    <a:ext uri="{FF2B5EF4-FFF2-40B4-BE49-F238E27FC236}">
                      <a16:creationId xmlns:a16="http://schemas.microsoft.com/office/drawing/2014/main" id="{2AE57BFA-2A59-44B6-93FE-ACCDF4D03E3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65" name="Straight Arrow Connector 164">
                  <a:extLst>
                    <a:ext uri="{FF2B5EF4-FFF2-40B4-BE49-F238E27FC236}">
                      <a16:creationId xmlns:a16="http://schemas.microsoft.com/office/drawing/2014/main" id="{53022984-A147-476B-BEC0-F8F2CC4F9DA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01888728-38EF-4D0F-A662-9CF5D75CE76F}"/>
                </a:ext>
              </a:extLst>
            </p:cNvPr>
            <p:cNvGrpSpPr/>
            <p:nvPr/>
          </p:nvGrpSpPr>
          <p:grpSpPr>
            <a:xfrm>
              <a:off x="1422678" y="4027046"/>
              <a:ext cx="6586175" cy="840229"/>
              <a:chOff x="1270278" y="4265171"/>
              <a:chExt cx="6586175" cy="840229"/>
            </a:xfrm>
          </p:grpSpPr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EC220D63-0E9C-4B2E-8828-68667F96EC0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46787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FC12FB2B-B530-44DB-AECC-C70A6C5DC6B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991350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998A7D4B-B80E-4AF4-8C0D-E084B1E09C9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82082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8C6007E2-9797-4DDB-BFCE-947911452AE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331665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1F38A2C2-F747-4E41-A89A-0DBFFD7EBC2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566960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BF9BC3FB-C6CC-4C1F-A5A2-C971B555474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216543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F797A214-811B-422B-848B-BC96BB4507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451838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2EAEB678-FD97-4AC4-8610-30F4B5010D7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101421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6FC49FCB-5A73-43C8-80E4-92B9DB1EDF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336716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E8E68CFC-FE53-481E-9A65-F8EE53F9405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986299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E865E579-700E-48B2-8D68-DFF91109D2A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221594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0C20882C-E249-4102-BFFB-8351F6C8396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871177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EB27F0DC-AE8D-4D7A-A4C3-40BA06FCCB8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106472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DF53F3BD-9996-400E-8F39-6E2D3853B59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756055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2" name="TextBox 221">
                    <a:extLst>
                      <a:ext uri="{FF2B5EF4-FFF2-40B4-BE49-F238E27FC236}">
                        <a16:creationId xmlns:a16="http://schemas.microsoft.com/office/drawing/2014/main" id="{9836B30C-BEDB-4AA6-BA39-1AB267DA13EF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1270278" y="4265171"/>
                    <a:ext cx="416204" cy="4072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2" name="TextBox 221">
                    <a:extLst>
                      <a:ext uri="{FF2B5EF4-FFF2-40B4-BE49-F238E27FC236}">
                        <a16:creationId xmlns:a16="http://schemas.microsoft.com/office/drawing/2014/main" id="{9836B30C-BEDB-4AA6-BA39-1AB267DA13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1270278" y="4265171"/>
                    <a:ext cx="416204" cy="407227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l="-1471" r="-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" name="TextBox 224">
                    <a:extLst>
                      <a:ext uri="{FF2B5EF4-FFF2-40B4-BE49-F238E27FC236}">
                        <a16:creationId xmlns:a16="http://schemas.microsoft.com/office/drawing/2014/main" id="{C59F48EC-EB71-414A-9E88-3EE19E28960C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7440249" y="4274532"/>
                    <a:ext cx="416204" cy="40953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8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5" name="TextBox 224">
                    <a:extLst>
                      <a:ext uri="{FF2B5EF4-FFF2-40B4-BE49-F238E27FC236}">
                        <a16:creationId xmlns:a16="http://schemas.microsoft.com/office/drawing/2014/main" id="{C59F48EC-EB71-414A-9E88-3EE19E289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7440249" y="4274532"/>
                    <a:ext cx="416204" cy="409536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l="-1471" r="-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2BDBD9BA-D794-49B6-84EC-367DE60C4304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2151703" y="4276649"/>
                    <a:ext cx="416204" cy="40741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2BDBD9BA-D794-49B6-84EC-367DE60C43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2151703" y="4276649"/>
                    <a:ext cx="416204" cy="407419"/>
                  </a:xfrm>
                  <a:prstGeom prst="rect">
                    <a:avLst/>
                  </a:prstGeom>
                  <a:blipFill>
                    <a:blip r:embed="rId39"/>
                    <a:stretch>
                      <a:fillRect r="-289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" name="TextBox 227">
                    <a:extLst>
                      <a:ext uri="{FF2B5EF4-FFF2-40B4-BE49-F238E27FC236}">
                        <a16:creationId xmlns:a16="http://schemas.microsoft.com/office/drawing/2014/main" id="{B9AF2ABA-3062-4B31-B088-24C264CDFB47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3033128" y="4275045"/>
                    <a:ext cx="416204" cy="40902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8" name="TextBox 227">
                    <a:extLst>
                      <a:ext uri="{FF2B5EF4-FFF2-40B4-BE49-F238E27FC236}">
                        <a16:creationId xmlns:a16="http://schemas.microsoft.com/office/drawing/2014/main" id="{B9AF2ABA-3062-4B31-B088-24C264CDFB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3033128" y="4275045"/>
                    <a:ext cx="416204" cy="409023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l="-1471" r="-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0" name="TextBox 229">
                    <a:extLst>
                      <a:ext uri="{FF2B5EF4-FFF2-40B4-BE49-F238E27FC236}">
                        <a16:creationId xmlns:a16="http://schemas.microsoft.com/office/drawing/2014/main" id="{9910B715-9B04-425A-81F2-6E30EF318F90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3914553" y="4276841"/>
                    <a:ext cx="416204" cy="4072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0" name="TextBox 229">
                    <a:extLst>
                      <a:ext uri="{FF2B5EF4-FFF2-40B4-BE49-F238E27FC236}">
                        <a16:creationId xmlns:a16="http://schemas.microsoft.com/office/drawing/2014/main" id="{9910B715-9B04-425A-81F2-6E30EF318F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3914553" y="4276841"/>
                    <a:ext cx="416204" cy="407227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 l="-1471" r="-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1" name="TextBox 230">
                    <a:extLst>
                      <a:ext uri="{FF2B5EF4-FFF2-40B4-BE49-F238E27FC236}">
                        <a16:creationId xmlns:a16="http://schemas.microsoft.com/office/drawing/2014/main" id="{76F69D00-4941-414A-8DC2-0D79231F820C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4795978" y="4272545"/>
                    <a:ext cx="416204" cy="41152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5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1" name="TextBox 230">
                    <a:extLst>
                      <a:ext uri="{FF2B5EF4-FFF2-40B4-BE49-F238E27FC236}">
                        <a16:creationId xmlns:a16="http://schemas.microsoft.com/office/drawing/2014/main" id="{76F69D00-4941-414A-8DC2-0D79231F82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4795978" y="4272545"/>
                    <a:ext cx="416204" cy="411523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r="-44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6A3E2933-0B36-4AAF-B00E-3E1B545D4145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5677403" y="4274725"/>
                    <a:ext cx="416204" cy="40934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6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2" name="TextBox 231">
                    <a:extLst>
                      <a:ext uri="{FF2B5EF4-FFF2-40B4-BE49-F238E27FC236}">
                        <a16:creationId xmlns:a16="http://schemas.microsoft.com/office/drawing/2014/main" id="{6A3E2933-0B36-4AAF-B00E-3E1B545D41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5677403" y="4274725"/>
                    <a:ext cx="416204" cy="409343"/>
                  </a:xfrm>
                  <a:prstGeom prst="rect">
                    <a:avLst/>
                  </a:prstGeom>
                  <a:blipFill>
                    <a:blip r:embed="rId43"/>
                    <a:stretch>
                      <a:fillRect l="-1471" r="-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3" name="TextBox 232">
                    <a:extLst>
                      <a:ext uri="{FF2B5EF4-FFF2-40B4-BE49-F238E27FC236}">
                        <a16:creationId xmlns:a16="http://schemas.microsoft.com/office/drawing/2014/main" id="{79C887C5-2256-4647-8960-B710962610CC}"/>
                      </a:ext>
                    </a:extLst>
                  </p:cNvPr>
                  <p:cNvSpPr txBox="1"/>
                  <p:nvPr/>
                </p:nvSpPr>
                <p:spPr>
                  <a:xfrm flipV="1">
                    <a:off x="6558828" y="4276841"/>
                    <a:ext cx="416204" cy="4072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7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3" name="TextBox 232">
                    <a:extLst>
                      <a:ext uri="{FF2B5EF4-FFF2-40B4-BE49-F238E27FC236}">
                        <a16:creationId xmlns:a16="http://schemas.microsoft.com/office/drawing/2014/main" id="{79C887C5-2256-4647-8960-B710962610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6558828" y="4276841"/>
                    <a:ext cx="416204" cy="407227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 r="-289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0A6D8794-99B4-4448-80CA-6B4612D2F12B}"/>
                  </a:ext>
                </a:extLst>
              </p:cNvPr>
              <p:cNvSpPr txBox="1"/>
              <p:nvPr/>
            </p:nvSpPr>
            <p:spPr>
              <a:xfrm>
                <a:off x="457200" y="4038600"/>
                <a:ext cx="4210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0A6D8794-99B4-4448-80CA-6B4612D2F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38600"/>
                <a:ext cx="421013" cy="307777"/>
              </a:xfrm>
              <a:prstGeom prst="rect">
                <a:avLst/>
              </a:prstGeom>
              <a:blipFill>
                <a:blip r:embed="rId4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TextBox 234">
            <a:extLst>
              <a:ext uri="{FF2B5EF4-FFF2-40B4-BE49-F238E27FC236}">
                <a16:creationId xmlns:a16="http://schemas.microsoft.com/office/drawing/2014/main" id="{6A1539DD-83ED-4ACC-BB45-59FB2703BB5F}"/>
              </a:ext>
            </a:extLst>
          </p:cNvPr>
          <p:cNvSpPr txBox="1"/>
          <p:nvPr/>
        </p:nvSpPr>
        <p:spPr>
          <a:xfrm>
            <a:off x="380999" y="4309646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BOS</a:t>
            </a:r>
            <a:endParaRPr lang="en-US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FE3F4213-E0C7-42F4-B4D5-48C76B5DF7A0}"/>
              </a:ext>
            </a:extLst>
          </p:cNvPr>
          <p:cNvSpPr/>
          <p:nvPr/>
        </p:nvSpPr>
        <p:spPr bwMode="auto">
          <a:xfrm>
            <a:off x="1218230" y="4585880"/>
            <a:ext cx="4554720" cy="1738522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A982754-0227-40B9-AEC6-5C6A82B8BF71}"/>
              </a:ext>
            </a:extLst>
          </p:cNvPr>
          <p:cNvSpPr/>
          <p:nvPr/>
        </p:nvSpPr>
        <p:spPr bwMode="auto">
          <a:xfrm>
            <a:off x="5143642" y="1851997"/>
            <a:ext cx="3592074" cy="2213977"/>
          </a:xfrm>
          <a:custGeom>
            <a:avLst/>
            <a:gdLst>
              <a:gd name="connsiteX0" fmla="*/ 0 w 3746377"/>
              <a:gd name="connsiteY0" fmla="*/ 415298 h 2066545"/>
              <a:gd name="connsiteX1" fmla="*/ 923277 w 3746377"/>
              <a:gd name="connsiteY1" fmla="*/ 6925 h 2066545"/>
              <a:gd name="connsiteX2" fmla="*/ 3275860 w 3746377"/>
              <a:gd name="connsiteY2" fmla="*/ 317644 h 2066545"/>
              <a:gd name="connsiteX3" fmla="*/ 3746377 w 3746377"/>
              <a:gd name="connsiteY3" fmla="*/ 2066545 h 2066545"/>
              <a:gd name="connsiteX0" fmla="*/ 0 w 3728709"/>
              <a:gd name="connsiteY0" fmla="*/ 415298 h 2395019"/>
              <a:gd name="connsiteX1" fmla="*/ 923277 w 3728709"/>
              <a:gd name="connsiteY1" fmla="*/ 6925 h 2395019"/>
              <a:gd name="connsiteX2" fmla="*/ 3275860 w 3728709"/>
              <a:gd name="connsiteY2" fmla="*/ 317644 h 2395019"/>
              <a:gd name="connsiteX3" fmla="*/ 3728622 w 3728709"/>
              <a:gd name="connsiteY3" fmla="*/ 2395019 h 2395019"/>
              <a:gd name="connsiteX0" fmla="*/ 0 w 3728709"/>
              <a:gd name="connsiteY0" fmla="*/ 415298 h 2217466"/>
              <a:gd name="connsiteX1" fmla="*/ 923277 w 3728709"/>
              <a:gd name="connsiteY1" fmla="*/ 6925 h 2217466"/>
              <a:gd name="connsiteX2" fmla="*/ 3275860 w 3728709"/>
              <a:gd name="connsiteY2" fmla="*/ 317644 h 2217466"/>
              <a:gd name="connsiteX3" fmla="*/ 3728622 w 3728709"/>
              <a:gd name="connsiteY3" fmla="*/ 2217466 h 2217466"/>
              <a:gd name="connsiteX0" fmla="*/ 0 w 3728709"/>
              <a:gd name="connsiteY0" fmla="*/ 415298 h 2252977"/>
              <a:gd name="connsiteX1" fmla="*/ 923277 w 3728709"/>
              <a:gd name="connsiteY1" fmla="*/ 6925 h 2252977"/>
              <a:gd name="connsiteX2" fmla="*/ 3275860 w 3728709"/>
              <a:gd name="connsiteY2" fmla="*/ 317644 h 2252977"/>
              <a:gd name="connsiteX3" fmla="*/ 3728622 w 3728709"/>
              <a:gd name="connsiteY3" fmla="*/ 2252977 h 2252977"/>
              <a:gd name="connsiteX0" fmla="*/ 0 w 3728709"/>
              <a:gd name="connsiteY0" fmla="*/ 372407 h 2210086"/>
              <a:gd name="connsiteX1" fmla="*/ 1417263 w 3728709"/>
              <a:gd name="connsiteY1" fmla="*/ 16585 h 2210086"/>
              <a:gd name="connsiteX2" fmla="*/ 3275860 w 3728709"/>
              <a:gd name="connsiteY2" fmla="*/ 274753 h 2210086"/>
              <a:gd name="connsiteX3" fmla="*/ 3728622 w 3728709"/>
              <a:gd name="connsiteY3" fmla="*/ 2210086 h 2210086"/>
              <a:gd name="connsiteX0" fmla="*/ 0 w 3592074"/>
              <a:gd name="connsiteY0" fmla="*/ 428850 h 2213977"/>
              <a:gd name="connsiteX1" fmla="*/ 1280628 w 3592074"/>
              <a:gd name="connsiteY1" fmla="*/ 20476 h 2213977"/>
              <a:gd name="connsiteX2" fmla="*/ 3139225 w 3592074"/>
              <a:gd name="connsiteY2" fmla="*/ 278644 h 2213977"/>
              <a:gd name="connsiteX3" fmla="*/ 3591987 w 3592074"/>
              <a:gd name="connsiteY3" fmla="*/ 2213977 h 221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2074" h="2213977">
                <a:moveTo>
                  <a:pt x="0" y="428850"/>
                </a:moveTo>
                <a:cubicBezTo>
                  <a:pt x="188650" y="232801"/>
                  <a:pt x="757424" y="45510"/>
                  <a:pt x="1280628" y="20476"/>
                </a:cubicBezTo>
                <a:cubicBezTo>
                  <a:pt x="1803832" y="-4558"/>
                  <a:pt x="2668708" y="-64626"/>
                  <a:pt x="3139225" y="278644"/>
                </a:cubicBezTo>
                <a:cubicBezTo>
                  <a:pt x="3609742" y="621914"/>
                  <a:pt x="3591987" y="1511161"/>
                  <a:pt x="3591987" y="2213977"/>
                </a:cubicBezTo>
              </a:path>
            </a:pathLst>
          </a:cu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454701C6-1D5A-4BAC-912A-53ACBC69B2E7}"/>
              </a:ext>
            </a:extLst>
          </p:cNvPr>
          <p:cNvSpPr txBox="1"/>
          <p:nvPr/>
        </p:nvSpPr>
        <p:spPr>
          <a:xfrm>
            <a:off x="8348588" y="4114800"/>
            <a:ext cx="769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Aux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7BF4BF14-A760-4E8E-8A72-9A4A1F1DED29}"/>
              </a:ext>
            </a:extLst>
          </p:cNvPr>
          <p:cNvSpPr/>
          <p:nvPr/>
        </p:nvSpPr>
        <p:spPr bwMode="auto">
          <a:xfrm flipV="1">
            <a:off x="5007007" y="4528823"/>
            <a:ext cx="3737510" cy="2252977"/>
          </a:xfrm>
          <a:custGeom>
            <a:avLst/>
            <a:gdLst>
              <a:gd name="connsiteX0" fmla="*/ 0 w 3746377"/>
              <a:gd name="connsiteY0" fmla="*/ 415298 h 2066545"/>
              <a:gd name="connsiteX1" fmla="*/ 923277 w 3746377"/>
              <a:gd name="connsiteY1" fmla="*/ 6925 h 2066545"/>
              <a:gd name="connsiteX2" fmla="*/ 3275860 w 3746377"/>
              <a:gd name="connsiteY2" fmla="*/ 317644 h 2066545"/>
              <a:gd name="connsiteX3" fmla="*/ 3746377 w 3746377"/>
              <a:gd name="connsiteY3" fmla="*/ 2066545 h 2066545"/>
              <a:gd name="connsiteX0" fmla="*/ 0 w 3728709"/>
              <a:gd name="connsiteY0" fmla="*/ 415298 h 2395019"/>
              <a:gd name="connsiteX1" fmla="*/ 923277 w 3728709"/>
              <a:gd name="connsiteY1" fmla="*/ 6925 h 2395019"/>
              <a:gd name="connsiteX2" fmla="*/ 3275860 w 3728709"/>
              <a:gd name="connsiteY2" fmla="*/ 317644 h 2395019"/>
              <a:gd name="connsiteX3" fmla="*/ 3728622 w 3728709"/>
              <a:gd name="connsiteY3" fmla="*/ 2395019 h 2395019"/>
              <a:gd name="connsiteX0" fmla="*/ 0 w 3737510"/>
              <a:gd name="connsiteY0" fmla="*/ 415298 h 2252977"/>
              <a:gd name="connsiteX1" fmla="*/ 923277 w 3737510"/>
              <a:gd name="connsiteY1" fmla="*/ 6925 h 2252977"/>
              <a:gd name="connsiteX2" fmla="*/ 3275860 w 3737510"/>
              <a:gd name="connsiteY2" fmla="*/ 317644 h 2252977"/>
              <a:gd name="connsiteX3" fmla="*/ 3737499 w 3737510"/>
              <a:gd name="connsiteY3" fmla="*/ 2252977 h 225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7510" h="2252977">
                <a:moveTo>
                  <a:pt x="0" y="415298"/>
                </a:moveTo>
                <a:cubicBezTo>
                  <a:pt x="188650" y="219249"/>
                  <a:pt x="377300" y="23201"/>
                  <a:pt x="923277" y="6925"/>
                </a:cubicBezTo>
                <a:cubicBezTo>
                  <a:pt x="1469254" y="-9351"/>
                  <a:pt x="2805343" y="-25626"/>
                  <a:pt x="3275860" y="317644"/>
                </a:cubicBezTo>
                <a:cubicBezTo>
                  <a:pt x="3746377" y="660914"/>
                  <a:pt x="3737499" y="1550161"/>
                  <a:pt x="3737499" y="2252977"/>
                </a:cubicBezTo>
              </a:path>
            </a:pathLst>
          </a:cu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DA592F0-674F-4CCB-BD0E-2C79F5F42048}"/>
              </a:ext>
            </a:extLst>
          </p:cNvPr>
          <p:cNvCxnSpPr>
            <a:cxnSpLocks/>
          </p:cNvCxnSpPr>
          <p:nvPr/>
        </p:nvCxnSpPr>
        <p:spPr bwMode="auto">
          <a:xfrm>
            <a:off x="4291856" y="2689700"/>
            <a:ext cx="634703" cy="1345999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ysDot"/>
            <a:round/>
            <a:headEnd type="none" w="med" len="med"/>
            <a:tailEnd type="arrow" w="med" len="med"/>
          </a:ln>
          <a:effectLst/>
        </p:spPr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0E3DCAD-9907-4CAD-AFC4-E7A6DC6FC6E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20677" y="4640076"/>
            <a:ext cx="625795" cy="1264472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ysDot"/>
            <a:round/>
            <a:headEnd type="none" w="med" len="med"/>
            <a:tailEnd type="arrow" w="med" len="me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3E5D4305-4EB4-474A-B3EC-DB3AAA49EF07}"/>
              </a:ext>
            </a:extLst>
          </p:cNvPr>
          <p:cNvSpPr txBox="1"/>
          <p:nvPr/>
        </p:nvSpPr>
        <p:spPr>
          <a:xfrm>
            <a:off x="0" y="1219200"/>
            <a:ext cx="4572000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Cloze design trains left-to-right and right-to-left hidden states that work </a:t>
            </a:r>
            <a:r>
              <a:rPr kumimoji="1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together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in predicting the cloze word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43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0306C-44FD-4ABC-863F-129FB2AB0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507576" cy="1143000"/>
          </a:xfrm>
        </p:spPr>
        <p:txBody>
          <a:bodyPr/>
          <a:lstStyle/>
          <a:p>
            <a:r>
              <a:rPr lang="en-US" sz="2800" dirty="0"/>
              <a:t>seq2seq: LM as a decoder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0ABE6-3FCC-4186-BA16-D5CBC98FEB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DF456-A8CF-4758-97C8-C743E32F28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112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432C12-62A7-45CE-8F88-C4DEE01EEC0A}"/>
                  </a:ext>
                </a:extLst>
              </p:cNvPr>
              <p:cNvSpPr txBox="1"/>
              <p:nvPr/>
            </p:nvSpPr>
            <p:spPr>
              <a:xfrm>
                <a:off x="783761" y="4293747"/>
                <a:ext cx="435439" cy="313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432C12-62A7-45CE-8F88-C4DEE01EE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61" y="4293747"/>
                <a:ext cx="435439" cy="313163"/>
              </a:xfrm>
              <a:prstGeom prst="rect">
                <a:avLst/>
              </a:prstGeom>
              <a:blipFill>
                <a:blip r:embed="rId2"/>
                <a:stretch>
                  <a:fillRect l="-4225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349323-27A0-41EB-A8E9-1E0B4159FE7D}"/>
                  </a:ext>
                </a:extLst>
              </p:cNvPr>
              <p:cNvSpPr txBox="1"/>
              <p:nvPr/>
            </p:nvSpPr>
            <p:spPr>
              <a:xfrm>
                <a:off x="1669586" y="4293747"/>
                <a:ext cx="429926" cy="310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349323-27A0-41EB-A8E9-1E0B4159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586" y="4293747"/>
                <a:ext cx="429926" cy="310726"/>
              </a:xfrm>
              <a:prstGeom prst="rect">
                <a:avLst/>
              </a:prstGeom>
              <a:blipFill>
                <a:blip r:embed="rId3"/>
                <a:stretch>
                  <a:fillRect l="-4286" t="-392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619EC0-EA11-45DB-A9BB-F8869E9E15B2}"/>
                  </a:ext>
                </a:extLst>
              </p:cNvPr>
              <p:cNvSpPr txBox="1"/>
              <p:nvPr/>
            </p:nvSpPr>
            <p:spPr>
              <a:xfrm>
                <a:off x="2555411" y="4293747"/>
                <a:ext cx="435439" cy="3112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619EC0-EA11-45DB-A9BB-F8869E9E1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411" y="4293747"/>
                <a:ext cx="435439" cy="311239"/>
              </a:xfrm>
              <a:prstGeom prst="rect">
                <a:avLst/>
              </a:prstGeom>
              <a:blipFill>
                <a:blip r:embed="rId4"/>
                <a:stretch>
                  <a:fillRect l="-2778" t="-392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4E729F-9A84-4DFD-818C-EAF5922F91F6}"/>
                  </a:ext>
                </a:extLst>
              </p:cNvPr>
              <p:cNvSpPr txBox="1"/>
              <p:nvPr/>
            </p:nvSpPr>
            <p:spPr>
              <a:xfrm>
                <a:off x="3441236" y="4293747"/>
                <a:ext cx="435439" cy="312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4E729F-9A84-4DFD-818C-EAF5922F9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236" y="4293747"/>
                <a:ext cx="435439" cy="312843"/>
              </a:xfrm>
              <a:prstGeom prst="rect">
                <a:avLst/>
              </a:prstGeom>
              <a:blipFill>
                <a:blip r:embed="rId5"/>
                <a:stretch>
                  <a:fillRect l="-422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F09A86-6FC5-49F9-B4A5-D60708CAE140}"/>
                  </a:ext>
                </a:extLst>
              </p:cNvPr>
              <p:cNvSpPr txBox="1"/>
              <p:nvPr/>
            </p:nvSpPr>
            <p:spPr>
              <a:xfrm>
                <a:off x="4327061" y="4293747"/>
                <a:ext cx="435439" cy="310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F09A86-6FC5-49F9-B4A5-D60708CAE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061" y="4293747"/>
                <a:ext cx="435439" cy="310406"/>
              </a:xfrm>
              <a:prstGeom prst="rect">
                <a:avLst/>
              </a:prstGeom>
              <a:blipFill>
                <a:blip r:embed="rId6"/>
                <a:stretch>
                  <a:fillRect l="-4225" t="-392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E0F10B-65B8-4595-ADAF-057DC5F14375}"/>
                  </a:ext>
                </a:extLst>
              </p:cNvPr>
              <p:cNvSpPr txBox="1"/>
              <p:nvPr/>
            </p:nvSpPr>
            <p:spPr>
              <a:xfrm>
                <a:off x="5212886" y="4293747"/>
                <a:ext cx="435439" cy="3175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E0F10B-65B8-4595-ADAF-057DC5F14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886" y="4293747"/>
                <a:ext cx="435439" cy="317587"/>
              </a:xfrm>
              <a:prstGeom prst="rect">
                <a:avLst/>
              </a:prstGeom>
              <a:blipFill>
                <a:blip r:embed="rId7"/>
                <a:stretch>
                  <a:fillRect l="-2778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28BEDCF-A379-4975-9DF0-D51220B59203}"/>
              </a:ext>
            </a:extLst>
          </p:cNvPr>
          <p:cNvGrpSpPr/>
          <p:nvPr/>
        </p:nvGrpSpPr>
        <p:grpSpPr>
          <a:xfrm>
            <a:off x="1229710" y="4603531"/>
            <a:ext cx="883819" cy="844762"/>
            <a:chOff x="949789" y="2050838"/>
            <a:chExt cx="883819" cy="844762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D3021D6-BC0D-44BE-94E4-6BA3C4DD73CA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 bwMode="auto">
            <a:xfrm flipV="1">
              <a:off x="949789" y="2050838"/>
              <a:ext cx="450386" cy="1219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9F8CD7D-8784-4217-90DD-92BF6D2CB4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80137" y="2133600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3469789-937A-4C98-AB60-1BDE1F2CD3A7}"/>
                    </a:ext>
                  </a:extLst>
                </p:cNvPr>
                <p:cNvSpPr txBox="1"/>
                <p:nvPr/>
              </p:nvSpPr>
              <p:spPr>
                <a:xfrm>
                  <a:off x="1418559" y="2587823"/>
                  <a:ext cx="41504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3469789-937A-4C98-AB60-1BDE1F2CD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559" y="2587823"/>
                  <a:ext cx="415049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6F30AA-F9B9-4FB0-B0D2-D3DB3111E152}"/>
              </a:ext>
            </a:extLst>
          </p:cNvPr>
          <p:cNvGrpSpPr/>
          <p:nvPr/>
        </p:nvGrpSpPr>
        <p:grpSpPr>
          <a:xfrm>
            <a:off x="2084843" y="4479923"/>
            <a:ext cx="909018" cy="966349"/>
            <a:chOff x="930554" y="1929251"/>
            <a:chExt cx="909018" cy="96634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41DA27F-53B3-4CC0-B4F2-946A9C1B60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0554" y="1929251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FD7B20D-8878-4D1B-89D8-1EB1A7BD2B1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80137" y="2133600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E858834-1FB7-4433-A365-AD5AFAE95601}"/>
                    </a:ext>
                  </a:extLst>
                </p:cNvPr>
                <p:cNvSpPr txBox="1"/>
                <p:nvPr/>
              </p:nvSpPr>
              <p:spPr>
                <a:xfrm>
                  <a:off x="1418559" y="2587823"/>
                  <a:ext cx="4210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E858834-1FB7-4433-A365-AD5AFAE95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559" y="2587823"/>
                  <a:ext cx="42101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8B6E90-98D2-44A3-A3DD-E5B970A60117}"/>
              </a:ext>
            </a:extLst>
          </p:cNvPr>
          <p:cNvGrpSpPr/>
          <p:nvPr/>
        </p:nvGrpSpPr>
        <p:grpSpPr>
          <a:xfrm>
            <a:off x="2969721" y="4479923"/>
            <a:ext cx="909018" cy="966349"/>
            <a:chOff x="930554" y="1929251"/>
            <a:chExt cx="909018" cy="966349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4535F3D-3113-439D-8B06-74D76ACA06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0554" y="1929251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15124D5-5928-4648-9F46-73F59253131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80137" y="2133600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51C0892-5CD4-4F18-9DE8-5B0A3ABDA99A}"/>
                    </a:ext>
                  </a:extLst>
                </p:cNvPr>
                <p:cNvSpPr txBox="1"/>
                <p:nvPr/>
              </p:nvSpPr>
              <p:spPr>
                <a:xfrm>
                  <a:off x="1418559" y="2587823"/>
                  <a:ext cx="4210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51C0892-5CD4-4F18-9DE8-5B0A3ABDA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559" y="2587823"/>
                  <a:ext cx="421013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5DF4E7-E8FF-4E50-927B-6AB9560A049C}"/>
              </a:ext>
            </a:extLst>
          </p:cNvPr>
          <p:cNvGrpSpPr/>
          <p:nvPr/>
        </p:nvGrpSpPr>
        <p:grpSpPr>
          <a:xfrm>
            <a:off x="3854599" y="4479923"/>
            <a:ext cx="909018" cy="966349"/>
            <a:chOff x="930554" y="1929251"/>
            <a:chExt cx="909018" cy="966349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4C9209E-F7B6-4E91-9505-F9F4F95B8D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0554" y="1929251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5E24922-1039-46C2-B2CE-AF043B49FBE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80137" y="2133600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348B2A0-4E36-4965-9BDB-0F00684272F1}"/>
                    </a:ext>
                  </a:extLst>
                </p:cNvPr>
                <p:cNvSpPr txBox="1"/>
                <p:nvPr/>
              </p:nvSpPr>
              <p:spPr>
                <a:xfrm>
                  <a:off x="1418559" y="2587823"/>
                  <a:ext cx="4210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348B2A0-4E36-4965-9BDB-0F00684272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559" y="2587823"/>
                  <a:ext cx="421013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13C57D2-02DA-4DD8-A893-28F6AD851F58}"/>
              </a:ext>
            </a:extLst>
          </p:cNvPr>
          <p:cNvGrpSpPr/>
          <p:nvPr/>
        </p:nvGrpSpPr>
        <p:grpSpPr>
          <a:xfrm>
            <a:off x="4739477" y="4479923"/>
            <a:ext cx="909018" cy="966349"/>
            <a:chOff x="930554" y="1929251"/>
            <a:chExt cx="909018" cy="966349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5FF4FC2-D7D1-4E69-B0CE-4D65C3732E7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0554" y="1929251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D36D564-3BB6-4EDE-B1C8-189CE7EEF8C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80137" y="2133600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5BE756-3C64-46E0-B864-64003E1022DB}"/>
                    </a:ext>
                  </a:extLst>
                </p:cNvPr>
                <p:cNvSpPr txBox="1"/>
                <p:nvPr/>
              </p:nvSpPr>
              <p:spPr>
                <a:xfrm>
                  <a:off x="1418559" y="2587823"/>
                  <a:ext cx="4210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5BE756-3C64-46E0-B864-64003E1022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559" y="2587823"/>
                  <a:ext cx="421013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8CF3757-A79C-44E7-8686-F046FC05E853}"/>
              </a:ext>
            </a:extLst>
          </p:cNvPr>
          <p:cNvCxnSpPr>
            <a:cxnSpLocks/>
          </p:cNvCxnSpPr>
          <p:nvPr/>
        </p:nvCxnSpPr>
        <p:spPr bwMode="auto">
          <a:xfrm flipV="1">
            <a:off x="1823154" y="3808849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3DA535A-F437-4D50-856B-CC72ED2971CF}"/>
              </a:ext>
            </a:extLst>
          </p:cNvPr>
          <p:cNvCxnSpPr>
            <a:cxnSpLocks/>
          </p:cNvCxnSpPr>
          <p:nvPr/>
        </p:nvCxnSpPr>
        <p:spPr bwMode="auto">
          <a:xfrm>
            <a:off x="2058449" y="3604500"/>
            <a:ext cx="469621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B1C5E37-C9E3-4A8C-9358-F611895B81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708032" y="3808849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F28F93-77F9-414F-80D5-78E4548AFED7}"/>
              </a:ext>
            </a:extLst>
          </p:cNvPr>
          <p:cNvCxnSpPr>
            <a:cxnSpLocks/>
          </p:cNvCxnSpPr>
          <p:nvPr/>
        </p:nvCxnSpPr>
        <p:spPr bwMode="auto">
          <a:xfrm>
            <a:off x="2943327" y="3604500"/>
            <a:ext cx="469621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2DB41CA-0844-456E-99A6-A58A80ABEC6D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2910" y="3808849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79786AE-5739-4A0E-9FDE-318403F81101}"/>
              </a:ext>
            </a:extLst>
          </p:cNvPr>
          <p:cNvCxnSpPr>
            <a:cxnSpLocks/>
          </p:cNvCxnSpPr>
          <p:nvPr/>
        </p:nvCxnSpPr>
        <p:spPr bwMode="auto">
          <a:xfrm>
            <a:off x="3828205" y="3604500"/>
            <a:ext cx="469621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51240C4-912A-4D10-A061-399CB1B22F7D}"/>
              </a:ext>
            </a:extLst>
          </p:cNvPr>
          <p:cNvCxnSpPr>
            <a:cxnSpLocks/>
          </p:cNvCxnSpPr>
          <p:nvPr/>
        </p:nvCxnSpPr>
        <p:spPr bwMode="auto">
          <a:xfrm flipV="1">
            <a:off x="4477788" y="3808849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985D76C-F665-4B45-BCBE-08E33AEBEDF8}"/>
              </a:ext>
            </a:extLst>
          </p:cNvPr>
          <p:cNvCxnSpPr>
            <a:cxnSpLocks/>
          </p:cNvCxnSpPr>
          <p:nvPr/>
        </p:nvCxnSpPr>
        <p:spPr bwMode="auto">
          <a:xfrm>
            <a:off x="4713083" y="3604500"/>
            <a:ext cx="469621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FE8A27F-B2F3-4533-B19C-BD2E1012E22B}"/>
              </a:ext>
            </a:extLst>
          </p:cNvPr>
          <p:cNvCxnSpPr>
            <a:cxnSpLocks/>
          </p:cNvCxnSpPr>
          <p:nvPr/>
        </p:nvCxnSpPr>
        <p:spPr bwMode="auto">
          <a:xfrm flipV="1">
            <a:off x="5362666" y="3808849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EDC0B51-6ED2-4CFF-8907-7C30F13AF304}"/>
                  </a:ext>
                </a:extLst>
              </p:cNvPr>
              <p:cNvSpPr txBox="1"/>
              <p:nvPr/>
            </p:nvSpPr>
            <p:spPr>
              <a:xfrm>
                <a:off x="757367" y="3400466"/>
                <a:ext cx="416204" cy="406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𝒉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EDC0B51-6ED2-4CFF-8907-7C30F13AF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67" y="3400466"/>
                <a:ext cx="416204" cy="406137"/>
              </a:xfrm>
              <a:prstGeom prst="rect">
                <a:avLst/>
              </a:prstGeom>
              <a:blipFill>
                <a:blip r:embed="rId13"/>
                <a:stretch>
                  <a:fillRect r="-2899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F1C136F-0939-42C6-BE9A-C78A6C5EF232}"/>
              </a:ext>
            </a:extLst>
          </p:cNvPr>
          <p:cNvCxnSpPr>
            <a:cxnSpLocks/>
          </p:cNvCxnSpPr>
          <p:nvPr/>
        </p:nvCxnSpPr>
        <p:spPr bwMode="auto">
          <a:xfrm>
            <a:off x="1202146" y="3607947"/>
            <a:ext cx="469621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671D85F-E6E2-417D-B65C-8B411DA73CC1}"/>
                  </a:ext>
                </a:extLst>
              </p:cNvPr>
              <p:cNvSpPr txBox="1"/>
              <p:nvPr/>
            </p:nvSpPr>
            <p:spPr>
              <a:xfrm>
                <a:off x="1638792" y="3388796"/>
                <a:ext cx="416204" cy="4037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𝒉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671D85F-E6E2-417D-B65C-8B411DA73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792" y="3388796"/>
                <a:ext cx="416204" cy="403700"/>
              </a:xfrm>
              <a:prstGeom prst="rect">
                <a:avLst/>
              </a:prstGeom>
              <a:blipFill>
                <a:blip r:embed="rId14"/>
                <a:stretch>
                  <a:fillRect l="-147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7D6A754-B8D7-44C3-A20C-8DE9FAA89A70}"/>
              </a:ext>
            </a:extLst>
          </p:cNvPr>
          <p:cNvGrpSpPr/>
          <p:nvPr/>
        </p:nvGrpSpPr>
        <p:grpSpPr>
          <a:xfrm>
            <a:off x="7367717" y="3400466"/>
            <a:ext cx="1003807" cy="1692504"/>
            <a:chOff x="7367717" y="3248066"/>
            <a:chExt cx="1003807" cy="16925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95A70D3-BC97-4B17-8C3D-CC8A018ECCBE}"/>
                    </a:ext>
                  </a:extLst>
                </p:cNvPr>
                <p:cNvSpPr txBox="1"/>
                <p:nvPr/>
              </p:nvSpPr>
              <p:spPr>
                <a:xfrm>
                  <a:off x="7870361" y="4141347"/>
                  <a:ext cx="501163" cy="312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2000" b="1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95A70D3-BC97-4B17-8C3D-CC8A018ECC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0361" y="4141347"/>
                  <a:ext cx="501163" cy="312843"/>
                </a:xfrm>
                <a:prstGeom prst="rect">
                  <a:avLst/>
                </a:prstGeom>
                <a:blipFill>
                  <a:blip r:embed="rId15"/>
                  <a:stretch>
                    <a:fillRect l="-2439" t="-3846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E1D258F-B57A-4F83-9E04-1D4677602B59}"/>
                </a:ext>
              </a:extLst>
            </p:cNvPr>
            <p:cNvCxnSpPr/>
            <p:nvPr/>
          </p:nvCxnSpPr>
          <p:spPr bwMode="auto">
            <a:xfrm>
              <a:off x="7394111" y="432752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D130782-A983-4F04-A2FD-5EDC897125A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43694" y="453187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BA5D4E7-2989-4AC5-994D-83D59B37C53B}"/>
                </a:ext>
              </a:extLst>
            </p:cNvPr>
            <p:cNvCxnSpPr/>
            <p:nvPr/>
          </p:nvCxnSpPr>
          <p:spPr bwMode="auto">
            <a:xfrm>
              <a:off x="7367717" y="34521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ABA9872-514F-42B5-88FD-AF86B1A9D9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17300" y="3656449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09538F2-3FE7-478E-94DA-CF08714B5672}"/>
                    </a:ext>
                  </a:extLst>
                </p:cNvPr>
                <p:cNvSpPr txBox="1"/>
                <p:nvPr/>
              </p:nvSpPr>
              <p:spPr>
                <a:xfrm>
                  <a:off x="7808763" y="3248066"/>
                  <a:ext cx="416204" cy="4385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sSup>
                              <m:sSupPr>
                                <m:ctrlPr>
                                  <a:rPr lang="en-US" sz="2000" b="1" i="1" smtClean="0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2000" b="1" i="1" smtClean="0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09538F2-3FE7-478E-94DA-CF08714B5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8763" y="3248066"/>
                  <a:ext cx="416204" cy="438518"/>
                </a:xfrm>
                <a:prstGeom prst="rect">
                  <a:avLst/>
                </a:prstGeom>
                <a:blipFill>
                  <a:blip r:embed="rId16"/>
                  <a:stretch>
                    <a:fillRect l="-1471" r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6744127-D5EC-4BFF-9F2E-D5B88C887B97}"/>
                  </a:ext>
                </a:extLst>
              </p:cNvPr>
              <p:cNvSpPr txBox="1"/>
              <p:nvPr/>
            </p:nvSpPr>
            <p:spPr>
              <a:xfrm>
                <a:off x="2520217" y="3400466"/>
                <a:ext cx="416204" cy="40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6744127-D5EC-4BFF-9F2E-D5B88C887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217" y="3400466"/>
                <a:ext cx="416204" cy="404213"/>
              </a:xfrm>
              <a:prstGeom prst="rect">
                <a:avLst/>
              </a:prstGeom>
              <a:blipFill>
                <a:blip r:embed="rId17"/>
                <a:stretch>
                  <a:fillRect r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F23DC04-4645-43D2-8001-E7B0AC74E8A7}"/>
                  </a:ext>
                </a:extLst>
              </p:cNvPr>
              <p:cNvSpPr txBox="1"/>
              <p:nvPr/>
            </p:nvSpPr>
            <p:spPr>
              <a:xfrm>
                <a:off x="3401642" y="3400466"/>
                <a:ext cx="416204" cy="405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F23DC04-4645-43D2-8001-E7B0AC74E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642" y="3400466"/>
                <a:ext cx="416204" cy="405817"/>
              </a:xfrm>
              <a:prstGeom prst="rect">
                <a:avLst/>
              </a:prstGeom>
              <a:blipFill>
                <a:blip r:embed="rId18"/>
                <a:stretch>
                  <a:fillRect r="-441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EE67165-4D41-497E-B618-4285B3A310D7}"/>
                  </a:ext>
                </a:extLst>
              </p:cNvPr>
              <p:cNvSpPr txBox="1"/>
              <p:nvPr/>
            </p:nvSpPr>
            <p:spPr>
              <a:xfrm>
                <a:off x="4283067" y="3400466"/>
                <a:ext cx="416204" cy="403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EE67165-4D41-497E-B618-4285B3A31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067" y="3400466"/>
                <a:ext cx="416204" cy="403380"/>
              </a:xfrm>
              <a:prstGeom prst="rect">
                <a:avLst/>
              </a:prstGeom>
              <a:blipFill>
                <a:blip r:embed="rId19"/>
                <a:stretch>
                  <a:fillRect l="-147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F7C56D6-1496-4FF2-9A5B-6D492EADB74B}"/>
                  </a:ext>
                </a:extLst>
              </p:cNvPr>
              <p:cNvSpPr txBox="1"/>
              <p:nvPr/>
            </p:nvSpPr>
            <p:spPr>
              <a:xfrm>
                <a:off x="5164492" y="3400466"/>
                <a:ext cx="416204" cy="410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F7C56D6-1496-4FF2-9A5B-6D492EADB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492" y="3400466"/>
                <a:ext cx="416204" cy="410562"/>
              </a:xfrm>
              <a:prstGeom prst="rect">
                <a:avLst/>
              </a:prstGeom>
              <a:blipFill>
                <a:blip r:embed="rId20"/>
                <a:stretch>
                  <a:fillRect r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2A1D7A6-BA30-46E5-80EF-FF191446C1B8}"/>
              </a:ext>
            </a:extLst>
          </p:cNvPr>
          <p:cNvGrpSpPr/>
          <p:nvPr/>
        </p:nvGrpSpPr>
        <p:grpSpPr>
          <a:xfrm>
            <a:off x="5597961" y="3400466"/>
            <a:ext cx="996399" cy="1692504"/>
            <a:chOff x="5597961" y="3248066"/>
            <a:chExt cx="996399" cy="16925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0252675-1B38-4DD1-9386-9AD817678CCB}"/>
                    </a:ext>
                  </a:extLst>
                </p:cNvPr>
                <p:cNvSpPr txBox="1"/>
                <p:nvPr/>
              </p:nvSpPr>
              <p:spPr>
                <a:xfrm>
                  <a:off x="6098711" y="4141347"/>
                  <a:ext cx="495649" cy="3107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2000" b="1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0252675-1B38-4DD1-9386-9AD817678C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8711" y="4141347"/>
                  <a:ext cx="495649" cy="310726"/>
                </a:xfrm>
                <a:prstGeom prst="rect">
                  <a:avLst/>
                </a:prstGeom>
                <a:blipFill>
                  <a:blip r:embed="rId21"/>
                  <a:stretch>
                    <a:fillRect l="-2439" t="-3922" b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CAA5786-EA83-4509-9169-710758979F6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24355" y="432752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DC46AF7-AC7E-4D64-B520-6D8383F28D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73938" y="453187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137FD46-9262-4260-8AE6-7FF56A685E8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97961" y="34521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4B5E2CF-DEE7-47FB-99BB-FBF647CEB0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47544" y="3656449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8B67F0D-2691-4B21-A1B8-B822E41FC298}"/>
                    </a:ext>
                  </a:extLst>
                </p:cNvPr>
                <p:cNvSpPr txBox="1"/>
                <p:nvPr/>
              </p:nvSpPr>
              <p:spPr>
                <a:xfrm>
                  <a:off x="6045917" y="3248066"/>
                  <a:ext cx="416204" cy="4037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2000" b="1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8B67F0D-2691-4B21-A1B8-B822E41FC2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5917" y="3248066"/>
                  <a:ext cx="416204" cy="403700"/>
                </a:xfrm>
                <a:prstGeom prst="rect">
                  <a:avLst/>
                </a:prstGeom>
                <a:blipFill>
                  <a:blip r:embed="rId22"/>
                  <a:stretch>
                    <a:fillRect l="-1471" r="-19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AF4FA59-758D-496D-9E4C-D4EE2EB5F825}"/>
              </a:ext>
            </a:extLst>
          </p:cNvPr>
          <p:cNvGrpSpPr/>
          <p:nvPr/>
        </p:nvGrpSpPr>
        <p:grpSpPr>
          <a:xfrm>
            <a:off x="6482839" y="3400466"/>
            <a:ext cx="993335" cy="1692504"/>
            <a:chOff x="6482839" y="3248066"/>
            <a:chExt cx="993335" cy="16925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E69BDF-AB4D-4FAB-9E23-ED5C53498996}"/>
                    </a:ext>
                  </a:extLst>
                </p:cNvPr>
                <p:cNvSpPr txBox="1"/>
                <p:nvPr/>
              </p:nvSpPr>
              <p:spPr>
                <a:xfrm>
                  <a:off x="6975011" y="4141347"/>
                  <a:ext cx="501163" cy="311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2000" b="1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E69BDF-AB4D-4FAB-9E23-ED5C53498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5011" y="4141347"/>
                  <a:ext cx="501163" cy="311239"/>
                </a:xfrm>
                <a:prstGeom prst="rect">
                  <a:avLst/>
                </a:prstGeom>
                <a:blipFill>
                  <a:blip r:embed="rId23"/>
                  <a:stretch>
                    <a:fillRect l="-2439" t="-3922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DBE1644-547E-428D-82E9-52E73681579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509233" y="432752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ECB82F1-FEB2-408A-8A92-D248F81BEA5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58816" y="453187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15706C4-C5CF-4E19-83D0-A46E804A0B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82839" y="34521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D4E7DB3-C9FE-4ABE-9FFD-C7F6F07DD4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32422" y="3656449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BF6AC6F-2347-4157-B503-07B030431990}"/>
                    </a:ext>
                  </a:extLst>
                </p:cNvPr>
                <p:cNvSpPr txBox="1"/>
                <p:nvPr/>
              </p:nvSpPr>
              <p:spPr>
                <a:xfrm>
                  <a:off x="6927342" y="3248066"/>
                  <a:ext cx="416204" cy="4042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2000" b="1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BF6AC6F-2347-4157-B503-07B0304319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7342" y="3248066"/>
                  <a:ext cx="416204" cy="404213"/>
                </a:xfrm>
                <a:prstGeom prst="rect">
                  <a:avLst/>
                </a:prstGeom>
                <a:blipFill>
                  <a:blip r:embed="rId24"/>
                  <a:stretch>
                    <a:fillRect r="-188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A4B7E0E-B610-41AF-9C86-ED3A0E7AFFC6}"/>
              </a:ext>
            </a:extLst>
          </p:cNvPr>
          <p:cNvSpPr txBox="1"/>
          <p:nvPr/>
        </p:nvSpPr>
        <p:spPr>
          <a:xfrm>
            <a:off x="1519365" y="5360547"/>
            <a:ext cx="449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 [</a:t>
            </a:r>
            <a:r>
              <a:rPr lang="en-US" sz="1800" dirty="0" err="1">
                <a:solidFill>
                  <a:srgbClr val="FF0000"/>
                </a:solidFill>
                <a:latin typeface="+mn-lt"/>
              </a:rPr>
              <a:t>en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]       [es]       Fish      swim      EOS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3DEBCF-2779-4F3A-8DE8-67FBB9B33EA6}"/>
                  </a:ext>
                </a:extLst>
              </p:cNvPr>
              <p:cNvSpPr txBox="1"/>
              <p:nvPr/>
            </p:nvSpPr>
            <p:spPr>
              <a:xfrm>
                <a:off x="833567" y="5141396"/>
                <a:ext cx="4210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3DEBCF-2779-4F3A-8DE8-67FBB9B33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67" y="5141396"/>
                <a:ext cx="421013" cy="307777"/>
              </a:xfrm>
              <a:prstGeom prst="rect">
                <a:avLst/>
              </a:prstGeom>
              <a:blipFill>
                <a:blip r:embed="rId2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D6D2B55E-6C1F-4DB3-8CE6-FC334836A7BC}"/>
              </a:ext>
            </a:extLst>
          </p:cNvPr>
          <p:cNvSpPr txBox="1"/>
          <p:nvPr/>
        </p:nvSpPr>
        <p:spPr>
          <a:xfrm>
            <a:off x="757366" y="5412442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BOS</a:t>
            </a:r>
            <a:endParaRPr lang="en-US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0B993C6-A9C5-4A32-AC94-28F6AAC78586}"/>
              </a:ext>
            </a:extLst>
          </p:cNvPr>
          <p:cNvGrpSpPr/>
          <p:nvPr/>
        </p:nvGrpSpPr>
        <p:grpSpPr>
          <a:xfrm>
            <a:off x="5710367" y="5138495"/>
            <a:ext cx="1071504" cy="579813"/>
            <a:chOff x="5710367" y="4986095"/>
            <a:chExt cx="1071504" cy="579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F8FECAD-1C25-4D31-BD5A-C172598022C3}"/>
                    </a:ext>
                  </a:extLst>
                </p:cNvPr>
                <p:cNvSpPr txBox="1"/>
                <p:nvPr/>
              </p:nvSpPr>
              <p:spPr>
                <a:xfrm>
                  <a:off x="6112360" y="4986095"/>
                  <a:ext cx="42146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F8FECAD-1C25-4D31-BD5A-C17259802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360" y="4986095"/>
                  <a:ext cx="421461" cy="307777"/>
                </a:xfrm>
                <a:prstGeom prst="rect">
                  <a:avLst/>
                </a:prstGeom>
                <a:blipFill>
                  <a:blip r:embed="rId26"/>
                  <a:stretch>
                    <a:fillRect l="-4348" b="-2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E0648E3-A706-4E5F-91E3-A33D9905F9F3}"/>
                </a:ext>
              </a:extLst>
            </p:cNvPr>
            <p:cNvSpPr txBox="1"/>
            <p:nvPr/>
          </p:nvSpPr>
          <p:spPr>
            <a:xfrm>
              <a:off x="5710367" y="5196576"/>
              <a:ext cx="1071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Los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B1A5638-F228-47C5-84F6-3C343E4AEF85}"/>
              </a:ext>
            </a:extLst>
          </p:cNvPr>
          <p:cNvSpPr txBox="1"/>
          <p:nvPr/>
        </p:nvSpPr>
        <p:spPr>
          <a:xfrm>
            <a:off x="1300954" y="5676682"/>
            <a:ext cx="982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input ID</a:t>
            </a:r>
            <a:br>
              <a:rPr lang="en-US" dirty="0">
                <a:latin typeface="Comic Sans MS" panose="030F0702030302020204" pitchFamily="66" charset="0"/>
              </a:rPr>
            </a:b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045CF4A-78AE-4FDA-A3CF-7753ED2D61D5}"/>
              </a:ext>
            </a:extLst>
          </p:cNvPr>
          <p:cNvSpPr txBox="1"/>
          <p:nvPr/>
        </p:nvSpPr>
        <p:spPr>
          <a:xfrm>
            <a:off x="2314654" y="5676682"/>
            <a:ext cx="1189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output ID 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2028A15-2EA4-4401-9246-D0FEF673895C}"/>
              </a:ext>
            </a:extLst>
          </p:cNvPr>
          <p:cNvGrpSpPr/>
          <p:nvPr/>
        </p:nvGrpSpPr>
        <p:grpSpPr>
          <a:xfrm>
            <a:off x="6730452" y="5138495"/>
            <a:ext cx="1071504" cy="569302"/>
            <a:chOff x="6730452" y="4986095"/>
            <a:chExt cx="1071504" cy="5693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EE6CB58-D35D-4582-AAC0-BF28E37268D5}"/>
                    </a:ext>
                  </a:extLst>
                </p:cNvPr>
                <p:cNvSpPr txBox="1"/>
                <p:nvPr/>
              </p:nvSpPr>
              <p:spPr>
                <a:xfrm>
                  <a:off x="6997238" y="4986095"/>
                  <a:ext cx="43063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EE6CB58-D35D-4582-AAC0-BF28E37268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7238" y="4986095"/>
                  <a:ext cx="430631" cy="307777"/>
                </a:xfrm>
                <a:prstGeom prst="rect">
                  <a:avLst/>
                </a:prstGeom>
                <a:blipFill>
                  <a:blip r:embed="rId27"/>
                  <a:stretch>
                    <a:fillRect l="-4286" b="-2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D6CEBA8-8890-4CE0-B2BB-489432306EE5}"/>
                </a:ext>
              </a:extLst>
            </p:cNvPr>
            <p:cNvSpPr txBox="1"/>
            <p:nvPr/>
          </p:nvSpPr>
          <p:spPr>
            <a:xfrm>
              <a:off x="6730452" y="5186065"/>
              <a:ext cx="1071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solidFill>
                    <a:srgbClr val="FF0000"/>
                  </a:solidFill>
                  <a:latin typeface="+mn-lt"/>
                </a:rPr>
                <a:t>pesces</a:t>
              </a:r>
              <a:endParaRPr lang="en-US" sz="1800" dirty="0">
                <a:solidFill>
                  <a:srgbClr val="FF0000"/>
                </a:solidFill>
                <a:latin typeface="+mn-lt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5695BE9-60FA-4AC8-8A44-48D78E750B43}"/>
              </a:ext>
            </a:extLst>
          </p:cNvPr>
          <p:cNvGrpSpPr/>
          <p:nvPr/>
        </p:nvGrpSpPr>
        <p:grpSpPr>
          <a:xfrm>
            <a:off x="7643693" y="5084703"/>
            <a:ext cx="890707" cy="641556"/>
            <a:chOff x="7643693" y="4932303"/>
            <a:chExt cx="890707" cy="641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E5E2A823-C357-4473-AF65-5A623D1A54D0}"/>
                    </a:ext>
                  </a:extLst>
                </p:cNvPr>
                <p:cNvSpPr txBox="1"/>
                <p:nvPr/>
              </p:nvSpPr>
              <p:spPr>
                <a:xfrm>
                  <a:off x="7848600" y="4932303"/>
                  <a:ext cx="18842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E5E2A823-C357-4473-AF65-5A623D1A5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8600" y="4932303"/>
                  <a:ext cx="188426" cy="400110"/>
                </a:xfrm>
                <a:prstGeom prst="rect">
                  <a:avLst/>
                </a:prstGeom>
                <a:blipFill>
                  <a:blip r:embed="rId28"/>
                  <a:stretch>
                    <a:fillRect l="-3333" r="-126667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B2D7336-EFA0-48CC-A5C5-A1D6497CBB58}"/>
                </a:ext>
              </a:extLst>
            </p:cNvPr>
            <p:cNvSpPr txBox="1"/>
            <p:nvPr/>
          </p:nvSpPr>
          <p:spPr>
            <a:xfrm>
              <a:off x="7643693" y="5204527"/>
              <a:ext cx="8907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nadan</a:t>
              </a:r>
              <a:endParaRPr lang="en-US" dirty="0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47356DA-BFCA-4DB1-A027-7479724D4C10}"/>
              </a:ext>
            </a:extLst>
          </p:cNvPr>
          <p:cNvGrpSpPr/>
          <p:nvPr/>
        </p:nvGrpSpPr>
        <p:grpSpPr>
          <a:xfrm>
            <a:off x="5405567" y="2376056"/>
            <a:ext cx="792416" cy="985952"/>
            <a:chOff x="5405567" y="2223656"/>
            <a:chExt cx="792416" cy="98595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24D8F2C-8EAE-4BC8-BFED-83006D2AB021}"/>
                </a:ext>
              </a:extLst>
            </p:cNvPr>
            <p:cNvGrpSpPr/>
            <p:nvPr/>
          </p:nvGrpSpPr>
          <p:grpSpPr>
            <a:xfrm>
              <a:off x="5405567" y="2550596"/>
              <a:ext cx="792416" cy="659012"/>
              <a:chOff x="4312984" y="1600200"/>
              <a:chExt cx="792416" cy="659012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0D2AB529-6395-417C-A0B5-3395DB5FA4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12984" y="1893332"/>
                <a:ext cx="228900" cy="36588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8381B7B-4AC3-439E-B9E7-A65B4CC62256}"/>
                  </a:ext>
                </a:extLst>
              </p:cNvPr>
              <p:cNvSpPr txBox="1"/>
              <p:nvPr/>
            </p:nvSpPr>
            <p:spPr>
              <a:xfrm>
                <a:off x="4313284" y="1600200"/>
                <a:ext cx="7921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Los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8F9A209F-49F4-4C35-B503-E38E07D6AD9D}"/>
                    </a:ext>
                  </a:extLst>
                </p:cNvPr>
                <p:cNvSpPr txBox="1"/>
                <p:nvPr/>
              </p:nvSpPr>
              <p:spPr>
                <a:xfrm>
                  <a:off x="5576223" y="2223656"/>
                  <a:ext cx="45140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8F9A209F-49F4-4C35-B503-E38E07D6AD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6223" y="2223656"/>
                  <a:ext cx="451404" cy="400110"/>
                </a:xfrm>
                <a:prstGeom prst="rect">
                  <a:avLst/>
                </a:prstGeom>
                <a:blipFill>
                  <a:blip r:embed="rId29"/>
                  <a:stretch>
                    <a:fillRect l="-1351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EC4E125-DC61-488C-AD05-8E931C84E17C}"/>
              </a:ext>
            </a:extLst>
          </p:cNvPr>
          <p:cNvGrpSpPr/>
          <p:nvPr/>
        </p:nvGrpSpPr>
        <p:grpSpPr>
          <a:xfrm>
            <a:off x="6197983" y="2360613"/>
            <a:ext cx="975852" cy="1028183"/>
            <a:chOff x="6197983" y="2208213"/>
            <a:chExt cx="975852" cy="1028183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374BE11-5B17-4327-AE83-66F20034B3A5}"/>
                </a:ext>
              </a:extLst>
            </p:cNvPr>
            <p:cNvGrpSpPr/>
            <p:nvPr/>
          </p:nvGrpSpPr>
          <p:grpSpPr>
            <a:xfrm>
              <a:off x="6197983" y="2545400"/>
              <a:ext cx="975852" cy="690996"/>
              <a:chOff x="4221416" y="1568216"/>
              <a:chExt cx="975852" cy="690996"/>
            </a:xfrm>
          </p:grpSpPr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DC84101-172B-4CAB-959B-B650B973D80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12984" y="1893332"/>
                <a:ext cx="228900" cy="36588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7FAB541-615C-4E39-B4DF-00F954B6E3C4}"/>
                  </a:ext>
                </a:extLst>
              </p:cNvPr>
              <p:cNvSpPr txBox="1"/>
              <p:nvPr/>
            </p:nvSpPr>
            <p:spPr>
              <a:xfrm>
                <a:off x="4221416" y="1568216"/>
                <a:ext cx="9758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pesces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9EAE2A88-D6D1-48FD-A3F9-C8237D988AED}"/>
                    </a:ext>
                  </a:extLst>
                </p:cNvPr>
                <p:cNvSpPr txBox="1"/>
                <p:nvPr/>
              </p:nvSpPr>
              <p:spPr>
                <a:xfrm>
                  <a:off x="6482796" y="2208213"/>
                  <a:ext cx="45140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9EAE2A88-D6D1-48FD-A3F9-C8237D988A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2796" y="2208213"/>
                  <a:ext cx="451404" cy="400110"/>
                </a:xfrm>
                <a:prstGeom prst="rect">
                  <a:avLst/>
                </a:prstGeom>
                <a:blipFill>
                  <a:blip r:embed="rId30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7CE9465-73A3-493B-B32D-E30C3A95A86C}"/>
              </a:ext>
            </a:extLst>
          </p:cNvPr>
          <p:cNvGrpSpPr/>
          <p:nvPr/>
        </p:nvGrpSpPr>
        <p:grpSpPr>
          <a:xfrm>
            <a:off x="7086600" y="2360613"/>
            <a:ext cx="975852" cy="1027327"/>
            <a:chOff x="7086600" y="2208213"/>
            <a:chExt cx="975852" cy="1027327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8E0CDCE8-388E-44E5-83BC-CB28EA04668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78168" y="2869660"/>
              <a:ext cx="228900" cy="36588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B3581AD-2FEF-4F05-A42D-012988CA2380}"/>
                </a:ext>
              </a:extLst>
            </p:cNvPr>
            <p:cNvSpPr txBox="1"/>
            <p:nvPr/>
          </p:nvSpPr>
          <p:spPr>
            <a:xfrm>
              <a:off x="7086600" y="2544544"/>
              <a:ext cx="975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nadan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285C8112-BFBC-4F5C-9373-2377D6E66754}"/>
                    </a:ext>
                  </a:extLst>
                </p:cNvPr>
                <p:cNvSpPr txBox="1"/>
                <p:nvPr/>
              </p:nvSpPr>
              <p:spPr>
                <a:xfrm>
                  <a:off x="7397196" y="2208213"/>
                  <a:ext cx="45140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285C8112-BFBC-4F5C-9373-2377D6E66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7196" y="2208213"/>
                  <a:ext cx="451404" cy="400110"/>
                </a:xfrm>
                <a:prstGeom prst="rect">
                  <a:avLst/>
                </a:prstGeom>
                <a:blipFill>
                  <a:blip r:embed="rId31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E396DB3-5122-4EAB-9E28-6638E53C4AC3}"/>
              </a:ext>
            </a:extLst>
          </p:cNvPr>
          <p:cNvGrpSpPr/>
          <p:nvPr/>
        </p:nvGrpSpPr>
        <p:grpSpPr>
          <a:xfrm>
            <a:off x="7938124" y="2360613"/>
            <a:ext cx="975852" cy="1040136"/>
            <a:chOff x="7938124" y="2208213"/>
            <a:chExt cx="975852" cy="1040136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15D9254-78FC-4190-8EE2-F249ADF53B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29692" y="2882469"/>
              <a:ext cx="228900" cy="36588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CF4931C-A2FC-4118-BC23-C83952210D27}"/>
                </a:ext>
              </a:extLst>
            </p:cNvPr>
            <p:cNvSpPr txBox="1"/>
            <p:nvPr/>
          </p:nvSpPr>
          <p:spPr>
            <a:xfrm>
              <a:off x="7938124" y="2557353"/>
              <a:ext cx="975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EOS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D8B778EA-394F-4227-8A35-69D37CAEB1DE}"/>
                    </a:ext>
                  </a:extLst>
                </p:cNvPr>
                <p:cNvSpPr txBox="1"/>
                <p:nvPr/>
              </p:nvSpPr>
              <p:spPr>
                <a:xfrm>
                  <a:off x="8235396" y="2208213"/>
                  <a:ext cx="45140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D8B778EA-394F-4227-8A35-69D37CAEB1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396" y="2208213"/>
                  <a:ext cx="451404" cy="400110"/>
                </a:xfrm>
                <a:prstGeom prst="rect">
                  <a:avLst/>
                </a:prstGeom>
                <a:blipFill>
                  <a:blip r:embed="rId32"/>
                  <a:stretch>
                    <a:fillRect l="-1351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5804F910-4B20-4F7B-9AAC-B610C5ECA88E}"/>
              </a:ext>
            </a:extLst>
          </p:cNvPr>
          <p:cNvSpPr/>
          <p:nvPr/>
        </p:nvSpPr>
        <p:spPr bwMode="auto">
          <a:xfrm>
            <a:off x="5895026" y="2013555"/>
            <a:ext cx="306077" cy="4311045"/>
          </a:xfrm>
          <a:custGeom>
            <a:avLst/>
            <a:gdLst>
              <a:gd name="connsiteX0" fmla="*/ 22298 w 306077"/>
              <a:gd name="connsiteY0" fmla="*/ 491575 h 4311045"/>
              <a:gd name="connsiteX1" fmla="*/ 190464 w 306077"/>
              <a:gd name="connsiteY1" fmla="*/ 302389 h 4311045"/>
              <a:gd name="connsiteX2" fmla="*/ 1277 w 306077"/>
              <a:gd name="connsiteY2" fmla="*/ 4033561 h 4311045"/>
              <a:gd name="connsiteX3" fmla="*/ 306077 w 306077"/>
              <a:gd name="connsiteY3" fmla="*/ 3749782 h 4311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077" h="4311045">
                <a:moveTo>
                  <a:pt x="22298" y="491575"/>
                </a:moveTo>
                <a:cubicBezTo>
                  <a:pt x="108133" y="101816"/>
                  <a:pt x="193968" y="-287942"/>
                  <a:pt x="190464" y="302389"/>
                </a:cubicBezTo>
                <a:cubicBezTo>
                  <a:pt x="186961" y="892720"/>
                  <a:pt x="-17992" y="3458996"/>
                  <a:pt x="1277" y="4033561"/>
                </a:cubicBezTo>
                <a:cubicBezTo>
                  <a:pt x="20546" y="4608126"/>
                  <a:pt x="163311" y="4178954"/>
                  <a:pt x="306077" y="3749782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EABB3F0B-E6EF-42BC-8B23-85D08BACDA37}"/>
              </a:ext>
            </a:extLst>
          </p:cNvPr>
          <p:cNvSpPr/>
          <p:nvPr/>
        </p:nvSpPr>
        <p:spPr bwMode="auto">
          <a:xfrm>
            <a:off x="6781800" y="2011968"/>
            <a:ext cx="306077" cy="4311045"/>
          </a:xfrm>
          <a:custGeom>
            <a:avLst/>
            <a:gdLst>
              <a:gd name="connsiteX0" fmla="*/ 22298 w 306077"/>
              <a:gd name="connsiteY0" fmla="*/ 491575 h 4311045"/>
              <a:gd name="connsiteX1" fmla="*/ 190464 w 306077"/>
              <a:gd name="connsiteY1" fmla="*/ 302389 h 4311045"/>
              <a:gd name="connsiteX2" fmla="*/ 1277 w 306077"/>
              <a:gd name="connsiteY2" fmla="*/ 4033561 h 4311045"/>
              <a:gd name="connsiteX3" fmla="*/ 306077 w 306077"/>
              <a:gd name="connsiteY3" fmla="*/ 3749782 h 4311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077" h="4311045">
                <a:moveTo>
                  <a:pt x="22298" y="491575"/>
                </a:moveTo>
                <a:cubicBezTo>
                  <a:pt x="108133" y="101816"/>
                  <a:pt x="193968" y="-287942"/>
                  <a:pt x="190464" y="302389"/>
                </a:cubicBezTo>
                <a:cubicBezTo>
                  <a:pt x="186961" y="892720"/>
                  <a:pt x="-17992" y="3458996"/>
                  <a:pt x="1277" y="4033561"/>
                </a:cubicBezTo>
                <a:cubicBezTo>
                  <a:pt x="20546" y="4608126"/>
                  <a:pt x="163311" y="4178954"/>
                  <a:pt x="306077" y="3749782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51975848-E347-40E9-ABE3-D988EB958DFB}"/>
              </a:ext>
            </a:extLst>
          </p:cNvPr>
          <p:cNvSpPr/>
          <p:nvPr/>
        </p:nvSpPr>
        <p:spPr bwMode="auto">
          <a:xfrm>
            <a:off x="7694923" y="1979613"/>
            <a:ext cx="306077" cy="4311045"/>
          </a:xfrm>
          <a:custGeom>
            <a:avLst/>
            <a:gdLst>
              <a:gd name="connsiteX0" fmla="*/ 22298 w 306077"/>
              <a:gd name="connsiteY0" fmla="*/ 491575 h 4311045"/>
              <a:gd name="connsiteX1" fmla="*/ 190464 w 306077"/>
              <a:gd name="connsiteY1" fmla="*/ 302389 h 4311045"/>
              <a:gd name="connsiteX2" fmla="*/ 1277 w 306077"/>
              <a:gd name="connsiteY2" fmla="*/ 4033561 h 4311045"/>
              <a:gd name="connsiteX3" fmla="*/ 306077 w 306077"/>
              <a:gd name="connsiteY3" fmla="*/ 3749782 h 4311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077" h="4311045">
                <a:moveTo>
                  <a:pt x="22298" y="491575"/>
                </a:moveTo>
                <a:cubicBezTo>
                  <a:pt x="108133" y="101816"/>
                  <a:pt x="193968" y="-287942"/>
                  <a:pt x="190464" y="302389"/>
                </a:cubicBezTo>
                <a:cubicBezTo>
                  <a:pt x="186961" y="892720"/>
                  <a:pt x="-17992" y="3458996"/>
                  <a:pt x="1277" y="4033561"/>
                </a:cubicBezTo>
                <a:cubicBezTo>
                  <a:pt x="20546" y="4608126"/>
                  <a:pt x="163311" y="4178954"/>
                  <a:pt x="306077" y="3749782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C4699FB-5037-49EC-996B-F47C7943E7F4}"/>
              </a:ext>
            </a:extLst>
          </p:cNvPr>
          <p:cNvGrpSpPr/>
          <p:nvPr/>
        </p:nvGrpSpPr>
        <p:grpSpPr>
          <a:xfrm>
            <a:off x="838199" y="5932160"/>
            <a:ext cx="4872167" cy="773440"/>
            <a:chOff x="838199" y="6027470"/>
            <a:chExt cx="4872167" cy="773440"/>
          </a:xfrm>
        </p:grpSpPr>
        <p:sp>
          <p:nvSpPr>
            <p:cNvPr id="130" name="Left Brace 129">
              <a:extLst>
                <a:ext uri="{FF2B5EF4-FFF2-40B4-BE49-F238E27FC236}">
                  <a16:creationId xmlns:a16="http://schemas.microsoft.com/office/drawing/2014/main" id="{B1D0C658-6B68-4A81-9E64-D06DAC189B38}"/>
                </a:ext>
              </a:extLst>
            </p:cNvPr>
            <p:cNvSpPr/>
            <p:nvPr/>
          </p:nvSpPr>
          <p:spPr bwMode="auto">
            <a:xfrm rot="16200000">
              <a:off x="3049518" y="3816151"/>
              <a:ext cx="449530" cy="4872167"/>
            </a:xfrm>
            <a:prstGeom prst="leftBrace">
              <a:avLst>
                <a:gd name="adj1" fmla="val 31714"/>
                <a:gd name="adj2" fmla="val 5000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D16BD32-6348-4E20-9D0C-239B14AF50F2}"/>
                </a:ext>
              </a:extLst>
            </p:cNvPr>
            <p:cNvSpPr txBox="1"/>
            <p:nvPr/>
          </p:nvSpPr>
          <p:spPr>
            <a:xfrm>
              <a:off x="2721240" y="6400800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encoder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BBA336C-829F-4039-80F3-8EE356348206}"/>
              </a:ext>
            </a:extLst>
          </p:cNvPr>
          <p:cNvGrpSpPr/>
          <p:nvPr/>
        </p:nvGrpSpPr>
        <p:grpSpPr>
          <a:xfrm>
            <a:off x="4583794" y="1371647"/>
            <a:ext cx="4788805" cy="838153"/>
            <a:chOff x="4583794" y="1219247"/>
            <a:chExt cx="4788805" cy="838153"/>
          </a:xfrm>
        </p:grpSpPr>
        <p:sp>
          <p:nvSpPr>
            <p:cNvPr id="132" name="Left Brace 131">
              <a:extLst>
                <a:ext uri="{FF2B5EF4-FFF2-40B4-BE49-F238E27FC236}">
                  <a16:creationId xmlns:a16="http://schemas.microsoft.com/office/drawing/2014/main" id="{34C5F0F2-D4D5-44DA-8AEE-B0C30E521498}"/>
                </a:ext>
              </a:extLst>
            </p:cNvPr>
            <p:cNvSpPr/>
            <p:nvPr/>
          </p:nvSpPr>
          <p:spPr bwMode="auto">
            <a:xfrm rot="5400000" flipV="1">
              <a:off x="6732377" y="102977"/>
              <a:ext cx="449530" cy="3459316"/>
            </a:xfrm>
            <a:prstGeom prst="leftBrace">
              <a:avLst>
                <a:gd name="adj1" fmla="val 31714"/>
                <a:gd name="adj2" fmla="val 50000"/>
              </a:avLst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930D6E7-ADB7-4E27-9782-539F60BD515C}"/>
                </a:ext>
              </a:extLst>
            </p:cNvPr>
            <p:cNvSpPr txBox="1"/>
            <p:nvPr/>
          </p:nvSpPr>
          <p:spPr>
            <a:xfrm>
              <a:off x="4583794" y="1219247"/>
              <a:ext cx="4788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70C0"/>
                  </a:solidFill>
                  <a:latin typeface="+mn-lt"/>
                </a:rPr>
                <a:t>decoder</a:t>
              </a:r>
              <a:endPara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4880144A-39B2-46F4-94ED-04552F350742}"/>
              </a:ext>
            </a:extLst>
          </p:cNvPr>
          <p:cNvSpPr txBox="1"/>
          <p:nvPr/>
        </p:nvSpPr>
        <p:spPr>
          <a:xfrm>
            <a:off x="76200" y="1706195"/>
            <a:ext cx="4507595" cy="16466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This “structured decoder” produces a whole string, one step at a time.  It has internal hidden states.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Alternative view: those states 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encode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mixed prefixes (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[</a:t>
            </a:r>
            <a:r>
              <a:rPr lang="en-US" dirty="0" err="1">
                <a:solidFill>
                  <a:srgbClr val="C00000"/>
                </a:solidFill>
                <a:latin typeface="+mn-lt"/>
              </a:rPr>
              <a:t>en</a:t>
            </a:r>
            <a:r>
              <a:rPr lang="en-US" dirty="0">
                <a:solidFill>
                  <a:srgbClr val="C00000"/>
                </a:solidFill>
                <a:latin typeface="+mn-lt"/>
              </a:rPr>
              <a:t>] [es] Fish swim EOS Los </a:t>
            </a:r>
            <a:r>
              <a:rPr lang="en-US" dirty="0" err="1">
                <a:solidFill>
                  <a:srgbClr val="C00000"/>
                </a:solidFill>
                <a:latin typeface="+mn-lt"/>
              </a:rPr>
              <a:t>pesces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), and decoder just predicts a word (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nadan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).</a:t>
            </a:r>
            <a:endParaRPr 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7EB125F-6193-46D9-BCA8-9C645EBFC1CE}"/>
              </a:ext>
            </a:extLst>
          </p:cNvPr>
          <p:cNvSpPr txBox="1"/>
          <p:nvPr/>
        </p:nvSpPr>
        <p:spPr>
          <a:xfrm>
            <a:off x="5227482" y="6333599"/>
            <a:ext cx="3916518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d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ecoder may have separate parameters</a:t>
            </a:r>
            <a:endParaRPr lang="en-US" dirty="0">
              <a:latin typeface="Comic Sans MS" panose="030F0702030302020204" pitchFamily="66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96AF86D-B72C-4189-9613-1831F6F54548}"/>
              </a:ext>
            </a:extLst>
          </p:cNvPr>
          <p:cNvGrpSpPr/>
          <p:nvPr/>
        </p:nvGrpSpPr>
        <p:grpSpPr>
          <a:xfrm>
            <a:off x="5534845" y="3760547"/>
            <a:ext cx="2385918" cy="1243968"/>
            <a:chOff x="5534845" y="3760547"/>
            <a:chExt cx="2385918" cy="1243968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1F704FAB-F5CF-4714-9B8F-9367D2EBA43F}"/>
                </a:ext>
              </a:extLst>
            </p:cNvPr>
            <p:cNvSpPr/>
            <p:nvPr/>
          </p:nvSpPr>
          <p:spPr bwMode="auto">
            <a:xfrm>
              <a:off x="5916350" y="4590167"/>
              <a:ext cx="1120291" cy="330744"/>
            </a:xfrm>
            <a:custGeom>
              <a:avLst/>
              <a:gdLst>
                <a:gd name="connsiteX0" fmla="*/ 0 w 1120291"/>
                <a:gd name="connsiteY0" fmla="*/ 308837 h 384313"/>
                <a:gd name="connsiteX1" fmla="*/ 799343 w 1120291"/>
                <a:gd name="connsiteY1" fmla="*/ 363338 h 384313"/>
                <a:gd name="connsiteX2" fmla="*/ 1120291 w 1120291"/>
                <a:gd name="connsiteY2" fmla="*/ 0 h 384313"/>
                <a:gd name="connsiteX0" fmla="*/ 0 w 1120291"/>
                <a:gd name="connsiteY0" fmla="*/ 308837 h 337524"/>
                <a:gd name="connsiteX1" fmla="*/ 787232 w 1120291"/>
                <a:gd name="connsiteY1" fmla="*/ 283001 h 337524"/>
                <a:gd name="connsiteX2" fmla="*/ 1120291 w 1120291"/>
                <a:gd name="connsiteY2" fmla="*/ 0 h 33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0291" h="337524">
                  <a:moveTo>
                    <a:pt x="0" y="308837"/>
                  </a:moveTo>
                  <a:cubicBezTo>
                    <a:pt x="306314" y="361824"/>
                    <a:pt x="600517" y="334474"/>
                    <a:pt x="787232" y="283001"/>
                  </a:cubicBezTo>
                  <a:cubicBezTo>
                    <a:pt x="973947" y="231528"/>
                    <a:pt x="1053174" y="155932"/>
                    <a:pt x="1120291" y="0"/>
                  </a:cubicBezTo>
                </a:path>
              </a:pathLst>
            </a:custGeom>
            <a:noFill/>
            <a:ln w="190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83D87382-E573-4481-84EC-971B3EFC01D3}"/>
                </a:ext>
              </a:extLst>
            </p:cNvPr>
            <p:cNvGrpSpPr/>
            <p:nvPr/>
          </p:nvGrpSpPr>
          <p:grpSpPr>
            <a:xfrm>
              <a:off x="5534845" y="3760547"/>
              <a:ext cx="2385918" cy="1243968"/>
              <a:chOff x="5534845" y="3760547"/>
              <a:chExt cx="2385918" cy="1243968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EC530AD-ADA0-44DC-92B5-A1C24A1E6AC5}"/>
                  </a:ext>
                </a:extLst>
              </p:cNvPr>
              <p:cNvSpPr/>
              <p:nvPr/>
            </p:nvSpPr>
            <p:spPr bwMode="auto">
              <a:xfrm>
                <a:off x="5534845" y="3760547"/>
                <a:ext cx="617674" cy="1139334"/>
              </a:xfrm>
              <a:custGeom>
                <a:avLst/>
                <a:gdLst>
                  <a:gd name="connsiteX0" fmla="*/ 0 w 617674"/>
                  <a:gd name="connsiteY0" fmla="*/ 0 h 1239695"/>
                  <a:gd name="connsiteX1" fmla="*/ 199836 w 617674"/>
                  <a:gd name="connsiteY1" fmla="*/ 1192959 h 1239695"/>
                  <a:gd name="connsiteX2" fmla="*/ 617674 w 617674"/>
                  <a:gd name="connsiteY2" fmla="*/ 884122 h 1239695"/>
                  <a:gd name="connsiteX0" fmla="*/ 0 w 617674"/>
                  <a:gd name="connsiteY0" fmla="*/ 0 h 1239695"/>
                  <a:gd name="connsiteX1" fmla="*/ 139280 w 617674"/>
                  <a:gd name="connsiteY1" fmla="*/ 399671 h 1239695"/>
                  <a:gd name="connsiteX2" fmla="*/ 199836 w 617674"/>
                  <a:gd name="connsiteY2" fmla="*/ 1192959 h 1239695"/>
                  <a:gd name="connsiteX3" fmla="*/ 617674 w 617674"/>
                  <a:gd name="connsiteY3" fmla="*/ 884122 h 1239695"/>
                  <a:gd name="connsiteX0" fmla="*/ 0 w 617674"/>
                  <a:gd name="connsiteY0" fmla="*/ 0 h 1266464"/>
                  <a:gd name="connsiteX1" fmla="*/ 139280 w 617674"/>
                  <a:gd name="connsiteY1" fmla="*/ 399671 h 1266464"/>
                  <a:gd name="connsiteX2" fmla="*/ 314893 w 617674"/>
                  <a:gd name="connsiteY2" fmla="*/ 1223237 h 1266464"/>
                  <a:gd name="connsiteX3" fmla="*/ 617674 w 617674"/>
                  <a:gd name="connsiteY3" fmla="*/ 884122 h 1266464"/>
                  <a:gd name="connsiteX0" fmla="*/ 0 w 617674"/>
                  <a:gd name="connsiteY0" fmla="*/ 0 h 1173018"/>
                  <a:gd name="connsiteX1" fmla="*/ 139280 w 617674"/>
                  <a:gd name="connsiteY1" fmla="*/ 399671 h 1173018"/>
                  <a:gd name="connsiteX2" fmla="*/ 308838 w 617674"/>
                  <a:gd name="connsiteY2" fmla="*/ 1114236 h 1173018"/>
                  <a:gd name="connsiteX3" fmla="*/ 617674 w 617674"/>
                  <a:gd name="connsiteY3" fmla="*/ 884122 h 1173018"/>
                  <a:gd name="connsiteX0" fmla="*/ 0 w 617674"/>
                  <a:gd name="connsiteY0" fmla="*/ 0 h 1139334"/>
                  <a:gd name="connsiteX1" fmla="*/ 139280 w 617674"/>
                  <a:gd name="connsiteY1" fmla="*/ 399671 h 1139334"/>
                  <a:gd name="connsiteX2" fmla="*/ 308838 w 617674"/>
                  <a:gd name="connsiteY2" fmla="*/ 1114236 h 1139334"/>
                  <a:gd name="connsiteX3" fmla="*/ 617674 w 617674"/>
                  <a:gd name="connsiteY3" fmla="*/ 884122 h 1139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674" h="1139334">
                    <a:moveTo>
                      <a:pt x="0" y="0"/>
                    </a:moveTo>
                    <a:cubicBezTo>
                      <a:pt x="7065" y="66612"/>
                      <a:pt x="105974" y="200845"/>
                      <a:pt x="139280" y="399671"/>
                    </a:cubicBezTo>
                    <a:cubicBezTo>
                      <a:pt x="172586" y="598497"/>
                      <a:pt x="212957" y="1033494"/>
                      <a:pt x="308838" y="1114236"/>
                    </a:cubicBezTo>
                    <a:cubicBezTo>
                      <a:pt x="496563" y="1182867"/>
                      <a:pt x="460228" y="1112217"/>
                      <a:pt x="617674" y="884122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B7B4E47A-8564-4119-BF87-4CEADD9160AE}"/>
                  </a:ext>
                </a:extLst>
              </p:cNvPr>
              <p:cNvSpPr/>
              <p:nvPr/>
            </p:nvSpPr>
            <p:spPr bwMode="auto">
              <a:xfrm>
                <a:off x="5910294" y="4596223"/>
                <a:ext cx="2010469" cy="408292"/>
              </a:xfrm>
              <a:custGeom>
                <a:avLst/>
                <a:gdLst>
                  <a:gd name="connsiteX0" fmla="*/ 0 w 2010469"/>
                  <a:gd name="connsiteY0" fmla="*/ 320948 h 408292"/>
                  <a:gd name="connsiteX1" fmla="*/ 1289849 w 2010469"/>
                  <a:gd name="connsiteY1" fmla="*/ 387560 h 408292"/>
                  <a:gd name="connsiteX2" fmla="*/ 2010469 w 2010469"/>
                  <a:gd name="connsiteY2" fmla="*/ 0 h 408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10469" h="408292">
                    <a:moveTo>
                      <a:pt x="0" y="320948"/>
                    </a:moveTo>
                    <a:cubicBezTo>
                      <a:pt x="477385" y="380999"/>
                      <a:pt x="954771" y="441051"/>
                      <a:pt x="1289849" y="387560"/>
                    </a:cubicBezTo>
                    <a:cubicBezTo>
                      <a:pt x="1624927" y="334069"/>
                      <a:pt x="1817698" y="167034"/>
                      <a:pt x="2010469" y="0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D4784CE-A50B-4D1C-A479-35D6953F841E}"/>
              </a:ext>
            </a:extLst>
          </p:cNvPr>
          <p:cNvGrpSpPr/>
          <p:nvPr/>
        </p:nvGrpSpPr>
        <p:grpSpPr>
          <a:xfrm>
            <a:off x="2969721" y="76200"/>
            <a:ext cx="6250479" cy="1015663"/>
            <a:chOff x="2969721" y="76200"/>
            <a:chExt cx="6250479" cy="1015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ADD9F52-9490-4A97-B21C-A5CF7D162B91}"/>
                    </a:ext>
                  </a:extLst>
                </p:cNvPr>
                <p:cNvSpPr txBox="1"/>
                <p:nvPr/>
              </p:nvSpPr>
              <p:spPr>
                <a:xfrm>
                  <a:off x="5664418" y="76200"/>
                  <a:ext cx="3555782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000" dirty="0">
                      <a:latin typeface="Comic Sans MS" panose="030F0702030302020204" pitchFamily="66" charset="0"/>
                    </a:rPr>
                    <a:t>Actually, a “conditional LM”</a:t>
                  </a:r>
                </a:p>
                <a:p>
                  <a:pPr algn="r"/>
                  <a:r>
                    <a:rPr lang="en-US" sz="2000" dirty="0">
                      <a:latin typeface="Comic Sans MS" panose="030F0702030302020204" pitchFamily="66" charset="0"/>
                    </a:rPr>
                    <a:t>(model defines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>
                      <a:latin typeface="Comic Sans MS" panose="030F0702030302020204" pitchFamily="66" charset="0"/>
                    </a:rPr>
                    <a:t> and </a:t>
                  </a:r>
                  <a:br>
                    <a:rPr lang="en-US" sz="2000" dirty="0">
                      <a:latin typeface="Comic Sans MS" panose="030F0702030302020204" pitchFamily="66" charset="0"/>
                    </a:rPr>
                  </a:br>
                  <a:r>
                    <a:rPr lang="en-US" sz="2000" dirty="0">
                      <a:latin typeface="Comic Sans MS" panose="030F0702030302020204" pitchFamily="66" charset="0"/>
                    </a:rPr>
                    <a:t>that’s all we max in training)</a:t>
                  </a: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3ADD9F52-9490-4A97-B21C-A5CF7D162B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4418" y="76200"/>
                  <a:ext cx="3555782" cy="1015663"/>
                </a:xfrm>
                <a:prstGeom prst="rect">
                  <a:avLst/>
                </a:prstGeom>
                <a:blipFill>
                  <a:blip r:embed="rId33"/>
                  <a:stretch>
                    <a:fillRect l="-1027" t="-3614" r="-1712" b="-9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B290740D-9FDB-4B85-9C0F-C63EE083FB7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969721" y="304800"/>
              <a:ext cx="2821479" cy="45720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9742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 animBg="1"/>
      <p:bldP spid="146" grpId="0" uiExpand="1" build="p" animBg="1"/>
      <p:bldP spid="149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0ABE6-3FCC-4186-BA16-D5CBC98FEB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DF456-A8CF-4758-97C8-C743E32F28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113</a:t>
            </a:fld>
            <a:endParaRPr lang="en-US" altLang="en-US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3A81760-0455-40C2-A28B-08B6CBDF41A8}"/>
              </a:ext>
            </a:extLst>
          </p:cNvPr>
          <p:cNvGrpSpPr/>
          <p:nvPr/>
        </p:nvGrpSpPr>
        <p:grpSpPr>
          <a:xfrm>
            <a:off x="6400800" y="2057400"/>
            <a:ext cx="2641600" cy="4220068"/>
            <a:chOff x="76200" y="2971800"/>
            <a:chExt cx="2641600" cy="4220068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8801C62-DF0F-40E7-B11C-AD797411601E}"/>
                </a:ext>
              </a:extLst>
            </p:cNvPr>
            <p:cNvSpPr txBox="1"/>
            <p:nvPr/>
          </p:nvSpPr>
          <p:spPr>
            <a:xfrm>
              <a:off x="76200" y="5181600"/>
              <a:ext cx="2641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He upset get easily</a:t>
              </a:r>
              <a:endParaRPr lang="en-US" sz="1800" dirty="0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3438CEC-8873-4A46-9C7C-DC94CF09D004}"/>
                </a:ext>
              </a:extLst>
            </p:cNvPr>
            <p:cNvGrpSpPr/>
            <p:nvPr/>
          </p:nvGrpSpPr>
          <p:grpSpPr>
            <a:xfrm>
              <a:off x="457200" y="4200068"/>
              <a:ext cx="1744501" cy="295732"/>
              <a:chOff x="4979404" y="3286682"/>
              <a:chExt cx="1744501" cy="295732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9F5BFEDB-113D-403F-9ED5-7F7B8BAF0225}"/>
                  </a:ext>
                </a:extLst>
              </p:cNvPr>
              <p:cNvSpPr/>
              <p:nvPr/>
            </p:nvSpPr>
            <p:spPr>
              <a:xfrm rot="16200000" flipH="1" flipV="1">
                <a:off x="5703789" y="2562297"/>
                <a:ext cx="295732" cy="174450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45E32AD3-C6A6-452D-93CE-43D1F73774C2}"/>
                  </a:ext>
                </a:extLst>
              </p:cNvPr>
              <p:cNvSpPr/>
              <p:nvPr/>
            </p:nvSpPr>
            <p:spPr>
              <a:xfrm rot="16200000" flipH="1" flipV="1">
                <a:off x="5591749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4071586-0212-4813-9373-607474CA202A}"/>
                  </a:ext>
                </a:extLst>
              </p:cNvPr>
              <p:cNvSpPr/>
              <p:nvPr/>
            </p:nvSpPr>
            <p:spPr>
              <a:xfrm rot="16200000" flipH="1" flipV="1">
                <a:off x="5351940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AEEB1720-B7E4-44B1-B970-93083E877A63}"/>
                  </a:ext>
                </a:extLst>
              </p:cNvPr>
              <p:cNvSpPr/>
              <p:nvPr/>
            </p:nvSpPr>
            <p:spPr>
              <a:xfrm rot="16200000" flipH="1" flipV="1">
                <a:off x="5112131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6F39D2CC-1F51-4E7D-AF46-491B02CB371A}"/>
                  </a:ext>
                </a:extLst>
              </p:cNvPr>
              <p:cNvSpPr/>
              <p:nvPr/>
            </p:nvSpPr>
            <p:spPr>
              <a:xfrm rot="16200000" flipH="1" flipV="1">
                <a:off x="6071367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2CE4B39D-F575-42D8-89DB-B09B80140B80}"/>
                  </a:ext>
                </a:extLst>
              </p:cNvPr>
              <p:cNvSpPr/>
              <p:nvPr/>
            </p:nvSpPr>
            <p:spPr>
              <a:xfrm rot="16200000" flipH="1" flipV="1">
                <a:off x="6292750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F236276-A8AF-41B9-9599-2F6CBC476B08}"/>
                  </a:ext>
                </a:extLst>
              </p:cNvPr>
              <p:cNvSpPr/>
              <p:nvPr/>
            </p:nvSpPr>
            <p:spPr>
              <a:xfrm rot="16200000" flipH="1" flipV="1">
                <a:off x="5831558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6D107EEB-7CB3-43CE-BE18-173C90AA4694}"/>
                  </a:ext>
                </a:extLst>
              </p:cNvPr>
              <p:cNvSpPr/>
              <p:nvPr/>
            </p:nvSpPr>
            <p:spPr>
              <a:xfrm rot="16200000" flipH="1" flipV="1">
                <a:off x="6516601" y="3409702"/>
                <a:ext cx="49779" cy="4977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2" name="Arrow: Down 111">
              <a:extLst>
                <a:ext uri="{FF2B5EF4-FFF2-40B4-BE49-F238E27FC236}">
                  <a16:creationId xmlns:a16="http://schemas.microsoft.com/office/drawing/2014/main" id="{23495D08-F4F4-4E81-8B2F-A773185C9C4E}"/>
                </a:ext>
              </a:extLst>
            </p:cNvPr>
            <p:cNvSpPr/>
            <p:nvPr/>
          </p:nvSpPr>
          <p:spPr bwMode="auto">
            <a:xfrm flipV="1">
              <a:off x="1209675" y="4572000"/>
              <a:ext cx="343330" cy="54246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Arrow: Down 113">
              <a:extLst>
                <a:ext uri="{FF2B5EF4-FFF2-40B4-BE49-F238E27FC236}">
                  <a16:creationId xmlns:a16="http://schemas.microsoft.com/office/drawing/2014/main" id="{BA6D719D-414A-4909-9AC6-BD5F06BD9B22}"/>
                </a:ext>
              </a:extLst>
            </p:cNvPr>
            <p:cNvSpPr/>
            <p:nvPr/>
          </p:nvSpPr>
          <p:spPr bwMode="auto">
            <a:xfrm flipV="1">
              <a:off x="1219200" y="3531404"/>
              <a:ext cx="343330" cy="519453"/>
            </a:xfrm>
            <a:prstGeom prst="downArrow">
              <a:avLst/>
            </a:prstGeom>
            <a:solidFill>
              <a:srgbClr val="0070C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9D9186F-E17E-4C53-B093-62B81AA9206C}"/>
                </a:ext>
              </a:extLst>
            </p:cNvPr>
            <p:cNvSpPr txBox="1"/>
            <p:nvPr/>
          </p:nvSpPr>
          <p:spPr>
            <a:xfrm>
              <a:off x="205847" y="3028890"/>
              <a:ext cx="2233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  <a:latin typeface="+mn-lt"/>
                </a:rPr>
                <a:t>He gets upset easily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227CDB5-E439-49A9-912C-4BCAD7F08AB4}"/>
                </a:ext>
              </a:extLst>
            </p:cNvPr>
            <p:cNvSpPr/>
            <p:nvPr/>
          </p:nvSpPr>
          <p:spPr bwMode="auto">
            <a:xfrm>
              <a:off x="208059" y="2971800"/>
              <a:ext cx="2301682" cy="269731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6CA88F1-781B-4B74-9C1E-C824EC87FB2A}"/>
                </a:ext>
              </a:extLst>
            </p:cNvPr>
            <p:cNvSpPr txBox="1"/>
            <p:nvPr/>
          </p:nvSpPr>
          <p:spPr>
            <a:xfrm>
              <a:off x="371897" y="5745318"/>
              <a:ext cx="206751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denoising autoencoder</a:t>
              </a:r>
            </a:p>
            <a:p>
              <a:pPr algn="ctr"/>
              <a:r>
                <a:rPr lang="en-US" dirty="0">
                  <a:latin typeface="+mn-lt"/>
                </a:rPr>
                <a:t>(e.g., BART: useful for pretraining other seq2seq tasks)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73FDB9C-FCDF-4186-9716-14515F2CEDC9}"/>
              </a:ext>
            </a:extLst>
          </p:cNvPr>
          <p:cNvGrpSpPr/>
          <p:nvPr/>
        </p:nvGrpSpPr>
        <p:grpSpPr>
          <a:xfrm>
            <a:off x="228600" y="2057400"/>
            <a:ext cx="2641600" cy="3481404"/>
            <a:chOff x="76200" y="2971800"/>
            <a:chExt cx="2641600" cy="3481404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CC27120-365D-4AAA-A0EA-FA4CC675CFA0}"/>
                </a:ext>
              </a:extLst>
            </p:cNvPr>
            <p:cNvSpPr txBox="1"/>
            <p:nvPr/>
          </p:nvSpPr>
          <p:spPr>
            <a:xfrm>
              <a:off x="76200" y="5181600"/>
              <a:ext cx="2641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[</a:t>
              </a:r>
              <a:r>
                <a:rPr lang="en-US" sz="1800" dirty="0" err="1">
                  <a:solidFill>
                    <a:srgbClr val="FF0000"/>
                  </a:solidFill>
                  <a:latin typeface="+mn-lt"/>
                </a:rPr>
                <a:t>en</a:t>
              </a:r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] [es] Fish swim</a:t>
              </a:r>
              <a:endParaRPr lang="en-US" sz="1800" dirty="0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931A77E7-BC05-4EB4-9A97-D42B13A69C7D}"/>
                </a:ext>
              </a:extLst>
            </p:cNvPr>
            <p:cNvGrpSpPr/>
            <p:nvPr/>
          </p:nvGrpSpPr>
          <p:grpSpPr>
            <a:xfrm>
              <a:off x="457200" y="4200068"/>
              <a:ext cx="1744501" cy="295732"/>
              <a:chOff x="4979404" y="3286682"/>
              <a:chExt cx="1744501" cy="295732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356F0BA-C21B-4C23-9F10-2DA420DCFB33}"/>
                  </a:ext>
                </a:extLst>
              </p:cNvPr>
              <p:cNvSpPr/>
              <p:nvPr/>
            </p:nvSpPr>
            <p:spPr>
              <a:xfrm rot="16200000" flipH="1" flipV="1">
                <a:off x="5703789" y="2562297"/>
                <a:ext cx="295732" cy="174450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13B82CE9-FB37-4D42-B88F-1BCEEF9828AF}"/>
                  </a:ext>
                </a:extLst>
              </p:cNvPr>
              <p:cNvSpPr/>
              <p:nvPr/>
            </p:nvSpPr>
            <p:spPr>
              <a:xfrm rot="16200000" flipH="1" flipV="1">
                <a:off x="5591749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772CAA25-5AB7-4FBC-9BDB-11CBF8B1E04E}"/>
                  </a:ext>
                </a:extLst>
              </p:cNvPr>
              <p:cNvSpPr/>
              <p:nvPr/>
            </p:nvSpPr>
            <p:spPr>
              <a:xfrm rot="16200000" flipH="1" flipV="1">
                <a:off x="5351940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EED96586-1884-44BE-85B2-4F743A3EED97}"/>
                  </a:ext>
                </a:extLst>
              </p:cNvPr>
              <p:cNvSpPr/>
              <p:nvPr/>
            </p:nvSpPr>
            <p:spPr>
              <a:xfrm rot="16200000" flipH="1" flipV="1">
                <a:off x="5112131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496AB869-3779-4064-8BB1-93B060945BB0}"/>
                  </a:ext>
                </a:extLst>
              </p:cNvPr>
              <p:cNvSpPr/>
              <p:nvPr/>
            </p:nvSpPr>
            <p:spPr>
              <a:xfrm rot="16200000" flipH="1" flipV="1">
                <a:off x="6071367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846375B9-A6F7-4783-AC58-7C648D4B0F63}"/>
                  </a:ext>
                </a:extLst>
              </p:cNvPr>
              <p:cNvSpPr/>
              <p:nvPr/>
            </p:nvSpPr>
            <p:spPr>
              <a:xfrm rot="16200000" flipH="1" flipV="1">
                <a:off x="6292750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6A73471-1F52-43F0-9C9B-0E5313513C25}"/>
                  </a:ext>
                </a:extLst>
              </p:cNvPr>
              <p:cNvSpPr/>
              <p:nvPr/>
            </p:nvSpPr>
            <p:spPr>
              <a:xfrm rot="16200000" flipH="1" flipV="1">
                <a:off x="5831558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9559F0E-6688-439F-9CF9-004C3FCCFB42}"/>
                  </a:ext>
                </a:extLst>
              </p:cNvPr>
              <p:cNvSpPr/>
              <p:nvPr/>
            </p:nvSpPr>
            <p:spPr>
              <a:xfrm rot="16200000" flipH="1" flipV="1">
                <a:off x="6516601" y="3409702"/>
                <a:ext cx="49779" cy="4977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3" name="Arrow: Down 152">
              <a:extLst>
                <a:ext uri="{FF2B5EF4-FFF2-40B4-BE49-F238E27FC236}">
                  <a16:creationId xmlns:a16="http://schemas.microsoft.com/office/drawing/2014/main" id="{6B5DD8B4-A0BB-4BEB-9741-89EAA01281CF}"/>
                </a:ext>
              </a:extLst>
            </p:cNvPr>
            <p:cNvSpPr/>
            <p:nvPr/>
          </p:nvSpPr>
          <p:spPr bwMode="auto">
            <a:xfrm flipV="1">
              <a:off x="1209675" y="4572000"/>
              <a:ext cx="343330" cy="54246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Arrow: Down 153">
              <a:extLst>
                <a:ext uri="{FF2B5EF4-FFF2-40B4-BE49-F238E27FC236}">
                  <a16:creationId xmlns:a16="http://schemas.microsoft.com/office/drawing/2014/main" id="{18F46F82-9319-4A50-B2A2-6A46CF7F5C8D}"/>
                </a:ext>
              </a:extLst>
            </p:cNvPr>
            <p:cNvSpPr/>
            <p:nvPr/>
          </p:nvSpPr>
          <p:spPr bwMode="auto">
            <a:xfrm flipV="1">
              <a:off x="1219200" y="3531404"/>
              <a:ext cx="343330" cy="519453"/>
            </a:xfrm>
            <a:prstGeom prst="downArrow">
              <a:avLst/>
            </a:prstGeom>
            <a:solidFill>
              <a:srgbClr val="0070C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0145FD6-3C84-4317-8E48-17E85C49E7D2}"/>
                </a:ext>
              </a:extLst>
            </p:cNvPr>
            <p:cNvSpPr txBox="1"/>
            <p:nvPr/>
          </p:nvSpPr>
          <p:spPr>
            <a:xfrm>
              <a:off x="382307" y="3028890"/>
              <a:ext cx="1880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  <a:latin typeface="+mn-lt"/>
                </a:rPr>
                <a:t>Los </a:t>
              </a:r>
              <a:r>
                <a:rPr lang="en-US" sz="1800" dirty="0" err="1">
                  <a:solidFill>
                    <a:srgbClr val="0070C0"/>
                  </a:solidFill>
                  <a:latin typeface="+mn-lt"/>
                </a:rPr>
                <a:t>peces</a:t>
              </a:r>
              <a:r>
                <a:rPr lang="en-US" sz="1800" dirty="0">
                  <a:solidFill>
                    <a:srgbClr val="0070C0"/>
                  </a:solidFill>
                  <a:latin typeface="+mn-lt"/>
                </a:rPr>
                <a:t> </a:t>
              </a:r>
              <a:r>
                <a:rPr lang="en-US" sz="1800" dirty="0" err="1">
                  <a:solidFill>
                    <a:srgbClr val="0070C0"/>
                  </a:solidFill>
                  <a:latin typeface="+mn-lt"/>
                </a:rPr>
                <a:t>nadan</a:t>
              </a:r>
              <a:endParaRPr lang="en-US" sz="1800" dirty="0">
                <a:solidFill>
                  <a:srgbClr val="0070C0"/>
                </a:solidFill>
                <a:latin typeface="+mn-lt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9281342-53AC-4076-A3E7-59FC473FADE6}"/>
                </a:ext>
              </a:extLst>
            </p:cNvPr>
            <p:cNvSpPr/>
            <p:nvPr/>
          </p:nvSpPr>
          <p:spPr bwMode="auto">
            <a:xfrm>
              <a:off x="208059" y="2971800"/>
              <a:ext cx="2301682" cy="269731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E1A36F6-A0F7-46C1-B6D1-E318B2651244}"/>
                </a:ext>
              </a:extLst>
            </p:cNvPr>
            <p:cNvSpPr txBox="1"/>
            <p:nvPr/>
          </p:nvSpPr>
          <p:spPr>
            <a:xfrm>
              <a:off x="457200" y="5745318"/>
              <a:ext cx="18969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machine translation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3BE17A1-9C0B-4A38-AE98-E976200B9110}"/>
              </a:ext>
            </a:extLst>
          </p:cNvPr>
          <p:cNvGrpSpPr/>
          <p:nvPr/>
        </p:nvGrpSpPr>
        <p:grpSpPr>
          <a:xfrm>
            <a:off x="2794001" y="2057400"/>
            <a:ext cx="3657599" cy="3468385"/>
            <a:chOff x="76200" y="2971800"/>
            <a:chExt cx="2641600" cy="346838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79F9B231-656D-4CB8-8E7F-4B5799348E4B}"/>
                </a:ext>
              </a:extLst>
            </p:cNvPr>
            <p:cNvSpPr txBox="1"/>
            <p:nvPr/>
          </p:nvSpPr>
          <p:spPr>
            <a:xfrm>
              <a:off x="76200" y="5181600"/>
              <a:ext cx="2641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1800" dirty="0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F265CD75-EEA4-45B0-BAE8-67B8FA75E963}"/>
                </a:ext>
              </a:extLst>
            </p:cNvPr>
            <p:cNvGrpSpPr/>
            <p:nvPr/>
          </p:nvGrpSpPr>
          <p:grpSpPr>
            <a:xfrm>
              <a:off x="457200" y="4200068"/>
              <a:ext cx="1744501" cy="295732"/>
              <a:chOff x="4979404" y="3286682"/>
              <a:chExt cx="1744501" cy="295732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54FB34A8-7BD9-4ECA-ADBD-966426497C17}"/>
                  </a:ext>
                </a:extLst>
              </p:cNvPr>
              <p:cNvSpPr/>
              <p:nvPr/>
            </p:nvSpPr>
            <p:spPr>
              <a:xfrm rot="16200000" flipH="1" flipV="1">
                <a:off x="5703789" y="2562297"/>
                <a:ext cx="295732" cy="174450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D067D70E-6E08-45CB-85C7-7A5A40AE1BEF}"/>
                  </a:ext>
                </a:extLst>
              </p:cNvPr>
              <p:cNvSpPr/>
              <p:nvPr/>
            </p:nvSpPr>
            <p:spPr>
              <a:xfrm rot="16200000" flipH="1" flipV="1">
                <a:off x="5591749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A225BA39-2FD7-4A5C-9816-7262968B2273}"/>
                  </a:ext>
                </a:extLst>
              </p:cNvPr>
              <p:cNvSpPr/>
              <p:nvPr/>
            </p:nvSpPr>
            <p:spPr>
              <a:xfrm rot="16200000" flipH="1" flipV="1">
                <a:off x="5351940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EFE4F2A3-3CE5-4232-B987-43A5B1185517}"/>
                  </a:ext>
                </a:extLst>
              </p:cNvPr>
              <p:cNvSpPr/>
              <p:nvPr/>
            </p:nvSpPr>
            <p:spPr>
              <a:xfrm rot="16200000" flipH="1" flipV="1">
                <a:off x="5112131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5C977053-7456-4737-AE27-CAC8EBC13C7A}"/>
                  </a:ext>
                </a:extLst>
              </p:cNvPr>
              <p:cNvSpPr/>
              <p:nvPr/>
            </p:nvSpPr>
            <p:spPr>
              <a:xfrm rot="16200000" flipH="1" flipV="1">
                <a:off x="6071367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173E7FE5-02B0-44A0-906E-5ADBB561E26D}"/>
                  </a:ext>
                </a:extLst>
              </p:cNvPr>
              <p:cNvSpPr/>
              <p:nvPr/>
            </p:nvSpPr>
            <p:spPr>
              <a:xfrm rot="16200000" flipH="1" flipV="1">
                <a:off x="6292750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36C1813E-FAFF-4DF1-BD55-80B1A76E7624}"/>
                  </a:ext>
                </a:extLst>
              </p:cNvPr>
              <p:cNvSpPr/>
              <p:nvPr/>
            </p:nvSpPr>
            <p:spPr>
              <a:xfrm rot="16200000" flipH="1" flipV="1">
                <a:off x="5831558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1DCFA01E-7776-408F-ACF5-C4773161EFFB}"/>
                  </a:ext>
                </a:extLst>
              </p:cNvPr>
              <p:cNvSpPr/>
              <p:nvPr/>
            </p:nvSpPr>
            <p:spPr>
              <a:xfrm rot="16200000" flipH="1" flipV="1">
                <a:off x="6516601" y="3409702"/>
                <a:ext cx="49779" cy="4977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9" name="Arrow: Down 168">
              <a:extLst>
                <a:ext uri="{FF2B5EF4-FFF2-40B4-BE49-F238E27FC236}">
                  <a16:creationId xmlns:a16="http://schemas.microsoft.com/office/drawing/2014/main" id="{BAC1B6E1-7606-4DA6-BCB4-87B52E81FD0B}"/>
                </a:ext>
              </a:extLst>
            </p:cNvPr>
            <p:cNvSpPr/>
            <p:nvPr/>
          </p:nvSpPr>
          <p:spPr bwMode="auto">
            <a:xfrm flipV="1">
              <a:off x="1209675" y="4572000"/>
              <a:ext cx="343330" cy="54246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Arrow: Down 169">
              <a:extLst>
                <a:ext uri="{FF2B5EF4-FFF2-40B4-BE49-F238E27FC236}">
                  <a16:creationId xmlns:a16="http://schemas.microsoft.com/office/drawing/2014/main" id="{2F5CA739-076B-4585-92B0-5BA783BEEB30}"/>
                </a:ext>
              </a:extLst>
            </p:cNvPr>
            <p:cNvSpPr/>
            <p:nvPr/>
          </p:nvSpPr>
          <p:spPr bwMode="auto">
            <a:xfrm flipV="1">
              <a:off x="1219200" y="3531404"/>
              <a:ext cx="343330" cy="519453"/>
            </a:xfrm>
            <a:prstGeom prst="downArrow">
              <a:avLst/>
            </a:prstGeom>
            <a:solidFill>
              <a:srgbClr val="0070C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A601395A-D9F1-45E5-B557-72E178EB8593}"/>
                </a:ext>
              </a:extLst>
            </p:cNvPr>
            <p:cNvSpPr txBox="1"/>
            <p:nvPr/>
          </p:nvSpPr>
          <p:spPr>
            <a:xfrm>
              <a:off x="1255928" y="3028890"/>
              <a:ext cx="133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800" dirty="0">
                <a:solidFill>
                  <a:srgbClr val="0070C0"/>
                </a:solidFill>
                <a:latin typeface="+mn-lt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000AB52E-0CC3-40AD-974F-48988C651747}"/>
                </a:ext>
              </a:extLst>
            </p:cNvPr>
            <p:cNvSpPr/>
            <p:nvPr/>
          </p:nvSpPr>
          <p:spPr bwMode="auto">
            <a:xfrm>
              <a:off x="208059" y="2971800"/>
              <a:ext cx="2301682" cy="269731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CADD995-7AEA-469E-A5B9-D91A056FD3DE}"/>
                </a:ext>
              </a:extLst>
            </p:cNvPr>
            <p:cNvSpPr txBox="1"/>
            <p:nvPr/>
          </p:nvSpPr>
          <p:spPr>
            <a:xfrm>
              <a:off x="589927" y="5732299"/>
              <a:ext cx="15213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document summarization</a:t>
              </a:r>
            </a:p>
          </p:txBody>
        </p:sp>
      </p:grpSp>
      <p:sp>
        <p:nvSpPr>
          <p:cNvPr id="3" name="Flowchart: Document 2">
            <a:extLst>
              <a:ext uri="{FF2B5EF4-FFF2-40B4-BE49-F238E27FC236}">
                <a16:creationId xmlns:a16="http://schemas.microsoft.com/office/drawing/2014/main" id="{4FEDEA20-6A5F-4E26-9783-AD6A071D0DF6}"/>
              </a:ext>
            </a:extLst>
          </p:cNvPr>
          <p:cNvSpPr/>
          <p:nvPr/>
        </p:nvSpPr>
        <p:spPr bwMode="auto">
          <a:xfrm>
            <a:off x="3912539" y="4267200"/>
            <a:ext cx="1472261" cy="381000"/>
          </a:xfrm>
          <a:prstGeom prst="flowChartDocumen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i="1" dirty="0">
                <a:solidFill>
                  <a:srgbClr val="FF0000"/>
                </a:solidFill>
                <a:latin typeface="+mn-lt"/>
              </a:rPr>
              <a:t>news story</a:t>
            </a:r>
          </a:p>
        </p:txBody>
      </p:sp>
      <p:sp>
        <p:nvSpPr>
          <p:cNvPr id="182" name="Flowchart: Document 181">
            <a:extLst>
              <a:ext uri="{FF2B5EF4-FFF2-40B4-BE49-F238E27FC236}">
                <a16:creationId xmlns:a16="http://schemas.microsoft.com/office/drawing/2014/main" id="{08EF37A7-2853-4A81-9325-7E51BF980F39}"/>
              </a:ext>
            </a:extLst>
          </p:cNvPr>
          <p:cNvSpPr/>
          <p:nvPr/>
        </p:nvSpPr>
        <p:spPr bwMode="auto">
          <a:xfrm>
            <a:off x="3912539" y="2133600"/>
            <a:ext cx="1472261" cy="381000"/>
          </a:xfrm>
          <a:prstGeom prst="flowChartDocumen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i="1" dirty="0">
                <a:solidFill>
                  <a:srgbClr val="FF0000"/>
                </a:solidFill>
                <a:latin typeface="+mn-lt"/>
              </a:rPr>
              <a:t>summary</a:t>
            </a:r>
          </a:p>
        </p:txBody>
      </p:sp>
      <p:sp>
        <p:nvSpPr>
          <p:cNvPr id="183" name="Title 1">
            <a:extLst>
              <a:ext uri="{FF2B5EF4-FFF2-40B4-BE49-F238E27FC236}">
                <a16:creationId xmlns:a16="http://schemas.microsoft.com/office/drawing/2014/main" id="{DB9A1141-ECA4-4DA3-A59F-C7D61DB64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507576" cy="1143000"/>
          </a:xfrm>
        </p:spPr>
        <p:txBody>
          <a:bodyPr/>
          <a:lstStyle/>
          <a:p>
            <a:r>
              <a:rPr lang="en-US" sz="2800" dirty="0"/>
              <a:t>seq2seq: LM as a decoder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CC8E529-DBEF-446F-A277-3D0DCC8646AF}"/>
              </a:ext>
            </a:extLst>
          </p:cNvPr>
          <p:cNvGrpSpPr/>
          <p:nvPr/>
        </p:nvGrpSpPr>
        <p:grpSpPr>
          <a:xfrm>
            <a:off x="2328732" y="76200"/>
            <a:ext cx="6675225" cy="685800"/>
            <a:chOff x="2328732" y="76200"/>
            <a:chExt cx="6675225" cy="685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4360B723-3E2B-4E04-AAED-CDF345467F24}"/>
                    </a:ext>
                  </a:extLst>
                </p:cNvPr>
                <p:cNvSpPr txBox="1"/>
                <p:nvPr/>
              </p:nvSpPr>
              <p:spPr>
                <a:xfrm>
                  <a:off x="2328732" y="76200"/>
                  <a:ext cx="667522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Comic Sans MS" panose="030F0702030302020204" pitchFamily="66" charset="0"/>
                    </a:rPr>
                    <a:t>Actually, a “conditional LM” since it’s conditioned on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sz="2000" dirty="0">
                      <a:latin typeface="Comic Sans MS" panose="030F0702030302020204" pitchFamily="66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4360B723-3E2B-4E04-AAED-CDF345467F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8732" y="76200"/>
                  <a:ext cx="6675225" cy="400110"/>
                </a:xfrm>
                <a:prstGeom prst="rect">
                  <a:avLst/>
                </a:prstGeom>
                <a:blipFill>
                  <a:blip r:embed="rId2"/>
                  <a:stretch>
                    <a:fillRect l="-457" t="-9231" b="-2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4AD6CD2-9F6B-4ABC-A958-E128F8509EE1}"/>
                </a:ext>
              </a:extLst>
            </p:cNvPr>
            <p:cNvCxnSpPr/>
            <p:nvPr/>
          </p:nvCxnSpPr>
          <p:spPr bwMode="auto">
            <a:xfrm flipH="1">
              <a:off x="2969721" y="533400"/>
              <a:ext cx="154479" cy="22860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030493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0306C-44FD-4ABC-863F-129FB2AB0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280400" cy="1143000"/>
          </a:xfrm>
        </p:spPr>
        <p:txBody>
          <a:bodyPr/>
          <a:lstStyle/>
          <a:p>
            <a:r>
              <a:rPr lang="en-US" sz="2800" dirty="0"/>
              <a:t>Many </a:t>
            </a:r>
            <a:r>
              <a:rPr lang="en-US" sz="2800" i="1" dirty="0"/>
              <a:t>structure prediction </a:t>
            </a:r>
            <a:r>
              <a:rPr lang="en-US" sz="2800" dirty="0"/>
              <a:t>problems </a:t>
            </a:r>
            <a:br>
              <a:rPr lang="en-US" sz="2800" dirty="0"/>
            </a:br>
            <a:r>
              <a:rPr lang="en-US" sz="2800" dirty="0"/>
              <a:t>can be reduced to </a:t>
            </a:r>
            <a:r>
              <a:rPr lang="en-US" sz="2800" i="1" dirty="0"/>
              <a:t>sequence prediction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0ABE6-3FCC-4186-BA16-D5CBC98FEB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DF456-A8CF-4758-97C8-C743E32F28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114</a:t>
            </a:fld>
            <a:endParaRPr lang="en-US" altLang="en-US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3438CEC-8873-4A46-9C7C-DC94CF09D004}"/>
              </a:ext>
            </a:extLst>
          </p:cNvPr>
          <p:cNvGrpSpPr/>
          <p:nvPr/>
        </p:nvGrpSpPr>
        <p:grpSpPr>
          <a:xfrm>
            <a:off x="3708400" y="3026750"/>
            <a:ext cx="1744501" cy="295732"/>
            <a:chOff x="4979404" y="3286682"/>
            <a:chExt cx="1744501" cy="29573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F5BFEDB-113D-403F-9ED5-7F7B8BAF0225}"/>
                </a:ext>
              </a:extLst>
            </p:cNvPr>
            <p:cNvSpPr/>
            <p:nvPr/>
          </p:nvSpPr>
          <p:spPr>
            <a:xfrm rot="16200000" flipH="1" flipV="1">
              <a:off x="5703789" y="2562297"/>
              <a:ext cx="295732" cy="1744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45E32AD3-C6A6-452D-93CE-43D1F73774C2}"/>
                </a:ext>
              </a:extLst>
            </p:cNvPr>
            <p:cNvSpPr/>
            <p:nvPr/>
          </p:nvSpPr>
          <p:spPr>
            <a:xfrm rot="16200000" flipH="1" flipV="1">
              <a:off x="5591749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4071586-0212-4813-9373-607474CA202A}"/>
                </a:ext>
              </a:extLst>
            </p:cNvPr>
            <p:cNvSpPr/>
            <p:nvPr/>
          </p:nvSpPr>
          <p:spPr>
            <a:xfrm rot="16200000" flipH="1" flipV="1">
              <a:off x="5351940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EEB1720-B7E4-44B1-B970-93083E877A63}"/>
                </a:ext>
              </a:extLst>
            </p:cNvPr>
            <p:cNvSpPr/>
            <p:nvPr/>
          </p:nvSpPr>
          <p:spPr>
            <a:xfrm rot="16200000" flipH="1" flipV="1">
              <a:off x="5112131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F39D2CC-1F51-4E7D-AF46-491B02CB371A}"/>
                </a:ext>
              </a:extLst>
            </p:cNvPr>
            <p:cNvSpPr/>
            <p:nvPr/>
          </p:nvSpPr>
          <p:spPr>
            <a:xfrm rot="16200000" flipH="1" flipV="1">
              <a:off x="6071367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CE4B39D-F575-42D8-89DB-B09B80140B80}"/>
                </a:ext>
              </a:extLst>
            </p:cNvPr>
            <p:cNvSpPr/>
            <p:nvPr/>
          </p:nvSpPr>
          <p:spPr>
            <a:xfrm rot="16200000" flipH="1" flipV="1">
              <a:off x="6292750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3F236276-A8AF-41B9-9599-2F6CBC476B08}"/>
                </a:ext>
              </a:extLst>
            </p:cNvPr>
            <p:cNvSpPr/>
            <p:nvPr/>
          </p:nvSpPr>
          <p:spPr>
            <a:xfrm rot="16200000" flipH="1" flipV="1">
              <a:off x="5831558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D107EEB-7CB3-43CE-BE18-173C90AA4694}"/>
                </a:ext>
              </a:extLst>
            </p:cNvPr>
            <p:cNvSpPr/>
            <p:nvPr/>
          </p:nvSpPr>
          <p:spPr>
            <a:xfrm rot="16200000" flipH="1" flipV="1">
              <a:off x="6516601" y="3409702"/>
              <a:ext cx="49779" cy="4977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Arrow: Down 111">
            <a:extLst>
              <a:ext uri="{FF2B5EF4-FFF2-40B4-BE49-F238E27FC236}">
                <a16:creationId xmlns:a16="http://schemas.microsoft.com/office/drawing/2014/main" id="{23495D08-F4F4-4E81-8B2F-A773185C9C4E}"/>
              </a:ext>
            </a:extLst>
          </p:cNvPr>
          <p:cNvSpPr/>
          <p:nvPr/>
        </p:nvSpPr>
        <p:spPr bwMode="auto">
          <a:xfrm flipV="1">
            <a:off x="4460875" y="3398682"/>
            <a:ext cx="343330" cy="54246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Arrow: Down 113">
            <a:extLst>
              <a:ext uri="{FF2B5EF4-FFF2-40B4-BE49-F238E27FC236}">
                <a16:creationId xmlns:a16="http://schemas.microsoft.com/office/drawing/2014/main" id="{BA6D719D-414A-4909-9AC6-BD5F06BD9B22}"/>
              </a:ext>
            </a:extLst>
          </p:cNvPr>
          <p:cNvSpPr/>
          <p:nvPr/>
        </p:nvSpPr>
        <p:spPr bwMode="auto">
          <a:xfrm flipV="1">
            <a:off x="4470400" y="2358086"/>
            <a:ext cx="343330" cy="519453"/>
          </a:xfrm>
          <a:prstGeom prst="downArrow">
            <a:avLst/>
          </a:prstGeom>
          <a:solidFill>
            <a:srgbClr val="0070C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6CA88F1-781B-4B74-9C1E-C824EC87FB2A}"/>
              </a:ext>
            </a:extLst>
          </p:cNvPr>
          <p:cNvSpPr txBox="1"/>
          <p:nvPr/>
        </p:nvSpPr>
        <p:spPr>
          <a:xfrm>
            <a:off x="2082800" y="3886200"/>
            <a:ext cx="515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+mn-lt"/>
              </a:rPr>
              <a:t>Tell me in 20 minutes to turn off the rice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4ADB9E-1890-4E28-8863-260E6B668169}"/>
              </a:ext>
            </a:extLst>
          </p:cNvPr>
          <p:cNvSpPr txBox="1"/>
          <p:nvPr/>
        </p:nvSpPr>
        <p:spPr>
          <a:xfrm>
            <a:off x="838200" y="2069068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kern="0" dirty="0">
                <a:solidFill>
                  <a:srgbClr val="0070C0"/>
                </a:solidFill>
                <a:latin typeface="+mn-lt"/>
              </a:rPr>
              <a:t>Alarm ( </a:t>
            </a:r>
            <a:r>
              <a:rPr lang="en-US" sz="1800" i="1" kern="0" dirty="0">
                <a:solidFill>
                  <a:srgbClr val="0070C0"/>
                </a:solidFill>
                <a:latin typeface="+mn-lt"/>
              </a:rPr>
              <a:t>delay  </a:t>
            </a:r>
            <a:r>
              <a:rPr lang="en-US" sz="1800" kern="0" dirty="0">
                <a:solidFill>
                  <a:srgbClr val="0070C0"/>
                </a:solidFill>
                <a:latin typeface="+mn-lt"/>
              </a:rPr>
              <a:t>=  “  20 minutes  ”  ,  </a:t>
            </a:r>
            <a:r>
              <a:rPr lang="en-US" sz="1800" i="1" kern="0" dirty="0">
                <a:solidFill>
                  <a:srgbClr val="0070C0"/>
                </a:solidFill>
                <a:latin typeface="+mn-lt"/>
              </a:rPr>
              <a:t>content  </a:t>
            </a:r>
            <a:r>
              <a:rPr lang="en-US" sz="1800" kern="0" dirty="0">
                <a:solidFill>
                  <a:srgbClr val="0070C0"/>
                </a:solidFill>
                <a:latin typeface="+mn-lt"/>
              </a:rPr>
              <a:t>=   “  turn off the rice  ”   )</a:t>
            </a:r>
            <a:endParaRPr lang="en-US" sz="1400" kern="0" dirty="0">
              <a:solidFill>
                <a:srgbClr val="0070C0"/>
              </a:solidFill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89BC034-2B7F-4193-9F9D-8FC2C713B765}"/>
              </a:ext>
            </a:extLst>
          </p:cNvPr>
          <p:cNvGrpSpPr/>
          <p:nvPr/>
        </p:nvGrpSpPr>
        <p:grpSpPr>
          <a:xfrm>
            <a:off x="1066800" y="1752600"/>
            <a:ext cx="7391400" cy="400110"/>
            <a:chOff x="1066800" y="1752600"/>
            <a:chExt cx="7391400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BC71FB0-AA1B-44A5-8232-5E56240DBB28}"/>
                    </a:ext>
                  </a:extLst>
                </p:cNvPr>
                <p:cNvSpPr txBox="1"/>
                <p:nvPr/>
              </p:nvSpPr>
              <p:spPr>
                <a:xfrm>
                  <a:off x="1066800" y="1752600"/>
                  <a:ext cx="34333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BC71FB0-AA1B-44A5-8232-5E56240DB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1752600"/>
                  <a:ext cx="343330" cy="400110"/>
                </a:xfrm>
                <a:prstGeom prst="rect">
                  <a:avLst/>
                </a:prstGeom>
                <a:blipFill>
                  <a:blip r:embed="rId2"/>
                  <a:stretch>
                    <a:fillRect r="-19643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BC519FC-66B8-4B6B-BB3E-0F5071F3DF76}"/>
                    </a:ext>
                  </a:extLst>
                </p:cNvPr>
                <p:cNvSpPr txBox="1"/>
                <p:nvPr/>
              </p:nvSpPr>
              <p:spPr>
                <a:xfrm>
                  <a:off x="1447800" y="1752600"/>
                  <a:ext cx="34333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BC519FC-66B8-4B6B-BB3E-0F5071F3D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1752600"/>
                  <a:ext cx="343330" cy="400110"/>
                </a:xfrm>
                <a:prstGeom prst="rect">
                  <a:avLst/>
                </a:prstGeom>
                <a:blipFill>
                  <a:blip r:embed="rId3"/>
                  <a:stretch>
                    <a:fillRect l="-1786" r="-21429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6CCA12F-CEDB-46C4-9E88-7337C4DDB09F}"/>
                    </a:ext>
                  </a:extLst>
                </p:cNvPr>
                <p:cNvSpPr txBox="1"/>
                <p:nvPr/>
              </p:nvSpPr>
              <p:spPr>
                <a:xfrm>
                  <a:off x="1828800" y="1752600"/>
                  <a:ext cx="34333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6CCA12F-CEDB-46C4-9E88-7337C4DDB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0" y="1752600"/>
                  <a:ext cx="343330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21429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FE711B2-3946-4035-98B8-F7BC099A92D8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34333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FE711B2-3946-4035-98B8-F7BC099A9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343330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21429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8A0B988-D8DD-4498-86AA-7AC03F7A437A}"/>
                    </a:ext>
                  </a:extLst>
                </p:cNvPr>
                <p:cNvSpPr txBox="1"/>
                <p:nvPr/>
              </p:nvSpPr>
              <p:spPr>
                <a:xfrm>
                  <a:off x="2628470" y="1752600"/>
                  <a:ext cx="34333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8A0B988-D8DD-4498-86AA-7AC03F7A43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470" y="1752600"/>
                  <a:ext cx="343330" cy="400110"/>
                </a:xfrm>
                <a:prstGeom prst="rect">
                  <a:avLst/>
                </a:prstGeom>
                <a:blipFill>
                  <a:blip r:embed="rId6"/>
                  <a:stretch>
                    <a:fillRect r="-21053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0C6E9ED-3147-4F01-8AA9-5B427921D631}"/>
                    </a:ext>
                  </a:extLst>
                </p:cNvPr>
                <p:cNvSpPr txBox="1"/>
                <p:nvPr/>
              </p:nvSpPr>
              <p:spPr>
                <a:xfrm>
                  <a:off x="2933270" y="1752600"/>
                  <a:ext cx="34333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0C6E9ED-3147-4F01-8AA9-5B427921D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3270" y="1752600"/>
                  <a:ext cx="343330" cy="400110"/>
                </a:xfrm>
                <a:prstGeom prst="rect">
                  <a:avLst/>
                </a:prstGeom>
                <a:blipFill>
                  <a:blip r:embed="rId7"/>
                  <a:stretch>
                    <a:fillRect r="-21053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451B807-04DA-4DEF-B525-47933D89E09E}"/>
                    </a:ext>
                  </a:extLst>
                </p:cNvPr>
                <p:cNvSpPr txBox="1"/>
                <p:nvPr/>
              </p:nvSpPr>
              <p:spPr>
                <a:xfrm>
                  <a:off x="3466670" y="1752600"/>
                  <a:ext cx="34333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451B807-04DA-4DEF-B525-47933D89E0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6670" y="1752600"/>
                  <a:ext cx="343330" cy="400110"/>
                </a:xfrm>
                <a:prstGeom prst="rect">
                  <a:avLst/>
                </a:prstGeom>
                <a:blipFill>
                  <a:blip r:embed="rId8"/>
                  <a:stretch>
                    <a:fillRect l="-1786" r="-21429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1AE44F0-220F-4078-B66B-2C38BAE6AC3F}"/>
                    </a:ext>
                  </a:extLst>
                </p:cNvPr>
                <p:cNvSpPr txBox="1"/>
                <p:nvPr/>
              </p:nvSpPr>
              <p:spPr>
                <a:xfrm>
                  <a:off x="4000070" y="1752600"/>
                  <a:ext cx="34333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1AE44F0-220F-4078-B66B-2C38BAE6AC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0070" y="1752600"/>
                  <a:ext cx="343330" cy="400110"/>
                </a:xfrm>
                <a:prstGeom prst="rect">
                  <a:avLst/>
                </a:prstGeom>
                <a:blipFill>
                  <a:blip r:embed="rId9"/>
                  <a:stretch>
                    <a:fillRect r="-21053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BB6E1FB-B912-40F0-8A0A-79AC6D1BE8FE}"/>
                    </a:ext>
                  </a:extLst>
                </p:cNvPr>
                <p:cNvSpPr txBox="1"/>
                <p:nvPr/>
              </p:nvSpPr>
              <p:spPr>
                <a:xfrm>
                  <a:off x="4304870" y="1752600"/>
                  <a:ext cx="34333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BB6E1FB-B912-40F0-8A0A-79AC6D1BE8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870" y="1752600"/>
                  <a:ext cx="343330" cy="400110"/>
                </a:xfrm>
                <a:prstGeom prst="rect">
                  <a:avLst/>
                </a:prstGeom>
                <a:blipFill>
                  <a:blip r:embed="rId10"/>
                  <a:stretch>
                    <a:fillRect r="-19298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43B968E-70B7-4723-89F8-3E1831D4570D}"/>
                    </a:ext>
                  </a:extLst>
                </p:cNvPr>
                <p:cNvSpPr txBox="1"/>
                <p:nvPr/>
              </p:nvSpPr>
              <p:spPr>
                <a:xfrm>
                  <a:off x="4914470" y="1752600"/>
                  <a:ext cx="34333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43B968E-70B7-4723-89F8-3E1831D45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4470" y="1752600"/>
                  <a:ext cx="343330" cy="400110"/>
                </a:xfrm>
                <a:prstGeom prst="rect">
                  <a:avLst/>
                </a:prstGeom>
                <a:blipFill>
                  <a:blip r:embed="rId11"/>
                  <a:stretch>
                    <a:fillRect r="-50877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D346323-945E-4F9C-AA20-987BE36E0343}"/>
                    </a:ext>
                  </a:extLst>
                </p:cNvPr>
                <p:cNvSpPr txBox="1"/>
                <p:nvPr/>
              </p:nvSpPr>
              <p:spPr>
                <a:xfrm>
                  <a:off x="5390505" y="1752600"/>
                  <a:ext cx="34333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11     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D346323-945E-4F9C-AA20-987BE36E0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505" y="1752600"/>
                  <a:ext cx="343330" cy="400110"/>
                </a:xfrm>
                <a:prstGeom prst="rect">
                  <a:avLst/>
                </a:prstGeom>
                <a:blipFill>
                  <a:blip r:embed="rId12"/>
                  <a:stretch>
                    <a:fillRect r="-92982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15978AE-DEEC-41AA-B32C-1C234C8DB36A}"/>
                    </a:ext>
                  </a:extLst>
                </p:cNvPr>
                <p:cNvSpPr txBox="1"/>
                <p:nvPr/>
              </p:nvSpPr>
              <p:spPr>
                <a:xfrm>
                  <a:off x="5752670" y="1752600"/>
                  <a:ext cx="34333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15978AE-DEEC-41AA-B32C-1C234C8DB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670" y="1752600"/>
                  <a:ext cx="343330" cy="400110"/>
                </a:xfrm>
                <a:prstGeom prst="rect">
                  <a:avLst/>
                </a:prstGeom>
                <a:blipFill>
                  <a:blip r:embed="rId13"/>
                  <a:stretch>
                    <a:fillRect l="-1786" r="-51786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A52B85B-C116-4955-A769-63067BF44E21}"/>
                    </a:ext>
                  </a:extLst>
                </p:cNvPr>
                <p:cNvSpPr txBox="1"/>
                <p:nvPr/>
              </p:nvSpPr>
              <p:spPr>
                <a:xfrm>
                  <a:off x="6133670" y="1752600"/>
                  <a:ext cx="34333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A52B85B-C116-4955-A769-63067BF44E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3670" y="1752600"/>
                  <a:ext cx="343330" cy="400110"/>
                </a:xfrm>
                <a:prstGeom prst="rect">
                  <a:avLst/>
                </a:prstGeom>
                <a:blipFill>
                  <a:blip r:embed="rId14"/>
                  <a:stretch>
                    <a:fillRect r="-50877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DD7A2EA-327B-42CD-B25B-C1823F0471E1}"/>
                    </a:ext>
                  </a:extLst>
                </p:cNvPr>
                <p:cNvSpPr txBox="1"/>
                <p:nvPr/>
              </p:nvSpPr>
              <p:spPr>
                <a:xfrm>
                  <a:off x="6553200" y="1752600"/>
                  <a:ext cx="34333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4DD7A2EA-327B-42CD-B25B-C1823F047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1752600"/>
                  <a:ext cx="343330" cy="400110"/>
                </a:xfrm>
                <a:prstGeom prst="rect">
                  <a:avLst/>
                </a:prstGeom>
                <a:blipFill>
                  <a:blip r:embed="rId15"/>
                  <a:stretch>
                    <a:fillRect r="-51786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A8E96F9-A918-4034-8449-B4F6DA2BFBAB}"/>
                    </a:ext>
                  </a:extLst>
                </p:cNvPr>
                <p:cNvSpPr txBox="1"/>
                <p:nvPr/>
              </p:nvSpPr>
              <p:spPr>
                <a:xfrm>
                  <a:off x="6971870" y="1752600"/>
                  <a:ext cx="34333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A8E96F9-A918-4034-8449-B4F6DA2BFB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1870" y="1752600"/>
                  <a:ext cx="343330" cy="400110"/>
                </a:xfrm>
                <a:prstGeom prst="rect">
                  <a:avLst/>
                </a:prstGeom>
                <a:blipFill>
                  <a:blip r:embed="rId16"/>
                  <a:stretch>
                    <a:fillRect l="-1786" r="-51786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FB7D5EF-7034-43E2-B7F7-2E870C50AE92}"/>
                    </a:ext>
                  </a:extLst>
                </p:cNvPr>
                <p:cNvSpPr txBox="1"/>
                <p:nvPr/>
              </p:nvSpPr>
              <p:spPr>
                <a:xfrm>
                  <a:off x="7352870" y="1752600"/>
                  <a:ext cx="34333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FB7D5EF-7034-43E2-B7F7-2E870C50AE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2870" y="1752600"/>
                  <a:ext cx="343330" cy="400110"/>
                </a:xfrm>
                <a:prstGeom prst="rect">
                  <a:avLst/>
                </a:prstGeom>
                <a:blipFill>
                  <a:blip r:embed="rId17"/>
                  <a:stretch>
                    <a:fillRect r="-50877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A749251-174D-4CB5-B668-5D4BB103184B}"/>
                    </a:ext>
                  </a:extLst>
                </p:cNvPr>
                <p:cNvSpPr txBox="1"/>
                <p:nvPr/>
              </p:nvSpPr>
              <p:spPr>
                <a:xfrm>
                  <a:off x="7719413" y="1752600"/>
                  <a:ext cx="34333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17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A749251-174D-4CB5-B668-5D4BB1031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9413" y="1752600"/>
                  <a:ext cx="343330" cy="400110"/>
                </a:xfrm>
                <a:prstGeom prst="rect">
                  <a:avLst/>
                </a:prstGeom>
                <a:blipFill>
                  <a:blip r:embed="rId18"/>
                  <a:stretch>
                    <a:fillRect r="-49123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7FCE67C-DBD5-489C-A95B-1B7F868589BA}"/>
                    </a:ext>
                  </a:extLst>
                </p:cNvPr>
                <p:cNvSpPr txBox="1"/>
                <p:nvPr/>
              </p:nvSpPr>
              <p:spPr>
                <a:xfrm>
                  <a:off x="8114870" y="1752600"/>
                  <a:ext cx="34333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18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7FCE67C-DBD5-489C-A95B-1B7F86858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4870" y="1752600"/>
                  <a:ext cx="343330" cy="400110"/>
                </a:xfrm>
                <a:prstGeom prst="rect">
                  <a:avLst/>
                </a:prstGeom>
                <a:blipFill>
                  <a:blip r:embed="rId19"/>
                  <a:stretch>
                    <a:fillRect r="-50877" b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830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0306C-44FD-4ABC-863F-129FB2AB0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280400" cy="1143000"/>
          </a:xfrm>
        </p:spPr>
        <p:txBody>
          <a:bodyPr/>
          <a:lstStyle/>
          <a:p>
            <a:r>
              <a:rPr lang="en-US" sz="2800" dirty="0"/>
              <a:t>Many </a:t>
            </a:r>
            <a:r>
              <a:rPr lang="en-US" sz="2800" i="1" dirty="0"/>
              <a:t>structure prediction </a:t>
            </a:r>
            <a:r>
              <a:rPr lang="en-US" sz="2800" dirty="0"/>
              <a:t>problems </a:t>
            </a:r>
            <a:br>
              <a:rPr lang="en-US" sz="2800" dirty="0"/>
            </a:br>
            <a:r>
              <a:rPr lang="en-US" sz="2800" dirty="0"/>
              <a:t>can be reduced to </a:t>
            </a:r>
            <a:r>
              <a:rPr lang="en-US" sz="2800" i="1" dirty="0"/>
              <a:t>sequence prediction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0ABE6-3FCC-4186-BA16-D5CBC98FEB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DF456-A8CF-4758-97C8-C743E32F28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115</a:t>
            </a:fld>
            <a:endParaRPr lang="en-US" altLang="en-US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3438CEC-8873-4A46-9C7C-DC94CF09D004}"/>
              </a:ext>
            </a:extLst>
          </p:cNvPr>
          <p:cNvGrpSpPr/>
          <p:nvPr/>
        </p:nvGrpSpPr>
        <p:grpSpPr>
          <a:xfrm>
            <a:off x="3708400" y="3026750"/>
            <a:ext cx="1744501" cy="295732"/>
            <a:chOff x="4979404" y="3286682"/>
            <a:chExt cx="1744501" cy="29573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F5BFEDB-113D-403F-9ED5-7F7B8BAF0225}"/>
                </a:ext>
              </a:extLst>
            </p:cNvPr>
            <p:cNvSpPr/>
            <p:nvPr/>
          </p:nvSpPr>
          <p:spPr>
            <a:xfrm rot="16200000" flipH="1" flipV="1">
              <a:off x="5703789" y="2562297"/>
              <a:ext cx="295732" cy="17445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45E32AD3-C6A6-452D-93CE-43D1F73774C2}"/>
                </a:ext>
              </a:extLst>
            </p:cNvPr>
            <p:cNvSpPr/>
            <p:nvPr/>
          </p:nvSpPr>
          <p:spPr>
            <a:xfrm rot="16200000" flipH="1" flipV="1">
              <a:off x="5591749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4071586-0212-4813-9373-607474CA202A}"/>
                </a:ext>
              </a:extLst>
            </p:cNvPr>
            <p:cNvSpPr/>
            <p:nvPr/>
          </p:nvSpPr>
          <p:spPr>
            <a:xfrm rot="16200000" flipH="1" flipV="1">
              <a:off x="5351940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EEB1720-B7E4-44B1-B970-93083E877A63}"/>
                </a:ext>
              </a:extLst>
            </p:cNvPr>
            <p:cNvSpPr/>
            <p:nvPr/>
          </p:nvSpPr>
          <p:spPr>
            <a:xfrm rot="16200000" flipH="1" flipV="1">
              <a:off x="5112131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F39D2CC-1F51-4E7D-AF46-491B02CB371A}"/>
                </a:ext>
              </a:extLst>
            </p:cNvPr>
            <p:cNvSpPr/>
            <p:nvPr/>
          </p:nvSpPr>
          <p:spPr>
            <a:xfrm rot="16200000" flipH="1" flipV="1">
              <a:off x="6071367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CE4B39D-F575-42D8-89DB-B09B80140B80}"/>
                </a:ext>
              </a:extLst>
            </p:cNvPr>
            <p:cNvSpPr/>
            <p:nvPr/>
          </p:nvSpPr>
          <p:spPr>
            <a:xfrm rot="16200000" flipH="1" flipV="1">
              <a:off x="6292750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3F236276-A8AF-41B9-9599-2F6CBC476B08}"/>
                </a:ext>
              </a:extLst>
            </p:cNvPr>
            <p:cNvSpPr/>
            <p:nvPr/>
          </p:nvSpPr>
          <p:spPr>
            <a:xfrm rot="16200000" flipH="1" flipV="1">
              <a:off x="5831558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D107EEB-7CB3-43CE-BE18-173C90AA4694}"/>
                </a:ext>
              </a:extLst>
            </p:cNvPr>
            <p:cNvSpPr/>
            <p:nvPr/>
          </p:nvSpPr>
          <p:spPr>
            <a:xfrm rot="16200000" flipH="1" flipV="1">
              <a:off x="6516601" y="3409702"/>
              <a:ext cx="49779" cy="4977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Arrow: Down 111">
            <a:extLst>
              <a:ext uri="{FF2B5EF4-FFF2-40B4-BE49-F238E27FC236}">
                <a16:creationId xmlns:a16="http://schemas.microsoft.com/office/drawing/2014/main" id="{23495D08-F4F4-4E81-8B2F-A773185C9C4E}"/>
              </a:ext>
            </a:extLst>
          </p:cNvPr>
          <p:cNvSpPr/>
          <p:nvPr/>
        </p:nvSpPr>
        <p:spPr bwMode="auto">
          <a:xfrm flipV="1">
            <a:off x="4460875" y="3398682"/>
            <a:ext cx="343330" cy="54246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Arrow: Down 113">
            <a:extLst>
              <a:ext uri="{FF2B5EF4-FFF2-40B4-BE49-F238E27FC236}">
                <a16:creationId xmlns:a16="http://schemas.microsoft.com/office/drawing/2014/main" id="{BA6D719D-414A-4909-9AC6-BD5F06BD9B22}"/>
              </a:ext>
            </a:extLst>
          </p:cNvPr>
          <p:cNvSpPr/>
          <p:nvPr/>
        </p:nvSpPr>
        <p:spPr bwMode="auto">
          <a:xfrm flipV="1">
            <a:off x="4470400" y="2358086"/>
            <a:ext cx="343330" cy="519453"/>
          </a:xfrm>
          <a:prstGeom prst="downArrow">
            <a:avLst/>
          </a:prstGeom>
          <a:solidFill>
            <a:srgbClr val="0070C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6CA88F1-781B-4B74-9C1E-C824EC87FB2A}"/>
              </a:ext>
            </a:extLst>
          </p:cNvPr>
          <p:cNvSpPr txBox="1"/>
          <p:nvPr/>
        </p:nvSpPr>
        <p:spPr>
          <a:xfrm>
            <a:off x="2082800" y="3886200"/>
            <a:ext cx="515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+mn-lt"/>
              </a:rPr>
              <a:t>Tell me in 20 minutes to turn off the rice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FF89BF-3395-4DC1-A635-631521BAE070}"/>
              </a:ext>
            </a:extLst>
          </p:cNvPr>
          <p:cNvSpPr txBox="1"/>
          <p:nvPr/>
        </p:nvSpPr>
        <p:spPr>
          <a:xfrm>
            <a:off x="304800" y="1840468"/>
            <a:ext cx="8915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kern="0" dirty="0">
                <a:solidFill>
                  <a:srgbClr val="0070C0"/>
                </a:solidFill>
                <a:latin typeface="+mn-lt"/>
              </a:rPr>
              <a:t>( VP ( VP ( V tell ) ( NP me ) ) ( PP ( P in ) ( NP ( Det 20 ) ( N minutes ) ) ) … </a:t>
            </a:r>
          </a:p>
        </p:txBody>
      </p:sp>
    </p:spTree>
    <p:extLst>
      <p:ext uri="{BB962C8B-B14F-4D97-AF65-F5344CB8AC3E}">
        <p14:creationId xmlns:p14="http://schemas.microsoft.com/office/powerpoint/2010/main" val="311929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0306C-44FD-4ABC-863F-129FB2AB0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7899400" cy="1143000"/>
          </a:xfrm>
        </p:spPr>
        <p:txBody>
          <a:bodyPr/>
          <a:lstStyle/>
          <a:p>
            <a:r>
              <a:rPr lang="en-US" sz="2800" dirty="0"/>
              <a:t>Many </a:t>
            </a:r>
            <a:r>
              <a:rPr lang="en-US" sz="2800" i="1" dirty="0"/>
              <a:t>structure prediction </a:t>
            </a:r>
            <a:r>
              <a:rPr lang="en-US" sz="2800" dirty="0"/>
              <a:t>problems can be reduced to </a:t>
            </a:r>
            <a:r>
              <a:rPr lang="en-US" sz="2800" i="1" dirty="0"/>
              <a:t>sequence prediction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0ABE6-3FCC-4186-BA16-D5CBC98FEB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DF456-A8CF-4758-97C8-C743E32F28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116</a:t>
            </a:fld>
            <a:endParaRPr lang="en-US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4ADB9E-1890-4E28-8863-260E6B668169}"/>
              </a:ext>
            </a:extLst>
          </p:cNvPr>
          <p:cNvSpPr txBox="1"/>
          <p:nvPr/>
        </p:nvSpPr>
        <p:spPr>
          <a:xfrm>
            <a:off x="304800" y="1840468"/>
            <a:ext cx="8915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kern="0" dirty="0">
                <a:solidFill>
                  <a:srgbClr val="0070C0"/>
                </a:solidFill>
                <a:latin typeface="+mn-lt"/>
              </a:rPr>
              <a:t>( VP ( VP ( V tell ) ( NP me ) ) ( PP ( P in ) ( NP ( Det 20 ) ( N minutes ) ) ) 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2289D-34CC-4F7B-AEAE-F9563D7C02D2}"/>
              </a:ext>
            </a:extLst>
          </p:cNvPr>
          <p:cNvSpPr txBox="1"/>
          <p:nvPr/>
        </p:nvSpPr>
        <p:spPr>
          <a:xfrm>
            <a:off x="510027" y="1447800"/>
            <a:ext cx="2821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</a:rPr>
              <a:t>Serialize</a:t>
            </a:r>
            <a:r>
              <a:rPr lang="en-US" sz="2000" dirty="0">
                <a:latin typeface="+mn-lt"/>
              </a:rPr>
              <a:t> the structure: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3A123C-551C-44CA-B445-F18D65E1BEF3}"/>
              </a:ext>
            </a:extLst>
          </p:cNvPr>
          <p:cNvSpPr txBox="1"/>
          <p:nvPr/>
        </p:nvSpPr>
        <p:spPr>
          <a:xfrm>
            <a:off x="533400" y="2334161"/>
            <a:ext cx="84952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Often nice to serialize as a sequence of </a:t>
            </a:r>
            <a:r>
              <a:rPr lang="en-US" sz="2000" b="1" dirty="0">
                <a:latin typeface="+mn-lt"/>
              </a:rPr>
              <a:t>structure-building operations</a:t>
            </a:r>
            <a:r>
              <a:rPr lang="en-US" sz="2000" dirty="0">
                <a:latin typeface="+mn-lt"/>
              </a:rPr>
              <a:t>:</a:t>
            </a: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5B7D38-078E-4F69-A705-CA34F936536C}"/>
              </a:ext>
            </a:extLst>
          </p:cNvPr>
          <p:cNvSpPr txBox="1"/>
          <p:nvPr/>
        </p:nvSpPr>
        <p:spPr>
          <a:xfrm>
            <a:off x="838200" y="3181290"/>
            <a:ext cx="7772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kern="0" dirty="0">
                <a:solidFill>
                  <a:srgbClr val="0070C0"/>
                </a:solidFill>
                <a:latin typeface="+mn-lt"/>
              </a:rPr>
              <a:t>tell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FBC83-DC51-4BC5-AD50-0445897640CC}"/>
              </a:ext>
            </a:extLst>
          </p:cNvPr>
          <p:cNvSpPr txBox="1"/>
          <p:nvPr/>
        </p:nvSpPr>
        <p:spPr>
          <a:xfrm>
            <a:off x="838200" y="3181290"/>
            <a:ext cx="7772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kern="0" dirty="0">
                <a:solidFill>
                  <a:srgbClr val="0070C0"/>
                </a:solidFill>
                <a:latin typeface="+mn-lt"/>
              </a:rPr>
              <a:t>tell V/1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3A1141-45E2-49B8-B1CC-3EA3ADE28AAF}"/>
              </a:ext>
            </a:extLst>
          </p:cNvPr>
          <p:cNvSpPr txBox="1"/>
          <p:nvPr/>
        </p:nvSpPr>
        <p:spPr>
          <a:xfrm>
            <a:off x="838200" y="3181290"/>
            <a:ext cx="7772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kern="0" dirty="0">
                <a:solidFill>
                  <a:srgbClr val="0070C0"/>
                </a:solidFill>
                <a:latin typeface="+mn-lt"/>
              </a:rPr>
              <a:t>tell V/1 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188193-9920-4630-9442-9372AC2DF0AF}"/>
              </a:ext>
            </a:extLst>
          </p:cNvPr>
          <p:cNvSpPr txBox="1"/>
          <p:nvPr/>
        </p:nvSpPr>
        <p:spPr>
          <a:xfrm>
            <a:off x="838200" y="3181290"/>
            <a:ext cx="7772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kern="0" dirty="0">
                <a:solidFill>
                  <a:srgbClr val="0070C0"/>
                </a:solidFill>
                <a:latin typeface="+mn-lt"/>
              </a:rPr>
              <a:t>tell V/1 me NP/1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210768-AD1B-41C7-B79A-3D11A65F01A9}"/>
              </a:ext>
            </a:extLst>
          </p:cNvPr>
          <p:cNvSpPr txBox="1"/>
          <p:nvPr/>
        </p:nvSpPr>
        <p:spPr>
          <a:xfrm>
            <a:off x="838200" y="3181290"/>
            <a:ext cx="7772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kern="0" dirty="0">
                <a:solidFill>
                  <a:srgbClr val="0070C0"/>
                </a:solidFill>
                <a:latin typeface="+mn-lt"/>
              </a:rPr>
              <a:t>tell V/1 me NP/1 VP/2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36A5F4-0415-4944-9FE3-EA6076828AAA}"/>
              </a:ext>
            </a:extLst>
          </p:cNvPr>
          <p:cNvSpPr txBox="1"/>
          <p:nvPr/>
        </p:nvSpPr>
        <p:spPr>
          <a:xfrm>
            <a:off x="838200" y="3181290"/>
            <a:ext cx="7772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kern="0" dirty="0">
                <a:solidFill>
                  <a:srgbClr val="0070C0"/>
                </a:solidFill>
                <a:latin typeface="+mn-lt"/>
              </a:rPr>
              <a:t>tell V/1 me NP/1 VP/2 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9AEA8A-D08A-43E8-B567-4F2C27873E5E}"/>
              </a:ext>
            </a:extLst>
          </p:cNvPr>
          <p:cNvSpPr txBox="1"/>
          <p:nvPr/>
        </p:nvSpPr>
        <p:spPr>
          <a:xfrm>
            <a:off x="838200" y="3181290"/>
            <a:ext cx="7772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kern="0" dirty="0">
                <a:solidFill>
                  <a:srgbClr val="0070C0"/>
                </a:solidFill>
                <a:latin typeface="+mn-lt"/>
              </a:rPr>
              <a:t>tell V/1 me NP/1 VP/2 in P/1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24DAB7-D4DB-48A6-B57B-D2C149469025}"/>
              </a:ext>
            </a:extLst>
          </p:cNvPr>
          <p:cNvSpPr txBox="1"/>
          <p:nvPr/>
        </p:nvSpPr>
        <p:spPr>
          <a:xfrm>
            <a:off x="838200" y="3181290"/>
            <a:ext cx="7772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kern="0" dirty="0">
                <a:solidFill>
                  <a:srgbClr val="0070C0"/>
                </a:solidFill>
                <a:latin typeface="+mn-lt"/>
              </a:rPr>
              <a:t>tell V/1 me NP/1 VP/2 in P/1 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83CE28-8968-4DE6-AA4A-66E70EF93F20}"/>
              </a:ext>
            </a:extLst>
          </p:cNvPr>
          <p:cNvSpPr txBox="1"/>
          <p:nvPr/>
        </p:nvSpPr>
        <p:spPr>
          <a:xfrm>
            <a:off x="838200" y="3181290"/>
            <a:ext cx="7772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kern="0" dirty="0">
                <a:solidFill>
                  <a:srgbClr val="0070C0"/>
                </a:solidFill>
                <a:latin typeface="+mn-lt"/>
              </a:rPr>
              <a:t>tell V/1 me NP/1 VP/2 in P/1 20 Det/1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79182E-8C65-43C8-9805-D8C9C26EC4CD}"/>
              </a:ext>
            </a:extLst>
          </p:cNvPr>
          <p:cNvSpPr txBox="1"/>
          <p:nvPr/>
        </p:nvSpPr>
        <p:spPr>
          <a:xfrm>
            <a:off x="838200" y="3181290"/>
            <a:ext cx="7772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kern="0" dirty="0">
                <a:solidFill>
                  <a:srgbClr val="0070C0"/>
                </a:solidFill>
                <a:latin typeface="+mn-lt"/>
              </a:rPr>
              <a:t>tell V/1 me NP/1 VP/2 in P/1 20 Det/1 minutes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BEF876-A82D-4A17-B0B5-CAC9113812C6}"/>
              </a:ext>
            </a:extLst>
          </p:cNvPr>
          <p:cNvSpPr txBox="1"/>
          <p:nvPr/>
        </p:nvSpPr>
        <p:spPr>
          <a:xfrm>
            <a:off x="838200" y="3181290"/>
            <a:ext cx="7772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kern="0" dirty="0">
                <a:solidFill>
                  <a:srgbClr val="0070C0"/>
                </a:solidFill>
                <a:latin typeface="+mn-lt"/>
              </a:rPr>
              <a:t>tell V/1 me NP/1 VP/2 in P/1 20 Det/1 minutes N/1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DD313C-3DA2-4AEC-8FDC-460E7BADEC90}"/>
              </a:ext>
            </a:extLst>
          </p:cNvPr>
          <p:cNvSpPr txBox="1"/>
          <p:nvPr/>
        </p:nvSpPr>
        <p:spPr>
          <a:xfrm>
            <a:off x="838200" y="3181290"/>
            <a:ext cx="7772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kern="0" dirty="0">
                <a:solidFill>
                  <a:srgbClr val="0070C0"/>
                </a:solidFill>
                <a:latin typeface="+mn-lt"/>
              </a:rPr>
              <a:t>tell V/1 me NP/1 VP/2 in P/1 20 Det/1 minutes N/1 NP/2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474FBC-CBBA-4F1F-B1D1-B79100C60E0F}"/>
              </a:ext>
            </a:extLst>
          </p:cNvPr>
          <p:cNvSpPr txBox="1"/>
          <p:nvPr/>
        </p:nvSpPr>
        <p:spPr>
          <a:xfrm>
            <a:off x="838200" y="3181290"/>
            <a:ext cx="7772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kern="0" dirty="0">
                <a:solidFill>
                  <a:srgbClr val="0070C0"/>
                </a:solidFill>
                <a:latin typeface="+mn-lt"/>
              </a:rPr>
              <a:t>tell V/1 me NP/1 VP/2 in P/1 20 Det/1 minutes N/1 NP/2 PP/2 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555990-E5FC-4C8A-AC36-F6D12CA051CE}"/>
              </a:ext>
            </a:extLst>
          </p:cNvPr>
          <p:cNvSpPr txBox="1"/>
          <p:nvPr/>
        </p:nvSpPr>
        <p:spPr>
          <a:xfrm>
            <a:off x="838200" y="2724090"/>
            <a:ext cx="77724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kern="0" dirty="0">
                <a:solidFill>
                  <a:srgbClr val="0070C0"/>
                </a:solidFill>
                <a:latin typeface="+mn-lt"/>
              </a:rPr>
              <a:t>tell V/1 me NP/1 VP/2 in P/1 20 Det/1 minutes N/1 NP/2 PP/2 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32D3C3-59CE-4630-B73C-8108BB5DE765}"/>
              </a:ext>
            </a:extLst>
          </p:cNvPr>
          <p:cNvSpPr txBox="1"/>
          <p:nvPr/>
        </p:nvSpPr>
        <p:spPr>
          <a:xfrm>
            <a:off x="838200" y="4114800"/>
            <a:ext cx="5643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tell</a:t>
            </a:r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7E0D1C-8D8D-4C0F-A990-50E3ABA21D12}"/>
              </a:ext>
            </a:extLst>
          </p:cNvPr>
          <p:cNvGrpSpPr/>
          <p:nvPr/>
        </p:nvGrpSpPr>
        <p:grpSpPr>
          <a:xfrm>
            <a:off x="112786" y="3834595"/>
            <a:ext cx="5999124" cy="960520"/>
            <a:chOff x="112786" y="3834595"/>
            <a:chExt cx="5999124" cy="96052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E4B4820-168B-438C-A310-01535EFFEFE2}"/>
                </a:ext>
              </a:extLst>
            </p:cNvPr>
            <p:cNvGrpSpPr/>
            <p:nvPr/>
          </p:nvGrpSpPr>
          <p:grpSpPr>
            <a:xfrm>
              <a:off x="777910" y="3982497"/>
              <a:ext cx="5334000" cy="609600"/>
              <a:chOff x="838200" y="3962400"/>
              <a:chExt cx="5334000" cy="60960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226A4DE-7DBC-47B4-8A84-3CED8113F54C}"/>
                  </a:ext>
                </a:extLst>
              </p:cNvPr>
              <p:cNvCxnSpPr/>
              <p:nvPr/>
            </p:nvCxnSpPr>
            <p:spPr bwMode="auto">
              <a:xfrm>
                <a:off x="838200" y="3962400"/>
                <a:ext cx="5334000" cy="0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9DF04D9-29E4-4EC4-A205-279B5BFE8DFD}"/>
                  </a:ext>
                </a:extLst>
              </p:cNvPr>
              <p:cNvCxnSpPr/>
              <p:nvPr/>
            </p:nvCxnSpPr>
            <p:spPr bwMode="auto">
              <a:xfrm>
                <a:off x="838200" y="4572000"/>
                <a:ext cx="5334000" cy="0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89BA142-5A9D-46CD-A9C6-8E3D87C7010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38200" y="3962400"/>
                <a:ext cx="0" cy="609600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6C7C41-D3FA-4A48-B788-984ADA111A9C}"/>
                </a:ext>
              </a:extLst>
            </p:cNvPr>
            <p:cNvSpPr txBox="1"/>
            <p:nvPr/>
          </p:nvSpPr>
          <p:spPr>
            <a:xfrm rot="18808178">
              <a:off x="-136641" y="4084022"/>
              <a:ext cx="960520" cy="4616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400" kern="0" dirty="0">
                  <a:solidFill>
                    <a:schemeClr val="bg1">
                      <a:lumMod val="50000"/>
                    </a:schemeClr>
                  </a:solidFill>
                  <a:latin typeface="Comic Sans MS" panose="030F0702030302020204" pitchFamily="66" charset="0"/>
                </a:rPr>
                <a:t>stack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81AADD9-D57B-4DEE-9C97-6BA3C0A7A481}"/>
              </a:ext>
            </a:extLst>
          </p:cNvPr>
          <p:cNvGrpSpPr/>
          <p:nvPr/>
        </p:nvGrpSpPr>
        <p:grpSpPr>
          <a:xfrm>
            <a:off x="838200" y="4114800"/>
            <a:ext cx="564382" cy="1066800"/>
            <a:chOff x="838200" y="4114800"/>
            <a:chExt cx="564382" cy="106680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941A250-34C2-4AB8-9EE8-5D032E77618E}"/>
                </a:ext>
              </a:extLst>
            </p:cNvPr>
            <p:cNvSpPr txBox="1"/>
            <p:nvPr/>
          </p:nvSpPr>
          <p:spPr>
            <a:xfrm>
              <a:off x="838200" y="4781490"/>
              <a:ext cx="5643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tell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9AEAC27-58A5-4628-90EE-78BB53E56C4A}"/>
                </a:ext>
              </a:extLst>
            </p:cNvPr>
            <p:cNvSpPr txBox="1"/>
            <p:nvPr/>
          </p:nvSpPr>
          <p:spPr>
            <a:xfrm>
              <a:off x="838200" y="4114800"/>
              <a:ext cx="56438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V</a:t>
              </a:r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AF08EA0-58F3-4904-865C-B022B01C6932}"/>
                </a:ext>
              </a:extLst>
            </p:cNvPr>
            <p:cNvCxnSpPr>
              <a:stCxn id="50" idx="2"/>
              <a:endCxn id="49" idx="0"/>
            </p:cNvCxnSpPr>
            <p:nvPr/>
          </p:nvCxnSpPr>
          <p:spPr bwMode="auto">
            <a:xfrm>
              <a:off x="1120391" y="4514910"/>
              <a:ext cx="0" cy="266580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35A7C15-25AA-4BDC-B073-3AE116D86760}"/>
              </a:ext>
            </a:extLst>
          </p:cNvPr>
          <p:cNvSpPr txBox="1"/>
          <p:nvPr/>
        </p:nvSpPr>
        <p:spPr>
          <a:xfrm>
            <a:off x="1569218" y="4114800"/>
            <a:ext cx="5643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</a:t>
            </a: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53F8B63-2CF9-4804-BCEA-82737560D423}"/>
              </a:ext>
            </a:extLst>
          </p:cNvPr>
          <p:cNvGrpSpPr/>
          <p:nvPr/>
        </p:nvGrpSpPr>
        <p:grpSpPr>
          <a:xfrm>
            <a:off x="1569218" y="4114800"/>
            <a:ext cx="564382" cy="1066800"/>
            <a:chOff x="838200" y="4114800"/>
            <a:chExt cx="564382" cy="106680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F79AD79-A61B-43DC-AC08-985EC1498D9C}"/>
                </a:ext>
              </a:extLst>
            </p:cNvPr>
            <p:cNvSpPr txBox="1"/>
            <p:nvPr/>
          </p:nvSpPr>
          <p:spPr>
            <a:xfrm>
              <a:off x="838200" y="4781490"/>
              <a:ext cx="5643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me</a:t>
              </a:r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4F42273-2178-472D-B205-0974F2AF9E19}"/>
                </a:ext>
              </a:extLst>
            </p:cNvPr>
            <p:cNvSpPr txBox="1"/>
            <p:nvPr/>
          </p:nvSpPr>
          <p:spPr>
            <a:xfrm>
              <a:off x="838200" y="4114800"/>
              <a:ext cx="56438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NP</a:t>
              </a:r>
              <a:endParaRPr lang="en-US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9298A16-F3F5-49C0-82A4-1357EDDB50C2}"/>
                </a:ext>
              </a:extLst>
            </p:cNvPr>
            <p:cNvCxnSpPr>
              <a:stCxn id="57" idx="2"/>
              <a:endCxn id="56" idx="0"/>
            </p:cNvCxnSpPr>
            <p:nvPr/>
          </p:nvCxnSpPr>
          <p:spPr bwMode="auto">
            <a:xfrm>
              <a:off x="1120391" y="4514910"/>
              <a:ext cx="0" cy="266580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0317E53-FDB0-4E07-8626-3A4A8792190B}"/>
              </a:ext>
            </a:extLst>
          </p:cNvPr>
          <p:cNvGrpSpPr/>
          <p:nvPr/>
        </p:nvGrpSpPr>
        <p:grpSpPr>
          <a:xfrm>
            <a:off x="838200" y="4114800"/>
            <a:ext cx="1295400" cy="1752600"/>
            <a:chOff x="838200" y="4114800"/>
            <a:chExt cx="1295400" cy="175260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D8C7F81-A689-48C2-8B74-BFF4E25961D1}"/>
                </a:ext>
              </a:extLst>
            </p:cNvPr>
            <p:cNvSpPr/>
            <p:nvPr/>
          </p:nvSpPr>
          <p:spPr bwMode="auto">
            <a:xfrm>
              <a:off x="901837" y="4114800"/>
              <a:ext cx="1231763" cy="742882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3C1E37C-9B99-48CF-BBCB-5BA7295263FA}"/>
                </a:ext>
              </a:extLst>
            </p:cNvPr>
            <p:cNvGrpSpPr/>
            <p:nvPr/>
          </p:nvGrpSpPr>
          <p:grpSpPr>
            <a:xfrm>
              <a:off x="838200" y="4800600"/>
              <a:ext cx="1295400" cy="1066800"/>
              <a:chOff x="838200" y="4800600"/>
              <a:chExt cx="1295400" cy="1066800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DE153B7-BE23-49A3-9484-261D7E79650F}"/>
                  </a:ext>
                </a:extLst>
              </p:cNvPr>
              <p:cNvGrpSpPr/>
              <p:nvPr/>
            </p:nvGrpSpPr>
            <p:grpSpPr>
              <a:xfrm>
                <a:off x="838200" y="4800600"/>
                <a:ext cx="564382" cy="1066800"/>
                <a:chOff x="838200" y="4114800"/>
                <a:chExt cx="564382" cy="1066800"/>
              </a:xfrm>
            </p:grpSpPr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D4E9F56-DAE8-4045-94FA-7662353F7CEB}"/>
                    </a:ext>
                  </a:extLst>
                </p:cNvPr>
                <p:cNvSpPr txBox="1"/>
                <p:nvPr/>
              </p:nvSpPr>
              <p:spPr>
                <a:xfrm>
                  <a:off x="838200" y="4781490"/>
                  <a:ext cx="56438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tell</a:t>
                  </a:r>
                  <a:endParaRPr lang="en-US" dirty="0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B13A1B89-C45B-4ECB-A828-642047465CDB}"/>
                    </a:ext>
                  </a:extLst>
                </p:cNvPr>
                <p:cNvSpPr txBox="1"/>
                <p:nvPr/>
              </p:nvSpPr>
              <p:spPr>
                <a:xfrm>
                  <a:off x="838200" y="4114800"/>
                  <a:ext cx="564382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V</a:t>
                  </a:r>
                  <a:endParaRPr lang="en-US" dirty="0"/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4F15223A-7568-46D8-8627-7FFEF953E11C}"/>
                    </a:ext>
                  </a:extLst>
                </p:cNvPr>
                <p:cNvCxnSpPr>
                  <a:stCxn id="61" idx="2"/>
                  <a:endCxn id="60" idx="0"/>
                </p:cNvCxnSpPr>
                <p:nvPr/>
              </p:nvCxnSpPr>
              <p:spPr bwMode="auto">
                <a:xfrm>
                  <a:off x="1120391" y="4514910"/>
                  <a:ext cx="0" cy="26658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4EF1F45-65FB-4AF0-933A-A26E3565F312}"/>
                  </a:ext>
                </a:extLst>
              </p:cNvPr>
              <p:cNvGrpSpPr/>
              <p:nvPr/>
            </p:nvGrpSpPr>
            <p:grpSpPr>
              <a:xfrm>
                <a:off x="1569218" y="4800600"/>
                <a:ext cx="564382" cy="1066800"/>
                <a:chOff x="838200" y="4114800"/>
                <a:chExt cx="564382" cy="1066800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B83BE6C-4257-422C-97B5-88694B07F6BA}"/>
                    </a:ext>
                  </a:extLst>
                </p:cNvPr>
                <p:cNvSpPr txBox="1"/>
                <p:nvPr/>
              </p:nvSpPr>
              <p:spPr>
                <a:xfrm>
                  <a:off x="838200" y="4781490"/>
                  <a:ext cx="56438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me</a:t>
                  </a:r>
                  <a:endParaRPr lang="en-US" dirty="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7AC63AE-96D3-4DE4-9E19-0A15A01EC2AD}"/>
                    </a:ext>
                  </a:extLst>
                </p:cNvPr>
                <p:cNvSpPr txBox="1"/>
                <p:nvPr/>
              </p:nvSpPr>
              <p:spPr>
                <a:xfrm>
                  <a:off x="838200" y="4114800"/>
                  <a:ext cx="564382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NP</a:t>
                  </a:r>
                  <a:endParaRPr lang="en-US" dirty="0"/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16277776-6ADE-4B0D-A48E-67ADB5236899}"/>
                    </a:ext>
                  </a:extLst>
                </p:cNvPr>
                <p:cNvCxnSpPr>
                  <a:stCxn id="65" idx="2"/>
                  <a:endCxn id="64" idx="0"/>
                </p:cNvCxnSpPr>
                <p:nvPr/>
              </p:nvCxnSpPr>
              <p:spPr bwMode="auto">
                <a:xfrm>
                  <a:off x="1120391" y="4514910"/>
                  <a:ext cx="0" cy="26658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27A5503-8855-4313-A78A-94277565CA41}"/>
                </a:ext>
              </a:extLst>
            </p:cNvPr>
            <p:cNvSpPr txBox="1"/>
            <p:nvPr/>
          </p:nvSpPr>
          <p:spPr>
            <a:xfrm>
              <a:off x="1188218" y="4114800"/>
              <a:ext cx="5643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VP</a:t>
              </a:r>
              <a:endParaRPr lang="en-US" dirty="0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7DB33A2-124D-4A0B-8FEB-D9EF93D184D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12017" y="4419600"/>
              <a:ext cx="290565" cy="363565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50916DC-419D-422B-84A3-9E300FEED9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69218" y="4419600"/>
              <a:ext cx="286378" cy="361890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2410EC63-3378-45D7-84C7-A1534CF53A36}"/>
              </a:ext>
            </a:extLst>
          </p:cNvPr>
          <p:cNvSpPr txBox="1"/>
          <p:nvPr/>
        </p:nvSpPr>
        <p:spPr>
          <a:xfrm>
            <a:off x="2331218" y="4095690"/>
            <a:ext cx="5643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BF2DB4-28D4-42DD-BA57-FB22757EC217}"/>
              </a:ext>
            </a:extLst>
          </p:cNvPr>
          <p:cNvSpPr txBox="1"/>
          <p:nvPr/>
        </p:nvSpPr>
        <p:spPr>
          <a:xfrm>
            <a:off x="3017018" y="4095690"/>
            <a:ext cx="5643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kern="0" dirty="0">
                <a:solidFill>
                  <a:srgbClr val="0070C0"/>
                </a:solidFill>
                <a:latin typeface="Tahoma"/>
              </a:rPr>
              <a:t>20</a:t>
            </a:r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7F3B2B7-824D-4FB6-A1D1-E7FF66038A0B}"/>
              </a:ext>
            </a:extLst>
          </p:cNvPr>
          <p:cNvGrpSpPr/>
          <p:nvPr/>
        </p:nvGrpSpPr>
        <p:grpSpPr>
          <a:xfrm>
            <a:off x="2331218" y="4114800"/>
            <a:ext cx="564382" cy="1066800"/>
            <a:chOff x="838200" y="4114800"/>
            <a:chExt cx="564382" cy="1066800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87E8BF-4697-4685-9180-FDF0451B327C}"/>
                </a:ext>
              </a:extLst>
            </p:cNvPr>
            <p:cNvSpPr txBox="1"/>
            <p:nvPr/>
          </p:nvSpPr>
          <p:spPr>
            <a:xfrm>
              <a:off x="838200" y="4781490"/>
              <a:ext cx="5643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kern="0" dirty="0">
                  <a:solidFill>
                    <a:srgbClr val="0070C0"/>
                  </a:solidFill>
                  <a:latin typeface="Tahoma"/>
                </a:rPr>
                <a:t>in</a:t>
              </a:r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8B0691F-AAB5-4414-BAD7-DF57E05B009C}"/>
                </a:ext>
              </a:extLst>
            </p:cNvPr>
            <p:cNvSpPr txBox="1"/>
            <p:nvPr/>
          </p:nvSpPr>
          <p:spPr>
            <a:xfrm>
              <a:off x="838200" y="4114800"/>
              <a:ext cx="56438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P</a:t>
              </a:r>
              <a:endParaRPr lang="en-US" dirty="0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1C6FD17-56CD-4D1F-879A-F70F040CB7DD}"/>
                </a:ext>
              </a:extLst>
            </p:cNvPr>
            <p:cNvCxnSpPr>
              <a:stCxn id="79" idx="2"/>
              <a:endCxn id="78" idx="0"/>
            </p:cNvCxnSpPr>
            <p:nvPr/>
          </p:nvCxnSpPr>
          <p:spPr bwMode="auto">
            <a:xfrm>
              <a:off x="1120391" y="4514910"/>
              <a:ext cx="0" cy="266580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7156CE3-C57A-4265-9396-1B61257C9926}"/>
              </a:ext>
            </a:extLst>
          </p:cNvPr>
          <p:cNvGrpSpPr/>
          <p:nvPr/>
        </p:nvGrpSpPr>
        <p:grpSpPr>
          <a:xfrm>
            <a:off x="2946680" y="4095690"/>
            <a:ext cx="614622" cy="1085910"/>
            <a:chOff x="813080" y="4095690"/>
            <a:chExt cx="614622" cy="108591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6E82ABF-CC06-4A83-BD79-015AAF30064A}"/>
                </a:ext>
              </a:extLst>
            </p:cNvPr>
            <p:cNvSpPr txBox="1"/>
            <p:nvPr/>
          </p:nvSpPr>
          <p:spPr>
            <a:xfrm>
              <a:off x="838200" y="4781490"/>
              <a:ext cx="5643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20</a:t>
              </a:r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18ADF2C-E433-4AD8-AE1E-24EDAF67B44C}"/>
                </a:ext>
              </a:extLst>
            </p:cNvPr>
            <p:cNvSpPr txBox="1"/>
            <p:nvPr/>
          </p:nvSpPr>
          <p:spPr>
            <a:xfrm>
              <a:off x="813080" y="4095690"/>
              <a:ext cx="61462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Det</a:t>
              </a:r>
              <a:endParaRPr lang="en-US" dirty="0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E4723DF-3312-4509-B2F2-3C17F8ADC715}"/>
                </a:ext>
              </a:extLst>
            </p:cNvPr>
            <p:cNvCxnSpPr>
              <a:cxnSpLocks/>
              <a:stCxn id="90" idx="2"/>
              <a:endCxn id="89" idx="0"/>
            </p:cNvCxnSpPr>
            <p:nvPr/>
          </p:nvCxnSpPr>
          <p:spPr bwMode="auto">
            <a:xfrm>
              <a:off x="1120391" y="4495800"/>
              <a:ext cx="0" cy="285690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08184465-93A2-4D36-9019-225220AA1E38}"/>
              </a:ext>
            </a:extLst>
          </p:cNvPr>
          <p:cNvSpPr txBox="1"/>
          <p:nvPr/>
        </p:nvSpPr>
        <p:spPr>
          <a:xfrm>
            <a:off x="3429000" y="4114800"/>
            <a:ext cx="11120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minutes</a:t>
            </a: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E1F03E7-B1E8-4EA9-9B4A-5480D78AFA91}"/>
              </a:ext>
            </a:extLst>
          </p:cNvPr>
          <p:cNvGrpSpPr/>
          <p:nvPr/>
        </p:nvGrpSpPr>
        <p:grpSpPr>
          <a:xfrm>
            <a:off x="3429000" y="4114800"/>
            <a:ext cx="1095272" cy="1066800"/>
            <a:chOff x="572755" y="4114800"/>
            <a:chExt cx="1095272" cy="106680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167028E-FC45-40EF-995B-339235F7185C}"/>
                </a:ext>
              </a:extLst>
            </p:cNvPr>
            <p:cNvSpPr txBox="1"/>
            <p:nvPr/>
          </p:nvSpPr>
          <p:spPr>
            <a:xfrm>
              <a:off x="572755" y="4781490"/>
              <a:ext cx="10952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minutes</a:t>
              </a:r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BE0BC90-B30C-4AFF-A063-DB7AD21CDD1E}"/>
                </a:ext>
              </a:extLst>
            </p:cNvPr>
            <p:cNvSpPr txBox="1"/>
            <p:nvPr/>
          </p:nvSpPr>
          <p:spPr>
            <a:xfrm>
              <a:off x="572755" y="4114800"/>
              <a:ext cx="109527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N</a:t>
              </a:r>
              <a:endParaRPr lang="en-US" dirty="0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A36D400-004E-4C1F-8E9B-00AF0F4C9733}"/>
                </a:ext>
              </a:extLst>
            </p:cNvPr>
            <p:cNvCxnSpPr>
              <a:cxnSpLocks/>
              <a:stCxn id="95" idx="2"/>
              <a:endCxn id="94" idx="0"/>
            </p:cNvCxnSpPr>
            <p:nvPr/>
          </p:nvCxnSpPr>
          <p:spPr bwMode="auto">
            <a:xfrm>
              <a:off x="1120391" y="4514910"/>
              <a:ext cx="0" cy="266580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8ACEEE6-8D45-491B-AB25-7B6BCEACA67E}"/>
              </a:ext>
            </a:extLst>
          </p:cNvPr>
          <p:cNvGrpSpPr/>
          <p:nvPr/>
        </p:nvGrpSpPr>
        <p:grpSpPr>
          <a:xfrm>
            <a:off x="2883040" y="4114800"/>
            <a:ext cx="1657978" cy="1752600"/>
            <a:chOff x="749440" y="4114800"/>
            <a:chExt cx="1657978" cy="17526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6B72742-7E3D-4725-897D-6B9459FD9DE2}"/>
                </a:ext>
              </a:extLst>
            </p:cNvPr>
            <p:cNvSpPr/>
            <p:nvPr/>
          </p:nvSpPr>
          <p:spPr bwMode="auto">
            <a:xfrm>
              <a:off x="749440" y="4114800"/>
              <a:ext cx="1536558" cy="742882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196F2B3D-013F-4F90-A6E7-80A9FF5009E2}"/>
                </a:ext>
              </a:extLst>
            </p:cNvPr>
            <p:cNvGrpSpPr/>
            <p:nvPr/>
          </p:nvGrpSpPr>
          <p:grpSpPr>
            <a:xfrm>
              <a:off x="762000" y="4800600"/>
              <a:ext cx="1645418" cy="1066800"/>
              <a:chOff x="762000" y="4800600"/>
              <a:chExt cx="1645418" cy="1066800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0D521801-0164-412D-9CC8-A52419006A45}"/>
                  </a:ext>
                </a:extLst>
              </p:cNvPr>
              <p:cNvGrpSpPr/>
              <p:nvPr/>
            </p:nvGrpSpPr>
            <p:grpSpPr>
              <a:xfrm>
                <a:off x="762000" y="4800600"/>
                <a:ext cx="716782" cy="1066800"/>
                <a:chOff x="762000" y="4114800"/>
                <a:chExt cx="716782" cy="1066800"/>
              </a:xfrm>
            </p:grpSpPr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A6E0D7C6-2B30-40B5-99D1-3B5C3C2B9D97}"/>
                    </a:ext>
                  </a:extLst>
                </p:cNvPr>
                <p:cNvSpPr txBox="1"/>
                <p:nvPr/>
              </p:nvSpPr>
              <p:spPr>
                <a:xfrm>
                  <a:off x="838200" y="4781490"/>
                  <a:ext cx="56438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20</a:t>
                  </a:r>
                  <a:endParaRPr lang="en-US" dirty="0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FAE163B-E150-4C1A-9B3C-3441EAFA2715}"/>
                    </a:ext>
                  </a:extLst>
                </p:cNvPr>
                <p:cNvSpPr txBox="1"/>
                <p:nvPr/>
              </p:nvSpPr>
              <p:spPr>
                <a:xfrm>
                  <a:off x="762000" y="4114800"/>
                  <a:ext cx="716782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kern="0" dirty="0">
                      <a:solidFill>
                        <a:srgbClr val="0070C0"/>
                      </a:solidFill>
                      <a:latin typeface="Tahoma"/>
                    </a:rPr>
                    <a:t>Det</a:t>
                  </a:r>
                  <a:endParaRPr lang="en-US" dirty="0"/>
                </a:p>
              </p:txBody>
            </p: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44878647-71F6-4C50-94EB-6C39CE8AB93F}"/>
                    </a:ext>
                  </a:extLst>
                </p:cNvPr>
                <p:cNvCxnSpPr>
                  <a:cxnSpLocks/>
                  <a:stCxn id="148" idx="2"/>
                  <a:endCxn id="147" idx="0"/>
                </p:cNvCxnSpPr>
                <p:nvPr/>
              </p:nvCxnSpPr>
              <p:spPr bwMode="auto">
                <a:xfrm>
                  <a:off x="1120391" y="4514910"/>
                  <a:ext cx="0" cy="26658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1A31BB4A-C12E-422D-AB5A-8F2A3058675A}"/>
                  </a:ext>
                </a:extLst>
              </p:cNvPr>
              <p:cNvGrpSpPr/>
              <p:nvPr/>
            </p:nvGrpSpPr>
            <p:grpSpPr>
              <a:xfrm>
                <a:off x="1295400" y="4800600"/>
                <a:ext cx="1112018" cy="1066800"/>
                <a:chOff x="564382" y="4114800"/>
                <a:chExt cx="1112018" cy="1066800"/>
              </a:xfrm>
            </p:grpSpPr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4E719923-40EE-4478-A616-84250C83E128}"/>
                    </a:ext>
                  </a:extLst>
                </p:cNvPr>
                <p:cNvSpPr txBox="1"/>
                <p:nvPr/>
              </p:nvSpPr>
              <p:spPr>
                <a:xfrm>
                  <a:off x="564382" y="4781490"/>
                  <a:ext cx="111201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minutes</a:t>
                  </a:r>
                  <a:endParaRPr lang="en-US" dirty="0"/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357DC764-9174-44AE-87C8-B47FE02260D7}"/>
                    </a:ext>
                  </a:extLst>
                </p:cNvPr>
                <p:cNvSpPr txBox="1"/>
                <p:nvPr/>
              </p:nvSpPr>
              <p:spPr>
                <a:xfrm>
                  <a:off x="673243" y="4114800"/>
                  <a:ext cx="89429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N</a:t>
                  </a:r>
                  <a:endParaRPr lang="en-US" dirty="0"/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C415517E-3BF2-4C8A-9343-7F7A52E4A144}"/>
                    </a:ext>
                  </a:extLst>
                </p:cNvPr>
                <p:cNvCxnSpPr>
                  <a:cxnSpLocks/>
                  <a:stCxn id="145" idx="2"/>
                  <a:endCxn id="144" idx="0"/>
                </p:cNvCxnSpPr>
                <p:nvPr/>
              </p:nvCxnSpPr>
              <p:spPr bwMode="auto">
                <a:xfrm>
                  <a:off x="1120391" y="4514910"/>
                  <a:ext cx="0" cy="26658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918F313-4669-4393-9056-A4D877043C93}"/>
                </a:ext>
              </a:extLst>
            </p:cNvPr>
            <p:cNvSpPr txBox="1"/>
            <p:nvPr/>
          </p:nvSpPr>
          <p:spPr>
            <a:xfrm>
              <a:off x="1188218" y="4114800"/>
              <a:ext cx="5643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NP</a:t>
              </a:r>
              <a:endParaRPr lang="en-US" dirty="0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A252A73-A5D5-4771-9F43-AEE3A0D94C3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12017" y="4419600"/>
              <a:ext cx="290565" cy="363565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254B97B-1EBB-4F9B-A311-1E9CFB3A4D1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69218" y="4419600"/>
              <a:ext cx="286378" cy="361890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E52FB94-8423-44BE-9367-A743C5982C04}"/>
              </a:ext>
            </a:extLst>
          </p:cNvPr>
          <p:cNvGrpSpPr/>
          <p:nvPr/>
        </p:nvGrpSpPr>
        <p:grpSpPr>
          <a:xfrm>
            <a:off x="2332055" y="4095692"/>
            <a:ext cx="2209800" cy="2533708"/>
            <a:chOff x="4724400" y="4095690"/>
            <a:chExt cx="2209800" cy="2533708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576247AC-45D0-4DB3-983F-2D1044AE1343}"/>
                </a:ext>
              </a:extLst>
            </p:cNvPr>
            <p:cNvSpPr/>
            <p:nvPr/>
          </p:nvSpPr>
          <p:spPr bwMode="auto">
            <a:xfrm>
              <a:off x="4866746" y="4095690"/>
              <a:ext cx="1996556" cy="2533708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16BA188B-0C0E-47C7-AE1A-56FFBEE374CC}"/>
                </a:ext>
              </a:extLst>
            </p:cNvPr>
            <p:cNvGrpSpPr/>
            <p:nvPr/>
          </p:nvGrpSpPr>
          <p:grpSpPr>
            <a:xfrm>
              <a:off x="4724400" y="4781490"/>
              <a:ext cx="2209800" cy="1771710"/>
              <a:chOff x="4724400" y="4705290"/>
              <a:chExt cx="2209800" cy="1771710"/>
            </a:xfrm>
          </p:grpSpPr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7C7608F9-879F-42C9-8B21-1FC345049432}"/>
                  </a:ext>
                </a:extLst>
              </p:cNvPr>
              <p:cNvSpPr txBox="1"/>
              <p:nvPr/>
            </p:nvSpPr>
            <p:spPr>
              <a:xfrm>
                <a:off x="4724400" y="4705290"/>
                <a:ext cx="56438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in</a:t>
                </a:r>
                <a:endParaRPr lang="en-US" dirty="0"/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D31FE10-E136-4DD3-BF3F-B82D85377439}"/>
                  </a:ext>
                </a:extLst>
              </p:cNvPr>
              <p:cNvSpPr txBox="1"/>
              <p:nvPr/>
            </p:nvSpPr>
            <p:spPr>
              <a:xfrm>
                <a:off x="5410200" y="4705290"/>
                <a:ext cx="56438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kern="0" dirty="0">
                    <a:solidFill>
                      <a:srgbClr val="0070C0"/>
                    </a:solidFill>
                    <a:latin typeface="Tahoma"/>
                  </a:rPr>
                  <a:t>20</a:t>
                </a:r>
                <a:endParaRPr lang="en-US" dirty="0"/>
              </a:p>
            </p:txBody>
          </p: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FEB9E763-8DB9-4109-811A-0BCC897A8A65}"/>
                  </a:ext>
                </a:extLst>
              </p:cNvPr>
              <p:cNvGrpSpPr/>
              <p:nvPr/>
            </p:nvGrpSpPr>
            <p:grpSpPr>
              <a:xfrm>
                <a:off x="4724400" y="4724400"/>
                <a:ext cx="564382" cy="1066800"/>
                <a:chOff x="838200" y="4114800"/>
                <a:chExt cx="564382" cy="1066800"/>
              </a:xfrm>
            </p:grpSpPr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BF3A3EDB-B4FE-436C-B34D-28FE012754D9}"/>
                    </a:ext>
                  </a:extLst>
                </p:cNvPr>
                <p:cNvSpPr txBox="1"/>
                <p:nvPr/>
              </p:nvSpPr>
              <p:spPr>
                <a:xfrm>
                  <a:off x="838200" y="4781490"/>
                  <a:ext cx="56438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kern="0" dirty="0">
                      <a:solidFill>
                        <a:srgbClr val="0070C0"/>
                      </a:solidFill>
                      <a:latin typeface="Tahoma"/>
                    </a:rPr>
                    <a:t>in</a:t>
                  </a:r>
                  <a:endParaRPr lang="en-US" dirty="0"/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5A61D551-7622-4D38-8BBB-EAF0B1D65DE3}"/>
                    </a:ext>
                  </a:extLst>
                </p:cNvPr>
                <p:cNvSpPr txBox="1"/>
                <p:nvPr/>
              </p:nvSpPr>
              <p:spPr>
                <a:xfrm>
                  <a:off x="838200" y="4114800"/>
                  <a:ext cx="564382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P</a:t>
                  </a:r>
                  <a:endParaRPr lang="en-US" dirty="0"/>
                </a:p>
              </p:txBody>
            </p: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E604B1C7-BF1F-4320-91FA-7225E8BAB0F1}"/>
                    </a:ext>
                  </a:extLst>
                </p:cNvPr>
                <p:cNvCxnSpPr>
                  <a:stCxn id="155" idx="2"/>
                  <a:endCxn id="154" idx="0"/>
                </p:cNvCxnSpPr>
                <p:nvPr/>
              </p:nvCxnSpPr>
              <p:spPr bwMode="auto">
                <a:xfrm>
                  <a:off x="1120391" y="4514910"/>
                  <a:ext cx="0" cy="26658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54D45EA3-E367-45DB-BF51-A20182ED7880}"/>
                  </a:ext>
                </a:extLst>
              </p:cNvPr>
              <p:cNvGrpSpPr/>
              <p:nvPr/>
            </p:nvGrpSpPr>
            <p:grpSpPr>
              <a:xfrm>
                <a:off x="5339862" y="4705290"/>
                <a:ext cx="614622" cy="1085910"/>
                <a:chOff x="813080" y="4095690"/>
                <a:chExt cx="614622" cy="1085910"/>
              </a:xfrm>
            </p:grpSpPr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9AEA2355-6D45-4B08-A563-71A764421BBA}"/>
                    </a:ext>
                  </a:extLst>
                </p:cNvPr>
                <p:cNvSpPr txBox="1"/>
                <p:nvPr/>
              </p:nvSpPr>
              <p:spPr>
                <a:xfrm>
                  <a:off x="838200" y="4781490"/>
                  <a:ext cx="56438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20</a:t>
                  </a:r>
                  <a:endParaRPr lang="en-US" dirty="0"/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B14B1F4D-FCA8-4A41-97AF-1C60FDBC172A}"/>
                    </a:ext>
                  </a:extLst>
                </p:cNvPr>
                <p:cNvSpPr txBox="1"/>
                <p:nvPr/>
              </p:nvSpPr>
              <p:spPr>
                <a:xfrm>
                  <a:off x="813080" y="4095690"/>
                  <a:ext cx="614622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Det</a:t>
                  </a:r>
                  <a:endParaRPr lang="en-US" dirty="0"/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5AE9B45D-F001-4218-BB0B-89DCA6E4C1A2}"/>
                    </a:ext>
                  </a:extLst>
                </p:cNvPr>
                <p:cNvCxnSpPr>
                  <a:cxnSpLocks/>
                  <a:stCxn id="159" idx="2"/>
                  <a:endCxn id="158" idx="0"/>
                </p:cNvCxnSpPr>
                <p:nvPr/>
              </p:nvCxnSpPr>
              <p:spPr bwMode="auto">
                <a:xfrm>
                  <a:off x="1120391" y="4495800"/>
                  <a:ext cx="0" cy="28569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3311A7DD-CA32-4490-AF3B-619870DF51CB}"/>
                  </a:ext>
                </a:extLst>
              </p:cNvPr>
              <p:cNvSpPr txBox="1"/>
              <p:nvPr/>
            </p:nvSpPr>
            <p:spPr>
              <a:xfrm>
                <a:off x="5822182" y="4724400"/>
                <a:ext cx="11120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minutes</a:t>
                </a:r>
                <a:endParaRPr lang="en-US" dirty="0"/>
              </a:p>
            </p:txBody>
          </p: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D04D58C0-94D2-409A-8C5E-0ECA31A7CFCB}"/>
                  </a:ext>
                </a:extLst>
              </p:cNvPr>
              <p:cNvGrpSpPr/>
              <p:nvPr/>
            </p:nvGrpSpPr>
            <p:grpSpPr>
              <a:xfrm>
                <a:off x="5822182" y="4724400"/>
                <a:ext cx="1095272" cy="1066800"/>
                <a:chOff x="572755" y="4114800"/>
                <a:chExt cx="1095272" cy="1066800"/>
              </a:xfrm>
            </p:grpSpPr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642BD4E1-92C4-431C-812A-14C19AB9B8A7}"/>
                    </a:ext>
                  </a:extLst>
                </p:cNvPr>
                <p:cNvSpPr txBox="1"/>
                <p:nvPr/>
              </p:nvSpPr>
              <p:spPr>
                <a:xfrm>
                  <a:off x="572755" y="4781490"/>
                  <a:ext cx="109527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minutes</a:t>
                  </a:r>
                  <a:endParaRPr lang="en-US" dirty="0"/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A26C53F0-8902-4277-A5DA-E8ED5C6C02A6}"/>
                    </a:ext>
                  </a:extLst>
                </p:cNvPr>
                <p:cNvSpPr txBox="1"/>
                <p:nvPr/>
              </p:nvSpPr>
              <p:spPr>
                <a:xfrm>
                  <a:off x="572755" y="4114800"/>
                  <a:ext cx="1095272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N</a:t>
                  </a:r>
                  <a:endParaRPr lang="en-US" dirty="0"/>
                </a:p>
              </p:txBody>
            </p: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EB26E0F9-89C4-43B4-9060-192AC7D78086}"/>
                    </a:ext>
                  </a:extLst>
                </p:cNvPr>
                <p:cNvCxnSpPr>
                  <a:cxnSpLocks/>
                  <a:stCxn id="164" idx="2"/>
                  <a:endCxn id="163" idx="0"/>
                </p:cNvCxnSpPr>
                <p:nvPr/>
              </p:nvCxnSpPr>
              <p:spPr bwMode="auto">
                <a:xfrm>
                  <a:off x="1120391" y="4514910"/>
                  <a:ext cx="0" cy="26658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4C54B800-EBC0-43C6-8FF8-202810505A79}"/>
                  </a:ext>
                </a:extLst>
              </p:cNvPr>
              <p:cNvGrpSpPr/>
              <p:nvPr/>
            </p:nvGrpSpPr>
            <p:grpSpPr>
              <a:xfrm>
                <a:off x="5276222" y="4724400"/>
                <a:ext cx="1657978" cy="1752600"/>
                <a:chOff x="749440" y="4114800"/>
                <a:chExt cx="1657978" cy="1752600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8B4C644A-8886-4CBF-A2F0-74D9ADDAE98E}"/>
                    </a:ext>
                  </a:extLst>
                </p:cNvPr>
                <p:cNvSpPr/>
                <p:nvPr/>
              </p:nvSpPr>
              <p:spPr bwMode="auto">
                <a:xfrm>
                  <a:off x="749440" y="4114800"/>
                  <a:ext cx="1536558" cy="742882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0391BEDE-CCA7-4988-9AAF-DEEF27982B49}"/>
                    </a:ext>
                  </a:extLst>
                </p:cNvPr>
                <p:cNvGrpSpPr/>
                <p:nvPr/>
              </p:nvGrpSpPr>
              <p:grpSpPr>
                <a:xfrm>
                  <a:off x="762000" y="4800600"/>
                  <a:ext cx="1645418" cy="1066800"/>
                  <a:chOff x="762000" y="4800600"/>
                  <a:chExt cx="1645418" cy="1066800"/>
                </a:xfrm>
              </p:grpSpPr>
              <p:grpSp>
                <p:nvGrpSpPr>
                  <p:cNvPr id="172" name="Group 171">
                    <a:extLst>
                      <a:ext uri="{FF2B5EF4-FFF2-40B4-BE49-F238E27FC236}">
                        <a16:creationId xmlns:a16="http://schemas.microsoft.com/office/drawing/2014/main" id="{EC12CED3-EE18-4F46-809A-70EDFFAB99DE}"/>
                      </a:ext>
                    </a:extLst>
                  </p:cNvPr>
                  <p:cNvGrpSpPr/>
                  <p:nvPr/>
                </p:nvGrpSpPr>
                <p:grpSpPr>
                  <a:xfrm>
                    <a:off x="762000" y="4800600"/>
                    <a:ext cx="716782" cy="1066800"/>
                    <a:chOff x="762000" y="4114800"/>
                    <a:chExt cx="716782" cy="1066800"/>
                  </a:xfrm>
                </p:grpSpPr>
                <p:sp>
                  <p:nvSpPr>
                    <p:cNvPr id="177" name="TextBox 176">
                      <a:extLst>
                        <a:ext uri="{FF2B5EF4-FFF2-40B4-BE49-F238E27FC236}">
                          <a16:creationId xmlns:a16="http://schemas.microsoft.com/office/drawing/2014/main" id="{03250709-B564-452E-B9E6-122983D244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8200" y="4781490"/>
                      <a:ext cx="56438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20</a:t>
                      </a:r>
                      <a:endParaRPr lang="en-US" dirty="0"/>
                    </a:p>
                  </p:txBody>
                </p:sp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94CD39F4-90E7-46E9-8228-BF0A3C2CC29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2000" y="4114800"/>
                      <a:ext cx="716782" cy="4001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2000" kern="0" dirty="0">
                          <a:solidFill>
                            <a:srgbClr val="0070C0"/>
                          </a:solidFill>
                          <a:latin typeface="Tahoma"/>
                        </a:rPr>
                        <a:t>Det</a:t>
                      </a:r>
                      <a:endParaRPr lang="en-US" dirty="0"/>
                    </a:p>
                  </p:txBody>
                </p:sp>
                <p:cxnSp>
                  <p:nvCxnSpPr>
                    <p:cNvPr id="179" name="Straight Connector 178">
                      <a:extLst>
                        <a:ext uri="{FF2B5EF4-FFF2-40B4-BE49-F238E27FC236}">
                          <a16:creationId xmlns:a16="http://schemas.microsoft.com/office/drawing/2014/main" id="{CBACA774-54A4-4A72-936C-1AB07259D40D}"/>
                        </a:ext>
                      </a:extLst>
                    </p:cNvPr>
                    <p:cNvCxnSpPr>
                      <a:cxnSpLocks/>
                      <a:stCxn id="178" idx="2"/>
                      <a:endCxn id="177" idx="0"/>
                    </p:cNvCxnSpPr>
                    <p:nvPr/>
                  </p:nvCxnSpPr>
                  <p:spPr bwMode="auto">
                    <a:xfrm>
                      <a:off x="1120391" y="4514910"/>
                      <a:ext cx="0" cy="266580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F36FE58B-228D-44A4-B54D-D1E8CAB97DD0}"/>
                      </a:ext>
                    </a:extLst>
                  </p:cNvPr>
                  <p:cNvGrpSpPr/>
                  <p:nvPr/>
                </p:nvGrpSpPr>
                <p:grpSpPr>
                  <a:xfrm>
                    <a:off x="1295400" y="4800600"/>
                    <a:ext cx="1112018" cy="1066800"/>
                    <a:chOff x="564382" y="4114800"/>
                    <a:chExt cx="1112018" cy="1066800"/>
                  </a:xfrm>
                </p:grpSpPr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A190DBEE-C9B7-4863-85EA-8C7D05F616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4382" y="4781490"/>
                      <a:ext cx="111201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minutes</a:t>
                      </a:r>
                      <a:endParaRPr lang="en-US" dirty="0"/>
                    </a:p>
                  </p:txBody>
                </p:sp>
                <p:sp>
                  <p:nvSpPr>
                    <p:cNvPr id="175" name="TextBox 174">
                      <a:extLst>
                        <a:ext uri="{FF2B5EF4-FFF2-40B4-BE49-F238E27FC236}">
                          <a16:creationId xmlns:a16="http://schemas.microsoft.com/office/drawing/2014/main" id="{C68AA227-179A-4154-A85E-874D7CCD5F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3243" y="4114800"/>
                      <a:ext cx="894296" cy="4001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N</a:t>
                      </a:r>
                      <a:endParaRPr lang="en-US" dirty="0"/>
                    </a:p>
                  </p:txBody>
                </p:sp>
                <p:cxnSp>
                  <p:nvCxnSpPr>
                    <p:cNvPr id="176" name="Straight Connector 175">
                      <a:extLst>
                        <a:ext uri="{FF2B5EF4-FFF2-40B4-BE49-F238E27FC236}">
                          <a16:creationId xmlns:a16="http://schemas.microsoft.com/office/drawing/2014/main" id="{222D5BAB-84AC-484E-A56D-0A12524B7C05}"/>
                        </a:ext>
                      </a:extLst>
                    </p:cNvPr>
                    <p:cNvCxnSpPr>
                      <a:cxnSpLocks/>
                      <a:stCxn id="175" idx="2"/>
                      <a:endCxn id="174" idx="0"/>
                    </p:cNvCxnSpPr>
                    <p:nvPr/>
                  </p:nvCxnSpPr>
                  <p:spPr bwMode="auto">
                    <a:xfrm>
                      <a:off x="1120391" y="4514910"/>
                      <a:ext cx="0" cy="266580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</p:grpSp>
            </p:grp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7BD5B4C-AD9F-4EEB-880D-4C2507C55E5E}"/>
                    </a:ext>
                  </a:extLst>
                </p:cNvPr>
                <p:cNvSpPr txBox="1"/>
                <p:nvPr/>
              </p:nvSpPr>
              <p:spPr>
                <a:xfrm>
                  <a:off x="1188218" y="4114800"/>
                  <a:ext cx="56438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NP</a:t>
                  </a:r>
                  <a:endParaRPr lang="en-US" dirty="0"/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88715C29-9ED1-4D58-914F-5243E80A4E3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1112017" y="4419600"/>
                  <a:ext cx="290565" cy="363565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ED4FAFBE-2AD4-4133-9951-F0E41E5600C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569218" y="4419600"/>
                  <a:ext cx="286378" cy="36189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7707CB4-1AFB-4335-A3DF-B436D7A0050B}"/>
                </a:ext>
              </a:extLst>
            </p:cNvPr>
            <p:cNvSpPr txBox="1"/>
            <p:nvPr/>
          </p:nvSpPr>
          <p:spPr>
            <a:xfrm>
              <a:off x="5187460" y="4114800"/>
              <a:ext cx="6799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PP</a:t>
              </a:r>
              <a:endParaRPr lang="en-US" dirty="0"/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678D24E-0E3E-4DC4-BF24-F9022A4F1B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123821" y="4437035"/>
              <a:ext cx="290565" cy="363565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FCB3E50-74C0-4F4B-871F-80D29AAF0D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81022" y="4438710"/>
              <a:ext cx="286378" cy="361890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548CAB-55B1-8222-984D-1C05133B705D}"/>
              </a:ext>
            </a:extLst>
          </p:cNvPr>
          <p:cNvSpPr/>
          <p:nvPr/>
        </p:nvSpPr>
        <p:spPr bwMode="auto">
          <a:xfrm>
            <a:off x="8633972" y="1840468"/>
            <a:ext cx="205227" cy="436603"/>
          </a:xfrm>
          <a:prstGeom prst="roundRect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13A2B5B-9BF7-3756-B14F-473857041C7E}"/>
              </a:ext>
            </a:extLst>
          </p:cNvPr>
          <p:cNvGrpSpPr/>
          <p:nvPr/>
        </p:nvGrpSpPr>
        <p:grpSpPr>
          <a:xfrm>
            <a:off x="4723563" y="3133788"/>
            <a:ext cx="4420437" cy="2194259"/>
            <a:chOff x="4723563" y="3133788"/>
            <a:chExt cx="4420437" cy="219425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AE5E535-1605-140F-1F15-FDC7BBEC54D0}"/>
                </a:ext>
              </a:extLst>
            </p:cNvPr>
            <p:cNvSpPr/>
            <p:nvPr/>
          </p:nvSpPr>
          <p:spPr bwMode="auto">
            <a:xfrm>
              <a:off x="7255597" y="3133788"/>
              <a:ext cx="580103" cy="446813"/>
            </a:xfrm>
            <a:prstGeom prst="roundRect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40C6DD-95D9-EDA6-B23F-8DABF32A8F53}"/>
                </a:ext>
              </a:extLst>
            </p:cNvPr>
            <p:cNvSpPr txBox="1"/>
            <p:nvPr/>
          </p:nvSpPr>
          <p:spPr>
            <a:xfrm>
              <a:off x="4723563" y="4620161"/>
              <a:ext cx="4420437" cy="707886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2000" kern="0" dirty="0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</a:rPr>
                <a:t>We predict this operation</a:t>
              </a:r>
              <a:br>
                <a:rPr lang="en-US" sz="2000" kern="0" dirty="0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</a:rPr>
              </a:br>
              <a:r>
                <a:rPr lang="en-US" sz="2000" kern="0" dirty="0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</a:rPr>
                <a:t>(“complete a PP”) using a neural LM.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574D0B7-24D8-40D9-AAF9-668D73AC27E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47444" y="3598606"/>
              <a:ext cx="295575" cy="101881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810E121-C4BE-5987-E717-BB5878930C64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6928391" y="2859015"/>
            <a:ext cx="2311758" cy="1214891"/>
          </a:xfrm>
          <a:prstGeom prst="curvedConnector3">
            <a:avLst>
              <a:gd name="adj1" fmla="val 39793"/>
            </a:avLst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2284DB5-98B3-B685-FA61-58C31ACF390E}"/>
              </a:ext>
            </a:extLst>
          </p:cNvPr>
          <p:cNvSpPr txBox="1"/>
          <p:nvPr/>
        </p:nvSpPr>
        <p:spPr>
          <a:xfrm>
            <a:off x="4723563" y="5382161"/>
            <a:ext cx="4420437" cy="132343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kern="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</a:rPr>
              <a:t>So the logits for possible operations here are derived from an encoding of all the previous operations </a:t>
            </a:r>
            <a:br>
              <a:rPr lang="en-US" sz="2000" kern="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</a:rPr>
            </a:br>
            <a:r>
              <a:rPr lang="en-US" sz="2000" kern="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</a:rPr>
              <a:t>and/or the structures they built.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D3B12AD-206A-0A65-14B5-656C3CFA9952}"/>
              </a:ext>
            </a:extLst>
          </p:cNvPr>
          <p:cNvCxnSpPr>
            <a:cxnSpLocks/>
          </p:cNvCxnSpPr>
          <p:nvPr/>
        </p:nvCxnSpPr>
        <p:spPr bwMode="auto">
          <a:xfrm flipV="1">
            <a:off x="4114800" y="1140542"/>
            <a:ext cx="4085303" cy="2458"/>
          </a:xfrm>
          <a:prstGeom prst="line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4314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23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2" grpId="0"/>
      <p:bldP spid="54" grpId="0"/>
      <p:bldP spid="75" grpId="0"/>
      <p:bldP spid="76" grpId="0"/>
      <p:bldP spid="92" grpId="0"/>
      <p:bldP spid="8" grpId="0" animBg="1"/>
      <p:bldP spid="52" grpId="0" uiExpand="1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0306C-44FD-4ABC-863F-129FB2AB0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7899400" cy="1143000"/>
          </a:xfrm>
        </p:spPr>
        <p:txBody>
          <a:bodyPr/>
          <a:lstStyle/>
          <a:p>
            <a:r>
              <a:rPr lang="en-US" sz="2800" dirty="0"/>
              <a:t>Many </a:t>
            </a:r>
            <a:r>
              <a:rPr lang="en-US" sz="2800" i="1" dirty="0"/>
              <a:t>structure prediction </a:t>
            </a:r>
            <a:r>
              <a:rPr lang="en-US" sz="2800" dirty="0"/>
              <a:t>problems can be reduced to </a:t>
            </a:r>
            <a:r>
              <a:rPr lang="en-US" sz="2800" i="1" dirty="0"/>
              <a:t>sequence prediction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0ABE6-3FCC-4186-BA16-D5CBC98FEB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3400" y="64770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DF456-A8CF-4758-97C8-C743E32F28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31000" y="6477000"/>
            <a:ext cx="1905000" cy="457200"/>
          </a:xfrm>
        </p:spPr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117</a:t>
            </a:fld>
            <a:endParaRPr lang="en-US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4ADB9E-1890-4E28-8863-260E6B668169}"/>
              </a:ext>
            </a:extLst>
          </p:cNvPr>
          <p:cNvSpPr txBox="1"/>
          <p:nvPr/>
        </p:nvSpPr>
        <p:spPr>
          <a:xfrm>
            <a:off x="304800" y="1840468"/>
            <a:ext cx="8915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kern="0" dirty="0">
                <a:solidFill>
                  <a:srgbClr val="0070C0"/>
                </a:solidFill>
                <a:latin typeface="+mn-lt"/>
              </a:rPr>
              <a:t>( VP ( VP ( V tell ) ( NP me ) ) ( PP ( P in ) ( NP ( Det 20 ) ( N minutes ) ) ) 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2289D-34CC-4F7B-AEAE-F9563D7C02D2}"/>
              </a:ext>
            </a:extLst>
          </p:cNvPr>
          <p:cNvSpPr txBox="1"/>
          <p:nvPr/>
        </p:nvSpPr>
        <p:spPr>
          <a:xfrm>
            <a:off x="510027" y="1447800"/>
            <a:ext cx="2821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</a:rPr>
              <a:t>Serialize</a:t>
            </a:r>
            <a:r>
              <a:rPr lang="en-US" sz="2000" dirty="0">
                <a:latin typeface="+mn-lt"/>
              </a:rPr>
              <a:t> the structure: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3A123C-551C-44CA-B445-F18D65E1BEF3}"/>
              </a:ext>
            </a:extLst>
          </p:cNvPr>
          <p:cNvSpPr txBox="1"/>
          <p:nvPr/>
        </p:nvSpPr>
        <p:spPr>
          <a:xfrm>
            <a:off x="533400" y="2334161"/>
            <a:ext cx="85753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Often nice to serialize as a sequence of </a:t>
            </a:r>
            <a:r>
              <a:rPr lang="en-US" sz="2000" b="1" dirty="0">
                <a:latin typeface="+mn-lt"/>
              </a:rPr>
              <a:t>structure-building operations</a:t>
            </a:r>
            <a:r>
              <a:rPr lang="en-US" sz="2000" dirty="0">
                <a:latin typeface="+mn-lt"/>
              </a:rPr>
              <a:t>:</a:t>
            </a: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This is a “shift/reduce” system (previously used for deterministic parsing).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688F31AD-D3CE-4D4F-974C-3A419FFF4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733800"/>
            <a:ext cx="9144000" cy="1143000"/>
          </a:xfrm>
        </p:spPr>
        <p:txBody>
          <a:bodyPr/>
          <a:lstStyle/>
          <a:p>
            <a:r>
              <a:rPr lang="en-US" sz="2400" dirty="0"/>
              <a:t>What if we predict illegal actions or unbalanced </a:t>
            </a:r>
            <a:r>
              <a:rPr lang="en-US" sz="2400" dirty="0" err="1"/>
              <a:t>parens</a:t>
            </a:r>
            <a:r>
              <a:rPr lang="en-US" sz="2400" dirty="0"/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5B7D38-078E-4F69-A705-CA34F936536C}"/>
              </a:ext>
            </a:extLst>
          </p:cNvPr>
          <p:cNvSpPr txBox="1"/>
          <p:nvPr/>
        </p:nvSpPr>
        <p:spPr>
          <a:xfrm>
            <a:off x="838200" y="2724090"/>
            <a:ext cx="777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kern="0" dirty="0">
                <a:solidFill>
                  <a:srgbClr val="0070C0"/>
                </a:solidFill>
                <a:latin typeface="+mn-lt"/>
              </a:rPr>
              <a:t>tell V/1 me NP/1 VP/2 in P/1 20 Det/1 minutes N/1 NP/2 PP/2 …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D1B02B-E12F-41A8-B166-7D19C3AF78CE}"/>
              </a:ext>
            </a:extLst>
          </p:cNvPr>
          <p:cNvCxnSpPr>
            <a:cxnSpLocks/>
          </p:cNvCxnSpPr>
          <p:nvPr/>
        </p:nvCxnSpPr>
        <p:spPr bwMode="auto">
          <a:xfrm>
            <a:off x="76200" y="3657600"/>
            <a:ext cx="8923236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29655E-A8D9-4AF7-98F5-4C01519590B2}"/>
              </a:ext>
            </a:extLst>
          </p:cNvPr>
          <p:cNvSpPr txBox="1"/>
          <p:nvPr/>
        </p:nvSpPr>
        <p:spPr>
          <a:xfrm>
            <a:off x="304800" y="4195226"/>
            <a:ext cx="89154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dirty="0">
                <a:solidFill>
                  <a:srgbClr val="0070C0"/>
                </a:solidFill>
                <a:latin typeface="+mn-lt"/>
              </a:rPr>
              <a:t>tell V/1 me NP/1 VP/2 in P/1 20 Det/1 minutes N/1 NP/2 </a:t>
            </a:r>
            <a:r>
              <a:rPr lang="en-US" sz="2000" kern="0" dirty="0">
                <a:solidFill>
                  <a:srgbClr val="FF0000"/>
                </a:solidFill>
                <a:latin typeface="+mn-lt"/>
              </a:rPr>
              <a:t>VP/2</a:t>
            </a:r>
            <a:r>
              <a:rPr lang="en-US" sz="2000" kern="0" dirty="0">
                <a:solidFill>
                  <a:srgbClr val="0070C0"/>
                </a:solidFill>
                <a:latin typeface="+mn-lt"/>
              </a:rPr>
              <a:t> …</a:t>
            </a:r>
          </a:p>
          <a:p>
            <a:pPr marL="0" indent="0">
              <a:buNone/>
            </a:pPr>
            <a:endParaRPr lang="en-US" sz="2000" kern="0" dirty="0">
              <a:solidFill>
                <a:srgbClr val="0070C0"/>
              </a:solidFill>
              <a:latin typeface="+mn-lt"/>
            </a:endParaRPr>
          </a:p>
          <a:p>
            <a:r>
              <a:rPr lang="en-US" sz="2000" kern="0" dirty="0">
                <a:solidFill>
                  <a:srgbClr val="0070C0"/>
                </a:solidFill>
                <a:latin typeface="+mn-lt"/>
              </a:rPr>
              <a:t>tell V/1 me NP/1 VP/2 </a:t>
            </a:r>
            <a:r>
              <a:rPr lang="en-US" sz="2000" kern="0" dirty="0">
                <a:solidFill>
                  <a:srgbClr val="FF0000"/>
                </a:solidFill>
                <a:latin typeface="+mn-lt"/>
              </a:rPr>
              <a:t>S/2</a:t>
            </a:r>
            <a:r>
              <a:rPr lang="en-US" sz="2000" kern="0" dirty="0">
                <a:solidFill>
                  <a:srgbClr val="0070C0"/>
                </a:solidFill>
                <a:latin typeface="+mn-lt"/>
              </a:rPr>
              <a:t> in P/1 20 Det/1 minutes N/1 NP/2 PP/2 …</a:t>
            </a:r>
          </a:p>
          <a:p>
            <a:endParaRPr lang="en-US" sz="2000" kern="0" dirty="0">
              <a:solidFill>
                <a:srgbClr val="0070C0"/>
              </a:solidFill>
              <a:latin typeface="+mn-lt"/>
            </a:endParaRPr>
          </a:p>
          <a:p>
            <a:r>
              <a:rPr lang="en-US" sz="2000" kern="0" dirty="0">
                <a:solidFill>
                  <a:srgbClr val="0070C0"/>
                </a:solidFill>
                <a:latin typeface="+mn-lt"/>
              </a:rPr>
              <a:t>( VP ( VP ( V tell ) ( NP me ) )</a:t>
            </a:r>
            <a:r>
              <a:rPr lang="en-US" sz="2000" kern="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000" kern="0" dirty="0">
                <a:solidFill>
                  <a:srgbClr val="0070C0"/>
                </a:solidFill>
                <a:latin typeface="+mn-lt"/>
              </a:rPr>
              <a:t>( </a:t>
            </a:r>
            <a:r>
              <a:rPr lang="en-US" sz="2000" kern="0" dirty="0">
                <a:solidFill>
                  <a:srgbClr val="FF0000"/>
                </a:solidFill>
                <a:latin typeface="+mn-lt"/>
              </a:rPr>
              <a:t>VP</a:t>
            </a:r>
            <a:r>
              <a:rPr lang="en-US" sz="2000" kern="0" dirty="0">
                <a:solidFill>
                  <a:srgbClr val="0070C0"/>
                </a:solidFill>
                <a:latin typeface="+mn-lt"/>
              </a:rPr>
              <a:t> ( P in ) ( NP ( Det 20 ) ( N minutes ) ) )</a:t>
            </a:r>
          </a:p>
          <a:p>
            <a:pPr marL="0" indent="0">
              <a:buNone/>
            </a:pPr>
            <a:endParaRPr lang="en-US" sz="2000" kern="0" dirty="0">
              <a:solidFill>
                <a:srgbClr val="0070C0"/>
              </a:solidFill>
              <a:latin typeface="+mn-lt"/>
            </a:endParaRPr>
          </a:p>
          <a:p>
            <a:r>
              <a:rPr lang="en-US" sz="2000" kern="0" dirty="0">
                <a:solidFill>
                  <a:srgbClr val="0070C0"/>
                </a:solidFill>
                <a:latin typeface="+mn-lt"/>
              </a:rPr>
              <a:t>( VP ( VP ( V tell ) ( NP me ) ) </a:t>
            </a:r>
            <a:r>
              <a:rPr lang="en-US" sz="2000" kern="0" dirty="0">
                <a:solidFill>
                  <a:srgbClr val="FF0000"/>
                </a:solidFill>
                <a:latin typeface="+mn-lt"/>
              </a:rPr>
              <a:t>) </a:t>
            </a:r>
            <a:r>
              <a:rPr lang="en-US" sz="2000" kern="0" dirty="0">
                <a:solidFill>
                  <a:srgbClr val="0070C0"/>
                </a:solidFill>
                <a:latin typeface="+mn-lt"/>
              </a:rPr>
              <a:t>( PP ( P in ) ( NP ( Det 20 ) ( N minutes ) ) )</a:t>
            </a:r>
          </a:p>
          <a:p>
            <a:pPr marL="0" indent="0">
              <a:buNone/>
            </a:pPr>
            <a:endParaRPr lang="en-US" sz="2000" kern="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2AED6-8820-1743-004A-51A94E1BF9AB}"/>
              </a:ext>
            </a:extLst>
          </p:cNvPr>
          <p:cNvSpPr txBox="1"/>
          <p:nvPr/>
        </p:nvSpPr>
        <p:spPr>
          <a:xfrm>
            <a:off x="7010400" y="4519136"/>
            <a:ext cx="2113079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1800" kern="0" dirty="0">
                <a:solidFill>
                  <a:srgbClr val="FF0000"/>
                </a:solidFill>
                <a:latin typeface="Comic Sans MS" panose="030F0702030302020204" pitchFamily="66" charset="0"/>
              </a:rPr>
              <a:t>no rule VP </a:t>
            </a:r>
            <a:r>
              <a:rPr lang="en-US" sz="1800" kern="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 P NP</a:t>
            </a:r>
            <a:endParaRPr lang="en-US" sz="1800" kern="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08E34F-41D9-1D34-75D7-637F6883D23D}"/>
              </a:ext>
            </a:extLst>
          </p:cNvPr>
          <p:cNvSpPr txBox="1"/>
          <p:nvPr/>
        </p:nvSpPr>
        <p:spPr>
          <a:xfrm>
            <a:off x="2706019" y="5128736"/>
            <a:ext cx="64379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1800" kern="0" dirty="0">
                <a:solidFill>
                  <a:srgbClr val="FF0000"/>
                </a:solidFill>
                <a:latin typeface="Comic Sans MS" panose="030F0702030302020204" pitchFamily="66" charset="0"/>
              </a:rPr>
              <a:t>stack has size 1, so can’t combine top 2 elements with S/2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0B8EBA-9169-63F6-3ABB-BD16F815D682}"/>
              </a:ext>
            </a:extLst>
          </p:cNvPr>
          <p:cNvSpPr txBox="1"/>
          <p:nvPr/>
        </p:nvSpPr>
        <p:spPr>
          <a:xfrm>
            <a:off x="6858000" y="5738336"/>
            <a:ext cx="2230099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1800" kern="0" dirty="0">
                <a:solidFill>
                  <a:srgbClr val="FF0000"/>
                </a:solidFill>
                <a:latin typeface="Comic Sans MS" panose="030F0702030302020204" pitchFamily="66" charset="0"/>
              </a:rPr>
              <a:t>no rule VP </a:t>
            </a:r>
            <a:r>
              <a:rPr lang="en-US" sz="1800" kern="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 VP </a:t>
            </a:r>
            <a:r>
              <a:rPr lang="en-US" sz="1800" kern="0" dirty="0" err="1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VP</a:t>
            </a:r>
            <a:endParaRPr lang="en-US" sz="1800" kern="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4A24A3-5EED-3286-FEC8-033B993C56D3}"/>
              </a:ext>
            </a:extLst>
          </p:cNvPr>
          <p:cNvSpPr txBox="1"/>
          <p:nvPr/>
        </p:nvSpPr>
        <p:spPr>
          <a:xfrm>
            <a:off x="4551280" y="6336268"/>
            <a:ext cx="4536819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1800" kern="0" dirty="0">
                <a:solidFill>
                  <a:srgbClr val="FF0000"/>
                </a:solidFill>
                <a:latin typeface="Comic Sans MS" panose="030F0702030302020204" pitchFamily="66" charset="0"/>
              </a:rPr>
              <a:t>right </a:t>
            </a:r>
            <a:r>
              <a:rPr lang="en-US" sz="1800" kern="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paren</a:t>
            </a:r>
            <a:r>
              <a:rPr lang="en-US" sz="1800" kern="0" dirty="0">
                <a:solidFill>
                  <a:srgbClr val="FF0000"/>
                </a:solidFill>
                <a:latin typeface="Comic Sans MS" panose="030F0702030302020204" pitchFamily="66" charset="0"/>
              </a:rPr>
              <a:t> doesn’t match any left </a:t>
            </a:r>
            <a:r>
              <a:rPr lang="en-US" sz="1800" kern="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paren</a:t>
            </a:r>
            <a:endParaRPr lang="en-US" sz="1800" kern="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36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21" grpId="0" uiExpand="1" build="p"/>
      <p:bldP spid="11" grpId="0" uiExpand="1" build="p"/>
      <p:bldP spid="6" grpId="0"/>
      <p:bldP spid="8" grpId="0"/>
      <p:bldP spid="9" grpId="0"/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0306C-44FD-4ABC-863F-129FB2AB0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7899400" cy="1143000"/>
          </a:xfrm>
        </p:spPr>
        <p:txBody>
          <a:bodyPr/>
          <a:lstStyle/>
          <a:p>
            <a:r>
              <a:rPr lang="en-US" sz="2800" dirty="0"/>
              <a:t>Many </a:t>
            </a:r>
            <a:r>
              <a:rPr lang="en-US" sz="2800" i="1" dirty="0"/>
              <a:t>structure prediction </a:t>
            </a:r>
            <a:r>
              <a:rPr lang="en-US" sz="2800" dirty="0"/>
              <a:t>problems can be reduced to </a:t>
            </a:r>
            <a:r>
              <a:rPr lang="en-US" sz="2800" i="1" dirty="0"/>
              <a:t>sequence prediction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0ABE6-3FCC-4186-BA16-D5CBC98FEB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DF456-A8CF-4758-97C8-C743E32F28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118</a:t>
            </a:fld>
            <a:endParaRPr lang="en-US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4ADB9E-1890-4E28-8863-260E6B668169}"/>
              </a:ext>
            </a:extLst>
          </p:cNvPr>
          <p:cNvSpPr txBox="1"/>
          <p:nvPr/>
        </p:nvSpPr>
        <p:spPr>
          <a:xfrm>
            <a:off x="304800" y="1840468"/>
            <a:ext cx="8915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kern="0" dirty="0">
                <a:solidFill>
                  <a:srgbClr val="0070C0"/>
                </a:solidFill>
                <a:latin typeface="+mn-lt"/>
              </a:rPr>
              <a:t>( VP ( VP ( V tell ) ( NP me ) ) ( PP ( P in ) ( NP ( Det 20 ) ( N minutes ) ) ) 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12289D-34CC-4F7B-AEAE-F9563D7C02D2}"/>
              </a:ext>
            </a:extLst>
          </p:cNvPr>
          <p:cNvSpPr txBox="1"/>
          <p:nvPr/>
        </p:nvSpPr>
        <p:spPr>
          <a:xfrm>
            <a:off x="510027" y="1447800"/>
            <a:ext cx="2821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+mn-lt"/>
              </a:rPr>
              <a:t>Serialize</a:t>
            </a:r>
            <a:r>
              <a:rPr lang="en-US" sz="2000" dirty="0">
                <a:latin typeface="+mn-lt"/>
              </a:rPr>
              <a:t> the structure: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3A123C-551C-44CA-B445-F18D65E1BEF3}"/>
              </a:ext>
            </a:extLst>
          </p:cNvPr>
          <p:cNvSpPr txBox="1"/>
          <p:nvPr/>
        </p:nvSpPr>
        <p:spPr>
          <a:xfrm>
            <a:off x="533400" y="2334161"/>
            <a:ext cx="85753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Often nice to serialize as a sequence of </a:t>
            </a:r>
            <a:r>
              <a:rPr lang="en-US" sz="2000" b="1" dirty="0">
                <a:latin typeface="+mn-lt"/>
              </a:rPr>
              <a:t>structure-building operations</a:t>
            </a:r>
            <a:r>
              <a:rPr lang="en-US" sz="2000" dirty="0">
                <a:latin typeface="+mn-lt"/>
              </a:rPr>
              <a:t>:</a:t>
            </a:r>
          </a:p>
          <a:p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This is a “shift/reduce” system (previously used for deterministic parsing).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688F31AD-D3CE-4D4F-974C-3A419FFF4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733800"/>
            <a:ext cx="9144000" cy="1143000"/>
          </a:xfrm>
        </p:spPr>
        <p:txBody>
          <a:bodyPr/>
          <a:lstStyle/>
          <a:p>
            <a:r>
              <a:rPr lang="en-US" sz="2400" dirty="0"/>
              <a:t>What if we predict illegal actions or unbalanced </a:t>
            </a:r>
            <a:r>
              <a:rPr lang="en-US" sz="2400" dirty="0" err="1"/>
              <a:t>parens</a:t>
            </a:r>
            <a:r>
              <a:rPr lang="en-US" sz="2400" dirty="0"/>
              <a:t>?</a:t>
            </a:r>
          </a:p>
          <a:p>
            <a:pPr lvl="1"/>
            <a:r>
              <a:rPr lang="en-US" sz="2000" dirty="0"/>
              <a:t>Then we won’t be able to </a:t>
            </a:r>
            <a:r>
              <a:rPr lang="en-US" sz="2000" i="1" dirty="0"/>
              <a:t>deserialize</a:t>
            </a:r>
            <a:r>
              <a:rPr lang="en-US" sz="2000" dirty="0"/>
              <a:t> the predicted sequence into a tree</a:t>
            </a:r>
          </a:p>
          <a:p>
            <a:pPr lvl="2"/>
            <a:r>
              <a:rPr lang="en-US" sz="1600" dirty="0"/>
              <a:t>Just hope we learn from data to avoid this?  Or find the highest-prob </a:t>
            </a:r>
            <a:r>
              <a:rPr lang="en-US" sz="1600" i="1" dirty="0"/>
              <a:t>legal</a:t>
            </a:r>
            <a:r>
              <a:rPr lang="en-US" sz="1600" dirty="0"/>
              <a:t> sequence?</a:t>
            </a:r>
          </a:p>
          <a:p>
            <a:pPr lvl="1"/>
            <a:r>
              <a:rPr lang="en-US" sz="2000" dirty="0"/>
              <a:t>Alternative: decode tree by choosing legal CFG rules top-down</a:t>
            </a:r>
            <a:br>
              <a:rPr lang="en-US" sz="2000" dirty="0"/>
            </a:br>
            <a:r>
              <a:rPr lang="en-US" sz="2000" dirty="0"/>
              <a:t>(instead of symbols left-to-right); just as we encoded trees bottom-up</a:t>
            </a:r>
          </a:p>
          <a:p>
            <a:r>
              <a:rPr lang="en-US" sz="2200" dirty="0"/>
              <a:t>How does seq2seq parser copy </a:t>
            </a:r>
            <a:r>
              <a:rPr lang="en-US" sz="2200" b="1" dirty="0"/>
              <a:t>words</a:t>
            </a:r>
            <a:r>
              <a:rPr lang="en-US" sz="2200" dirty="0"/>
              <a:t> from input seq to output seq?</a:t>
            </a:r>
          </a:p>
          <a:p>
            <a:pPr lvl="1"/>
            <a:r>
              <a:rPr lang="en-US" sz="2000" dirty="0"/>
              <a:t>Enable decoder to choose and copy any input token (“pointer network”)</a:t>
            </a:r>
          </a:p>
          <a:p>
            <a:pPr lvl="1"/>
            <a:r>
              <a:rPr lang="en-US" sz="2000" dirty="0"/>
              <a:t>Or, do tagging rather than seq2seq (next slide!)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5B7D38-078E-4F69-A705-CA34F936536C}"/>
              </a:ext>
            </a:extLst>
          </p:cNvPr>
          <p:cNvSpPr txBox="1"/>
          <p:nvPr/>
        </p:nvSpPr>
        <p:spPr>
          <a:xfrm>
            <a:off x="838200" y="2724090"/>
            <a:ext cx="777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kern="0" dirty="0">
                <a:solidFill>
                  <a:srgbClr val="0070C0"/>
                </a:solidFill>
                <a:latin typeface="+mn-lt"/>
              </a:rPr>
              <a:t>tell V/1 me NP/1 VP/2 in P/1 20 Det/1 minutes N/1 NP/2 PP/2 …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D1B02B-E12F-41A8-B166-7D19C3AF78CE}"/>
              </a:ext>
            </a:extLst>
          </p:cNvPr>
          <p:cNvCxnSpPr>
            <a:cxnSpLocks/>
          </p:cNvCxnSpPr>
          <p:nvPr/>
        </p:nvCxnSpPr>
        <p:spPr bwMode="auto">
          <a:xfrm>
            <a:off x="76200" y="3657600"/>
            <a:ext cx="8923236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0689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0306C-44FD-4ABC-863F-129FB2AB0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7823200" cy="1143000"/>
          </a:xfrm>
        </p:spPr>
        <p:txBody>
          <a:bodyPr/>
          <a:lstStyle/>
          <a:p>
            <a:r>
              <a:rPr lang="en-US" sz="2800" dirty="0"/>
              <a:t>Many </a:t>
            </a:r>
            <a:r>
              <a:rPr lang="en-US" sz="2800" i="1" dirty="0"/>
              <a:t>structure prediction </a:t>
            </a:r>
            <a:r>
              <a:rPr lang="en-US" sz="2800" dirty="0"/>
              <a:t>problems can actually be reduced to </a:t>
            </a:r>
            <a:r>
              <a:rPr lang="en-US" sz="2800" i="1" dirty="0"/>
              <a:t>tagging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0ABE6-3FCC-4186-BA16-D5CBC98FEB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DF456-A8CF-4758-97C8-C743E32F28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119</a:t>
            </a:fld>
            <a:endParaRPr lang="en-US" alt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B449418-685E-499A-9846-B6BB1B4C2F64}"/>
              </a:ext>
            </a:extLst>
          </p:cNvPr>
          <p:cNvGrpSpPr/>
          <p:nvPr/>
        </p:nvGrpSpPr>
        <p:grpSpPr>
          <a:xfrm>
            <a:off x="2390775" y="1676400"/>
            <a:ext cx="4362450" cy="957257"/>
            <a:chOff x="2390775" y="4116393"/>
            <a:chExt cx="4362450" cy="95725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1912CEE-1BC8-4E06-B97C-6DEA20447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0775" y="4554538"/>
              <a:ext cx="43624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800" b="1" dirty="0">
                  <a:solidFill>
                    <a:srgbClr val="FF0000"/>
                  </a:solidFill>
                </a:rPr>
                <a:t>Time flies like an arrow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CD79409-F634-4B69-8E54-D8F9C503E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1288" y="4116393"/>
              <a:ext cx="4572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800" b="1">
                  <a:solidFill>
                    <a:srgbClr val="3399FF"/>
                  </a:solidFill>
                </a:rPr>
                <a:t>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D4A30F0-92F3-4846-AE21-DD491DE4A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363" y="4116393"/>
              <a:ext cx="423863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800" b="1">
                  <a:solidFill>
                    <a:srgbClr val="3399FF"/>
                  </a:solidFill>
                </a:rPr>
                <a:t>V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36B275D-76DB-4123-9F61-F2879DCB0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7701" y="4116393"/>
              <a:ext cx="417513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800" b="1">
                  <a:solidFill>
                    <a:srgbClr val="3399FF"/>
                  </a:solidFill>
                </a:rPr>
                <a:t>P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2CB9927-6866-49BB-A697-DC001793C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4116393"/>
              <a:ext cx="455613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800" b="1">
                  <a:solidFill>
                    <a:srgbClr val="3399FF"/>
                  </a:solidFill>
                </a:rPr>
                <a:t>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15C31F1-240E-4B68-9F7C-755285FFE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8364" y="4127506"/>
              <a:ext cx="4572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 type="none" w="lg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800" b="1">
                  <a:solidFill>
                    <a:srgbClr val="3399FF"/>
                  </a:solidFill>
                </a:rPr>
                <a:t>N</a:t>
              </a:r>
            </a:p>
          </p:txBody>
        </p:sp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71D98442-FA43-416F-96FE-76DB03C10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711" y="3154357"/>
            <a:ext cx="5909006" cy="334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53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AD88-9ED0-4CCB-BD38-F38EE21BE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6AC21-1B4C-4F6B-BAB3-F43B7D41F1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610600" cy="4648200"/>
              </a:xfrm>
            </p:spPr>
            <p:txBody>
              <a:bodyPr/>
              <a:lstStyle/>
              <a:p>
                <a:r>
                  <a:rPr lang="en-US" dirty="0"/>
                  <a:t>Associative but not commutative</a:t>
                </a:r>
              </a:p>
              <a:p>
                <a:r>
                  <a:rPr lang="en-US" dirty="0"/>
                  <a:t>Maps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b="0" i="1" kern="12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i="1" kern="12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b="0" i="1" kern="12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0" lang="en-US" b="0" i="0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b="0" i="1" kern="12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b="0" i="1" kern="12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kumimoji="0" lang="en-US" b="0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sSup>
                      <m:sSupPr>
                        <m:ctrlP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b="0" i="1" kern="12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6AC21-1B4C-4F6B-BAB3-F43B7D41F1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610600" cy="4648200"/>
              </a:xfrm>
              <a:blipFill>
                <a:blip r:embed="rId3"/>
                <a:stretch>
                  <a:fillRect l="-1557" t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CA613-E3AA-44BB-A88B-CE5F83F516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42E60-2E94-4579-8BB6-D952B699E1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DD9BAF-63E9-4F7C-A5F7-CB9B29F01A83}"/>
              </a:ext>
            </a:extLst>
          </p:cNvPr>
          <p:cNvGrpSpPr/>
          <p:nvPr/>
        </p:nvGrpSpPr>
        <p:grpSpPr>
          <a:xfrm>
            <a:off x="1219200" y="4024679"/>
            <a:ext cx="3539924" cy="842667"/>
            <a:chOff x="1219200" y="4024679"/>
            <a:chExt cx="3539924" cy="8426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A2272AA-825A-41C7-8993-E7B88E786B80}"/>
                    </a:ext>
                  </a:extLst>
                </p:cNvPr>
                <p:cNvSpPr txBox="1"/>
                <p:nvPr/>
              </p:nvSpPr>
              <p:spPr>
                <a:xfrm>
                  <a:off x="3082724" y="4124214"/>
                  <a:ext cx="395748" cy="4338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A2272AA-825A-41C7-8993-E7B88E786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2724" y="4124214"/>
                  <a:ext cx="395748" cy="4338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E9569BB-B453-41B8-ABAF-996CC354F9C1}"/>
                </a:ext>
              </a:extLst>
            </p:cNvPr>
            <p:cNvGrpSpPr/>
            <p:nvPr/>
          </p:nvGrpSpPr>
          <p:grpSpPr>
            <a:xfrm>
              <a:off x="3628414" y="4024679"/>
              <a:ext cx="1130710" cy="842667"/>
              <a:chOff x="3060290" y="3733800"/>
              <a:chExt cx="1130710" cy="84266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CED6168-2E19-4A34-BAFC-A0108DEAA38D}"/>
                  </a:ext>
                </a:extLst>
              </p:cNvPr>
              <p:cNvSpPr/>
              <p:nvPr/>
            </p:nvSpPr>
            <p:spPr bwMode="auto">
              <a:xfrm>
                <a:off x="3060290" y="3733800"/>
                <a:ext cx="1130710" cy="84266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0F021C9-4D6A-4EB0-BBF1-C70AE8B42C1D}"/>
                  </a:ext>
                </a:extLst>
              </p:cNvPr>
              <p:cNvCxnSpPr/>
              <p:nvPr/>
            </p:nvCxnSpPr>
            <p:spPr bwMode="auto">
              <a:xfrm>
                <a:off x="3060290" y="3733800"/>
                <a:ext cx="0" cy="842667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730A077-73C1-4EA9-9D77-96B93A90C9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060290" y="3733800"/>
                <a:ext cx="112319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2DEE376-4B24-4B7F-A7E2-28E9E4C72BA9}"/>
                </a:ext>
              </a:extLst>
            </p:cNvPr>
            <p:cNvGrpSpPr/>
            <p:nvPr/>
          </p:nvGrpSpPr>
          <p:grpSpPr>
            <a:xfrm>
              <a:off x="1219200" y="4024679"/>
              <a:ext cx="565355" cy="842667"/>
              <a:chOff x="685800" y="3733800"/>
              <a:chExt cx="565355" cy="84266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1148301-A1B0-4773-B326-DB9C1293F633}"/>
                  </a:ext>
                </a:extLst>
              </p:cNvPr>
              <p:cNvSpPr/>
              <p:nvPr/>
            </p:nvSpPr>
            <p:spPr bwMode="auto">
              <a:xfrm>
                <a:off x="685800" y="3733800"/>
                <a:ext cx="565355" cy="84266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4605EF7-0687-4E0B-B0BA-A3301F511CCE}"/>
                  </a:ext>
                </a:extLst>
              </p:cNvPr>
              <p:cNvCxnSpPr/>
              <p:nvPr/>
            </p:nvCxnSpPr>
            <p:spPr bwMode="auto">
              <a:xfrm>
                <a:off x="685800" y="3733800"/>
                <a:ext cx="0" cy="842667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A36711E-2073-4A85-95DF-892C303306A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85801" y="3733800"/>
                <a:ext cx="553189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84A352C-474A-4237-9091-241F85A9540A}"/>
                </a:ext>
              </a:extLst>
            </p:cNvPr>
            <p:cNvGrpSpPr/>
            <p:nvPr/>
          </p:nvGrpSpPr>
          <p:grpSpPr>
            <a:xfrm>
              <a:off x="1897626" y="4163335"/>
              <a:ext cx="1137151" cy="565532"/>
              <a:chOff x="1364226" y="3872456"/>
              <a:chExt cx="1137151" cy="56553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58CAE25-BE3F-4464-B282-526D6414E14E}"/>
                  </a:ext>
                </a:extLst>
              </p:cNvPr>
              <p:cNvSpPr/>
              <p:nvPr/>
            </p:nvSpPr>
            <p:spPr bwMode="auto">
              <a:xfrm rot="5400000">
                <a:off x="1646903" y="3589779"/>
                <a:ext cx="565355" cy="1130709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CC18FDA-6227-4ACF-8050-BFEB9342FE5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378179" y="3877643"/>
                <a:ext cx="112319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36599B4-35A5-4D90-BD58-DA099051562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 flipH="1">
                <a:off x="1087632" y="4161394"/>
                <a:ext cx="553188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28C874-67F7-4F65-8923-C219464FCD2F}"/>
              </a:ext>
            </a:extLst>
          </p:cNvPr>
          <p:cNvGrpSpPr/>
          <p:nvPr/>
        </p:nvGrpSpPr>
        <p:grpSpPr>
          <a:xfrm>
            <a:off x="5787342" y="4038600"/>
            <a:ext cx="3162782" cy="842667"/>
            <a:chOff x="5787342" y="4038600"/>
            <a:chExt cx="3162782" cy="8426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83AB0C5-5491-4513-993D-A025EF92562C}"/>
                    </a:ext>
                  </a:extLst>
                </p:cNvPr>
                <p:cNvSpPr txBox="1"/>
                <p:nvPr/>
              </p:nvSpPr>
              <p:spPr>
                <a:xfrm>
                  <a:off x="7273724" y="4138135"/>
                  <a:ext cx="395748" cy="4338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83AB0C5-5491-4513-993D-A025EF9256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724" y="4138135"/>
                  <a:ext cx="395748" cy="4338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0A91A0B-4DC0-4C33-A8AD-B96D33939662}"/>
                </a:ext>
              </a:extLst>
            </p:cNvPr>
            <p:cNvGrpSpPr/>
            <p:nvPr/>
          </p:nvGrpSpPr>
          <p:grpSpPr>
            <a:xfrm>
              <a:off x="7819414" y="4038600"/>
              <a:ext cx="1130710" cy="842667"/>
              <a:chOff x="3060290" y="3733800"/>
              <a:chExt cx="1130710" cy="842667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90B8F5D-D540-4F70-B288-184AF7ABD27F}"/>
                  </a:ext>
                </a:extLst>
              </p:cNvPr>
              <p:cNvSpPr/>
              <p:nvPr/>
            </p:nvSpPr>
            <p:spPr bwMode="auto">
              <a:xfrm>
                <a:off x="3060290" y="3733800"/>
                <a:ext cx="1130710" cy="84266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6BA5C77-AE31-4653-8C4F-C5288916B21E}"/>
                  </a:ext>
                </a:extLst>
              </p:cNvPr>
              <p:cNvCxnSpPr/>
              <p:nvPr/>
            </p:nvCxnSpPr>
            <p:spPr bwMode="auto">
              <a:xfrm>
                <a:off x="3060290" y="3733800"/>
                <a:ext cx="0" cy="842667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E279262-F712-4FBF-846B-661AD177698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060290" y="3733800"/>
                <a:ext cx="112319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004CE65-9B86-4260-A46F-8DEF1ACDDF8D}"/>
                </a:ext>
              </a:extLst>
            </p:cNvPr>
            <p:cNvGrpSpPr/>
            <p:nvPr/>
          </p:nvGrpSpPr>
          <p:grpSpPr>
            <a:xfrm>
              <a:off x="5787342" y="4038600"/>
              <a:ext cx="188213" cy="842667"/>
              <a:chOff x="685800" y="3733800"/>
              <a:chExt cx="565355" cy="84266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4CF1CA5-3CCE-47F3-9DE1-1C5079302531}"/>
                  </a:ext>
                </a:extLst>
              </p:cNvPr>
              <p:cNvSpPr/>
              <p:nvPr/>
            </p:nvSpPr>
            <p:spPr bwMode="auto">
              <a:xfrm>
                <a:off x="685800" y="3733800"/>
                <a:ext cx="565355" cy="84266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B457B2A-E4CF-4AF0-A1B3-D37C811DFC49}"/>
                  </a:ext>
                </a:extLst>
              </p:cNvPr>
              <p:cNvCxnSpPr/>
              <p:nvPr/>
            </p:nvCxnSpPr>
            <p:spPr bwMode="auto">
              <a:xfrm>
                <a:off x="685800" y="3733800"/>
                <a:ext cx="0" cy="842667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73A394A2-7904-42E0-A627-AF92DF61057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85801" y="3733800"/>
                <a:ext cx="553189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2286934-62AC-4DDA-838B-317AE446B84E}"/>
                </a:ext>
              </a:extLst>
            </p:cNvPr>
            <p:cNvGrpSpPr/>
            <p:nvPr/>
          </p:nvGrpSpPr>
          <p:grpSpPr>
            <a:xfrm>
              <a:off x="6088626" y="4308923"/>
              <a:ext cx="1137151" cy="186878"/>
              <a:chOff x="1364226" y="3872456"/>
              <a:chExt cx="1137151" cy="565532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9979DAC-2639-498F-B32D-044CF0446F2A}"/>
                  </a:ext>
                </a:extLst>
              </p:cNvPr>
              <p:cNvSpPr/>
              <p:nvPr/>
            </p:nvSpPr>
            <p:spPr bwMode="auto">
              <a:xfrm rot="5400000">
                <a:off x="1646903" y="3589779"/>
                <a:ext cx="565355" cy="1130709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48F230D-5A81-4162-BCE0-67279E97447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378179" y="3877643"/>
                <a:ext cx="112319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5C948CC-CCE0-4677-99D6-1F25AB13C69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 flipH="1">
                <a:off x="1087632" y="4161394"/>
                <a:ext cx="553188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FAD7C5-A448-46E9-9ACC-98F5229DD58B}"/>
              </a:ext>
            </a:extLst>
          </p:cNvPr>
          <p:cNvGrpSpPr/>
          <p:nvPr/>
        </p:nvGrpSpPr>
        <p:grpSpPr>
          <a:xfrm>
            <a:off x="219920" y="5114855"/>
            <a:ext cx="4539204" cy="1545790"/>
            <a:chOff x="219920" y="5114855"/>
            <a:chExt cx="4539204" cy="15457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AC8A997-75FF-4992-97D1-6B50683F765E}"/>
                    </a:ext>
                  </a:extLst>
                </p:cNvPr>
                <p:cNvSpPr txBox="1"/>
                <p:nvPr/>
              </p:nvSpPr>
              <p:spPr>
                <a:xfrm>
                  <a:off x="3082724" y="5352868"/>
                  <a:ext cx="395748" cy="4338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AC8A997-75FF-4992-97D1-6B50683F76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2724" y="5352868"/>
                  <a:ext cx="395748" cy="4338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363F460-B049-443F-8B69-CF073B984E52}"/>
                </a:ext>
              </a:extLst>
            </p:cNvPr>
            <p:cNvGrpSpPr/>
            <p:nvPr/>
          </p:nvGrpSpPr>
          <p:grpSpPr>
            <a:xfrm>
              <a:off x="3628414" y="5253333"/>
              <a:ext cx="1130710" cy="842667"/>
              <a:chOff x="3060290" y="3733800"/>
              <a:chExt cx="1130710" cy="842667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C77B6676-D871-496A-BC1F-E27D05E67B5D}"/>
                  </a:ext>
                </a:extLst>
              </p:cNvPr>
              <p:cNvSpPr/>
              <p:nvPr/>
            </p:nvSpPr>
            <p:spPr bwMode="auto">
              <a:xfrm>
                <a:off x="3060290" y="3733800"/>
                <a:ext cx="1130710" cy="84266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29BEE707-9275-4713-BBD9-E19E27699F54}"/>
                  </a:ext>
                </a:extLst>
              </p:cNvPr>
              <p:cNvCxnSpPr/>
              <p:nvPr/>
            </p:nvCxnSpPr>
            <p:spPr bwMode="auto">
              <a:xfrm>
                <a:off x="3060290" y="3733800"/>
                <a:ext cx="0" cy="842667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D3ED66DC-B271-4EA7-9994-CA10BBC06E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060290" y="3733800"/>
                <a:ext cx="112319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630D9DF-F60F-4862-B842-614C025370A7}"/>
                </a:ext>
              </a:extLst>
            </p:cNvPr>
            <p:cNvGrpSpPr/>
            <p:nvPr/>
          </p:nvGrpSpPr>
          <p:grpSpPr>
            <a:xfrm>
              <a:off x="219920" y="5253333"/>
              <a:ext cx="1599360" cy="842667"/>
              <a:chOff x="685800" y="3733800"/>
              <a:chExt cx="565355" cy="842667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64B80DF-B183-4065-974F-4E5C0A92C619}"/>
                  </a:ext>
                </a:extLst>
              </p:cNvPr>
              <p:cNvSpPr/>
              <p:nvPr/>
            </p:nvSpPr>
            <p:spPr bwMode="auto">
              <a:xfrm>
                <a:off x="685800" y="3733800"/>
                <a:ext cx="565355" cy="84266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0F88468C-A876-44C3-81FB-17C0A3513192}"/>
                  </a:ext>
                </a:extLst>
              </p:cNvPr>
              <p:cNvCxnSpPr/>
              <p:nvPr/>
            </p:nvCxnSpPr>
            <p:spPr bwMode="auto">
              <a:xfrm>
                <a:off x="685800" y="3733800"/>
                <a:ext cx="0" cy="842667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62FC4BC8-712F-4E7D-BF08-776DEDEA98A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85801" y="3733800"/>
                <a:ext cx="553189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B85D368-E6F1-414B-B038-CC59F196F552}"/>
                </a:ext>
              </a:extLst>
            </p:cNvPr>
            <p:cNvGrpSpPr/>
            <p:nvPr/>
          </p:nvGrpSpPr>
          <p:grpSpPr>
            <a:xfrm>
              <a:off x="1897626" y="5114855"/>
              <a:ext cx="1137151" cy="1545790"/>
              <a:chOff x="1364226" y="3872456"/>
              <a:chExt cx="1137151" cy="565532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8822689-DE2E-4FDA-8F35-AF87B78C005D}"/>
                  </a:ext>
                </a:extLst>
              </p:cNvPr>
              <p:cNvSpPr/>
              <p:nvPr/>
            </p:nvSpPr>
            <p:spPr bwMode="auto">
              <a:xfrm rot="5400000">
                <a:off x="1646903" y="3589779"/>
                <a:ext cx="565355" cy="1130709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696663D8-5F53-4746-BD26-D85A0C827E4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378179" y="3877643"/>
                <a:ext cx="112319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E305F338-1B13-4C50-9A97-8269FE9A8E5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 flipH="1">
                <a:off x="1087632" y="4161394"/>
                <a:ext cx="553188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0B175C-B4BA-4F65-AEDE-01EBD99FFAD0}"/>
              </a:ext>
            </a:extLst>
          </p:cNvPr>
          <p:cNvGrpSpPr/>
          <p:nvPr/>
        </p:nvGrpSpPr>
        <p:grpSpPr>
          <a:xfrm>
            <a:off x="6248403" y="5262747"/>
            <a:ext cx="2057397" cy="1061853"/>
            <a:chOff x="6248403" y="5262747"/>
            <a:chExt cx="2057397" cy="10618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93BDFF49-BA9C-44D8-844A-15D262878C6F}"/>
                    </a:ext>
                  </a:extLst>
                </p:cNvPr>
                <p:cNvSpPr txBox="1"/>
                <p:nvPr/>
              </p:nvSpPr>
              <p:spPr>
                <a:xfrm>
                  <a:off x="7296448" y="5262747"/>
                  <a:ext cx="395748" cy="4338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93BDFF49-BA9C-44D8-844A-15D262878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6448" y="5262747"/>
                  <a:ext cx="395748" cy="4338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753DFF25-9011-4D89-988D-F8E670D88BA1}"/>
                </a:ext>
              </a:extLst>
            </p:cNvPr>
            <p:cNvGrpSpPr/>
            <p:nvPr/>
          </p:nvGrpSpPr>
          <p:grpSpPr>
            <a:xfrm>
              <a:off x="7842138" y="5472479"/>
              <a:ext cx="158865" cy="184355"/>
              <a:chOff x="7708490" y="3733800"/>
              <a:chExt cx="1130710" cy="842667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2CA1BA79-7318-4B98-A5E9-35F042728321}"/>
                  </a:ext>
                </a:extLst>
              </p:cNvPr>
              <p:cNvSpPr/>
              <p:nvPr/>
            </p:nvSpPr>
            <p:spPr bwMode="auto">
              <a:xfrm>
                <a:off x="7708490" y="3733800"/>
                <a:ext cx="1130710" cy="84266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595D3ED-59C7-467E-8037-956EB3FD7C7F}"/>
                  </a:ext>
                </a:extLst>
              </p:cNvPr>
              <p:cNvCxnSpPr/>
              <p:nvPr/>
            </p:nvCxnSpPr>
            <p:spPr bwMode="auto">
              <a:xfrm>
                <a:off x="7708490" y="3733800"/>
                <a:ext cx="0" cy="842667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FFA4EBF-947A-4329-8768-AF7F6A62F70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708490" y="3733800"/>
                <a:ext cx="112319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BB87BCA-2968-4C5A-B1A9-AFB77FDCECDA}"/>
                </a:ext>
              </a:extLst>
            </p:cNvPr>
            <p:cNvGrpSpPr/>
            <p:nvPr/>
          </p:nvGrpSpPr>
          <p:grpSpPr>
            <a:xfrm>
              <a:off x="6400803" y="5472479"/>
              <a:ext cx="565355" cy="184355"/>
              <a:chOff x="5334000" y="3733800"/>
              <a:chExt cx="565355" cy="842667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CF14C3A-8E51-48B2-8448-56F193D35CCE}"/>
                  </a:ext>
                </a:extLst>
              </p:cNvPr>
              <p:cNvSpPr/>
              <p:nvPr/>
            </p:nvSpPr>
            <p:spPr bwMode="auto">
              <a:xfrm>
                <a:off x="5334000" y="3733800"/>
                <a:ext cx="565355" cy="84266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00B430F9-B439-4A57-95CC-05726B1F58C3}"/>
                  </a:ext>
                </a:extLst>
              </p:cNvPr>
              <p:cNvCxnSpPr/>
              <p:nvPr/>
            </p:nvCxnSpPr>
            <p:spPr bwMode="auto">
              <a:xfrm>
                <a:off x="5334000" y="3733800"/>
                <a:ext cx="0" cy="842667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08D79CA3-5257-4A89-86FB-F0E554BD16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334001" y="3733800"/>
                <a:ext cx="553189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06FACD7-21D3-4FB3-B28F-A2EF66928F5A}"/>
                </a:ext>
              </a:extLst>
            </p:cNvPr>
            <p:cNvGrpSpPr/>
            <p:nvPr/>
          </p:nvGrpSpPr>
          <p:grpSpPr>
            <a:xfrm>
              <a:off x="7079230" y="5301868"/>
              <a:ext cx="159774" cy="565532"/>
              <a:chOff x="6012426" y="3872456"/>
              <a:chExt cx="1137151" cy="565532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8BE9E30-E4B4-4787-8137-7DAA2850D32B}"/>
                  </a:ext>
                </a:extLst>
              </p:cNvPr>
              <p:cNvSpPr/>
              <p:nvPr/>
            </p:nvSpPr>
            <p:spPr bwMode="auto">
              <a:xfrm rot="5400000">
                <a:off x="6295103" y="3589779"/>
                <a:ext cx="565355" cy="1130709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00EC9B7-6206-45AE-91A4-7C8DEFA559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26379" y="3877643"/>
                <a:ext cx="112319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94C44BA1-BF90-4175-BF8D-A6A1BDA4124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 flipH="1">
                <a:off x="5735832" y="4161394"/>
                <a:ext cx="553188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8D3DB88-80B4-40E2-91DC-6413C2E1F9FE}"/>
                </a:ext>
              </a:extLst>
            </p:cNvPr>
            <p:cNvSpPr txBox="1"/>
            <p:nvPr/>
          </p:nvSpPr>
          <p:spPr>
            <a:xfrm>
              <a:off x="6248403" y="5924490"/>
              <a:ext cx="205739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omic Sans MS" panose="030F0702030302020204" pitchFamily="66" charset="0"/>
                </a:rPr>
                <a:t>Very different!</a:t>
              </a:r>
              <a:endParaRPr lang="en-US" dirty="0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542B0DA9-4618-4E15-AC16-6959FCFC9D18}"/>
              </a:ext>
            </a:extLst>
          </p:cNvPr>
          <p:cNvSpPr txBox="1"/>
          <p:nvPr/>
        </p:nvSpPr>
        <p:spPr>
          <a:xfrm>
            <a:off x="305705" y="5385137"/>
            <a:ext cx="29708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Larger black dimension</a:t>
            </a:r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12F4C0A-379C-4136-8767-C62234D7FE88}"/>
              </a:ext>
            </a:extLst>
          </p:cNvPr>
          <p:cNvSpPr txBox="1"/>
          <p:nvPr/>
        </p:nvSpPr>
        <p:spPr>
          <a:xfrm>
            <a:off x="3657600" y="5257800"/>
            <a:ext cx="2970895" cy="94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Output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dims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unchanged</a:t>
            </a:r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1CBAD9E-1E4A-4FD3-8C7C-2CC934F0F971}"/>
              </a:ext>
            </a:extLst>
          </p:cNvPr>
          <p:cNvSpPr txBox="1"/>
          <p:nvPr/>
        </p:nvSpPr>
        <p:spPr>
          <a:xfrm>
            <a:off x="172201" y="6221225"/>
            <a:ext cx="5009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But more features in row-col similarities</a:t>
            </a:r>
            <a:endParaRPr lang="en-US" sz="20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7621CF1-0F1A-4F5A-BD4B-C55108853F4F}"/>
              </a:ext>
            </a:extLst>
          </p:cNvPr>
          <p:cNvSpPr txBox="1"/>
          <p:nvPr/>
        </p:nvSpPr>
        <p:spPr>
          <a:xfrm>
            <a:off x="5762358" y="4476690"/>
            <a:ext cx="21624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Black dim = 1</a:t>
            </a:r>
            <a:endParaRPr lang="en-US" sz="20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FA6A9CA-81B3-4F9E-9AE3-9DCC125BA025}"/>
              </a:ext>
            </a:extLst>
          </p:cNvPr>
          <p:cNvSpPr txBox="1"/>
          <p:nvPr/>
        </p:nvSpPr>
        <p:spPr>
          <a:xfrm>
            <a:off x="7772400" y="3705761"/>
            <a:ext cx="46935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Output </a:t>
            </a:r>
            <a:br>
              <a:rPr 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</a:br>
            <a:r>
              <a:rPr 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dims</a:t>
            </a:r>
            <a:br>
              <a:rPr 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</a:br>
            <a:r>
              <a:rPr lang="en-US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unchanged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but rank=1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99509A-663E-4FFB-9AEF-59CBA87DF01A}"/>
              </a:ext>
            </a:extLst>
          </p:cNvPr>
          <p:cNvGrpSpPr/>
          <p:nvPr/>
        </p:nvGrpSpPr>
        <p:grpSpPr>
          <a:xfrm>
            <a:off x="5029200" y="4135921"/>
            <a:ext cx="3454400" cy="2668101"/>
            <a:chOff x="5029200" y="4135921"/>
            <a:chExt cx="3454400" cy="26681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1638402-438D-4B04-8632-02C044541070}"/>
                </a:ext>
              </a:extLst>
            </p:cNvPr>
            <p:cNvSpPr/>
            <p:nvPr/>
          </p:nvSpPr>
          <p:spPr bwMode="auto">
            <a:xfrm>
              <a:off x="5115233" y="4135921"/>
              <a:ext cx="547385" cy="266810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DBE74E5D-9E19-42EC-A961-ED77F29A6AD3}"/>
                    </a:ext>
                  </a:extLst>
                </p:cNvPr>
                <p:cNvSpPr txBox="1"/>
                <p:nvPr/>
              </p:nvSpPr>
              <p:spPr>
                <a:xfrm>
                  <a:off x="5044123" y="4324290"/>
                  <a:ext cx="75707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DBE74E5D-9E19-42EC-A961-ED77F29A6A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4123" y="4324290"/>
                  <a:ext cx="757075" cy="400110"/>
                </a:xfrm>
                <a:prstGeom prst="rect">
                  <a:avLst/>
                </a:prstGeom>
                <a:blipFill>
                  <a:blip r:embed="rId8"/>
                  <a:stretch>
                    <a:fillRect t="-19697" r="-12800" b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32F6791-6539-4265-8B9D-C6387B6864F0}"/>
                    </a:ext>
                  </a:extLst>
                </p:cNvPr>
                <p:cNvSpPr txBox="1"/>
                <p:nvPr/>
              </p:nvSpPr>
              <p:spPr>
                <a:xfrm>
                  <a:off x="5029200" y="5257800"/>
                  <a:ext cx="75707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32F6791-6539-4265-8B9D-C6387B686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5257800"/>
                  <a:ext cx="757075" cy="400110"/>
                </a:xfrm>
                <a:prstGeom prst="rect">
                  <a:avLst/>
                </a:prstGeom>
                <a:blipFill>
                  <a:blip r:embed="rId9"/>
                  <a:stretch>
                    <a:fillRect t="-20000" r="-33871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AD9B516-B651-436F-A1A9-09BDE68E047A}"/>
                    </a:ext>
                  </a:extLst>
                </p:cNvPr>
                <p:cNvSpPr/>
                <p:nvPr/>
              </p:nvSpPr>
              <p:spPr bwMode="auto">
                <a:xfrm>
                  <a:off x="5105400" y="6332665"/>
                  <a:ext cx="3378200" cy="449135"/>
                </a:xfrm>
                <a:prstGeom prst="rect">
                  <a:avLst/>
                </a:prstGeom>
                <a:solidFill>
                  <a:srgbClr val="FFFF00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kumimoji="0" lang="en-US" sz="18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pitchFamily="34" charset="0"/>
                    </a:rPr>
                    <a:t>(where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⃗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800" dirty="0">
                      <a:latin typeface="Tahoma" pitchFamily="34" charset="0"/>
                    </a:rPr>
                    <a:t> are column vectors)</a:t>
                  </a:r>
                  <a:endParaRPr lang="en-US" sz="18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BAD9B516-B651-436F-A1A9-09BDE68E04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05400" y="6332665"/>
                  <a:ext cx="3378200" cy="449135"/>
                </a:xfrm>
                <a:prstGeom prst="rect">
                  <a:avLst/>
                </a:prstGeom>
                <a:blipFill>
                  <a:blip r:embed="rId10"/>
                  <a:stretch>
                    <a:fillRect l="-1625" t="-10811" r="-2166" b="-8108"/>
                  </a:stretch>
                </a:blip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FB202EA8-B2E8-4515-B49E-0446D73D4DD9}"/>
              </a:ext>
            </a:extLst>
          </p:cNvPr>
          <p:cNvSpPr txBox="1"/>
          <p:nvPr/>
        </p:nvSpPr>
        <p:spPr>
          <a:xfrm>
            <a:off x="5029200" y="4596825"/>
            <a:ext cx="1013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“outer product”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08616E8-2E80-4462-ADEF-8E20E24BAF5B}"/>
              </a:ext>
            </a:extLst>
          </p:cNvPr>
          <p:cNvSpPr txBox="1"/>
          <p:nvPr/>
        </p:nvSpPr>
        <p:spPr>
          <a:xfrm>
            <a:off x="5082344" y="5486400"/>
            <a:ext cx="1013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“inner product”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7C0AD-7D34-46FD-6D10-3B111392829E}"/>
              </a:ext>
            </a:extLst>
          </p:cNvPr>
          <p:cNvSpPr txBox="1"/>
          <p:nvPr/>
        </p:nvSpPr>
        <p:spPr>
          <a:xfrm>
            <a:off x="6019805" y="0"/>
            <a:ext cx="31241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@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or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torch.matmul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2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23" grpId="0"/>
      <p:bldP spid="124" grpId="0"/>
      <p:bldP spid="125" grpId="0"/>
      <p:bldP spid="127" grpId="0"/>
      <p:bldP spid="118" grpId="0"/>
      <p:bldP spid="11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0306C-44FD-4ABC-863F-129FB2AB0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7803629" cy="1143000"/>
          </a:xfrm>
        </p:spPr>
        <p:txBody>
          <a:bodyPr/>
          <a:lstStyle/>
          <a:p>
            <a:r>
              <a:rPr lang="en-US" sz="2800" dirty="0"/>
              <a:t>Many </a:t>
            </a:r>
            <a:r>
              <a:rPr lang="en-US" sz="2800" i="1" dirty="0"/>
              <a:t>structure prediction </a:t>
            </a:r>
            <a:r>
              <a:rPr lang="en-US" sz="2800" dirty="0"/>
              <a:t>problems can actually be reduced to </a:t>
            </a:r>
            <a:r>
              <a:rPr lang="en-US" sz="2800" i="1" dirty="0"/>
              <a:t>tagging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0ABE6-3FCC-4186-BA16-D5CBC98FEB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DF456-A8CF-4758-97C8-C743E32F28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120</a:t>
            </a:fld>
            <a:endParaRPr lang="en-US" alt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C64FE48-7522-48AE-B9D1-205933931586}"/>
              </a:ext>
            </a:extLst>
          </p:cNvPr>
          <p:cNvSpPr txBox="1">
            <a:spLocks/>
          </p:cNvSpPr>
          <p:nvPr/>
        </p:nvSpPr>
        <p:spPr>
          <a:xfrm>
            <a:off x="812800" y="1471248"/>
            <a:ext cx="8712200" cy="967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kern="0" dirty="0">
                <a:solidFill>
                  <a:srgbClr val="0070C0"/>
                </a:solidFill>
              </a:rPr>
              <a:t>Alarm(</a:t>
            </a:r>
            <a:r>
              <a:rPr lang="en-US" sz="2400" i="1" kern="0" dirty="0">
                <a:solidFill>
                  <a:srgbClr val="0070C0"/>
                </a:solidFill>
              </a:rPr>
              <a:t>delay</a:t>
            </a:r>
            <a:r>
              <a:rPr lang="en-US" sz="2400" kern="0" dirty="0">
                <a:solidFill>
                  <a:srgbClr val="0070C0"/>
                </a:solidFill>
              </a:rPr>
              <a:t>=“20 minutes”, </a:t>
            </a:r>
            <a:r>
              <a:rPr lang="en-US" sz="2400" i="1" kern="0" dirty="0">
                <a:solidFill>
                  <a:srgbClr val="0070C0"/>
                </a:solidFill>
              </a:rPr>
              <a:t>content</a:t>
            </a:r>
            <a:r>
              <a:rPr lang="en-US" sz="2400" kern="0" dirty="0">
                <a:solidFill>
                  <a:srgbClr val="0070C0"/>
                </a:solidFill>
              </a:rPr>
              <a:t>=“turn off the rice”)</a:t>
            </a:r>
            <a:endParaRPr lang="en-US" sz="1800" kern="0" dirty="0">
              <a:solidFill>
                <a:srgbClr val="0070C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1401D9A-A8F6-4922-900C-FC819E90081E}"/>
              </a:ext>
            </a:extLst>
          </p:cNvPr>
          <p:cNvGrpSpPr/>
          <p:nvPr/>
        </p:nvGrpSpPr>
        <p:grpSpPr>
          <a:xfrm>
            <a:off x="797365" y="1907230"/>
            <a:ext cx="1088141" cy="775433"/>
            <a:chOff x="797365" y="1954825"/>
            <a:chExt cx="1088141" cy="99447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EECA68-164A-459F-8038-DD622FDD9699}"/>
                </a:ext>
              </a:extLst>
            </p:cNvPr>
            <p:cNvSpPr txBox="1"/>
            <p:nvPr/>
          </p:nvSpPr>
          <p:spPr>
            <a:xfrm>
              <a:off x="797365" y="2436167"/>
              <a:ext cx="1088141" cy="513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mic Sans MS" panose="030F0702030302020204" pitchFamily="66" charset="0"/>
                </a:rPr>
                <a:t>intent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8FF32CC-3596-4E1E-80CB-5225CE8314EE}"/>
                </a:ext>
              </a:extLst>
            </p:cNvPr>
            <p:cNvCxnSpPr>
              <a:cxnSpLocks/>
              <a:stCxn id="14" idx="0"/>
            </p:cNvCxnSpPr>
            <p:nvPr/>
          </p:nvCxnSpPr>
          <p:spPr bwMode="auto">
            <a:xfrm flipV="1">
              <a:off x="1341436" y="1954825"/>
              <a:ext cx="0" cy="481342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BC45AA-BC83-4B04-A83D-BA5DFD9D164E}"/>
              </a:ext>
            </a:extLst>
          </p:cNvPr>
          <p:cNvGrpSpPr/>
          <p:nvPr/>
        </p:nvGrpSpPr>
        <p:grpSpPr>
          <a:xfrm>
            <a:off x="1600200" y="1904999"/>
            <a:ext cx="1088141" cy="775433"/>
            <a:chOff x="1883659" y="1952594"/>
            <a:chExt cx="1088141" cy="99447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CE2400-1362-44FC-82E7-1271B07F9DAB}"/>
                </a:ext>
              </a:extLst>
            </p:cNvPr>
            <p:cNvSpPr txBox="1"/>
            <p:nvPr/>
          </p:nvSpPr>
          <p:spPr>
            <a:xfrm>
              <a:off x="1883659" y="2433936"/>
              <a:ext cx="1088141" cy="513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mic Sans MS" panose="030F0702030302020204" pitchFamily="66" charset="0"/>
                </a:rPr>
                <a:t>slot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7A9B84-B4F4-4AFD-A095-404E9B047B98}"/>
                </a:ext>
              </a:extLst>
            </p:cNvPr>
            <p:cNvCxnSpPr>
              <a:cxnSpLocks/>
              <a:stCxn id="17" idx="0"/>
            </p:cNvCxnSpPr>
            <p:nvPr/>
          </p:nvCxnSpPr>
          <p:spPr bwMode="auto">
            <a:xfrm flipV="1">
              <a:off x="2427730" y="1952594"/>
              <a:ext cx="0" cy="481342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A2EF2E-B823-44A9-A004-2D8D1AD17FFB}"/>
              </a:ext>
            </a:extLst>
          </p:cNvPr>
          <p:cNvGrpSpPr/>
          <p:nvPr/>
        </p:nvGrpSpPr>
        <p:grpSpPr>
          <a:xfrm>
            <a:off x="4626859" y="1904999"/>
            <a:ext cx="1088141" cy="775433"/>
            <a:chOff x="1883659" y="1952594"/>
            <a:chExt cx="1088141" cy="99447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4330B22-893C-4041-9A6B-19B8905A4C1D}"/>
                </a:ext>
              </a:extLst>
            </p:cNvPr>
            <p:cNvSpPr txBox="1"/>
            <p:nvPr/>
          </p:nvSpPr>
          <p:spPr>
            <a:xfrm>
              <a:off x="1883659" y="2433936"/>
              <a:ext cx="1088141" cy="513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mic Sans MS" panose="030F0702030302020204" pitchFamily="66" charset="0"/>
                </a:rPr>
                <a:t>slot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EB18763-0F29-461F-9F3C-8F7594C88725}"/>
                </a:ext>
              </a:extLst>
            </p:cNvPr>
            <p:cNvCxnSpPr>
              <a:cxnSpLocks/>
              <a:stCxn id="24" idx="0"/>
            </p:cNvCxnSpPr>
            <p:nvPr/>
          </p:nvCxnSpPr>
          <p:spPr bwMode="auto">
            <a:xfrm flipV="1">
              <a:off x="2427730" y="1952594"/>
              <a:ext cx="0" cy="481342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BBEAFB3-90AC-4613-83D3-447EE1A889FB}"/>
              </a:ext>
            </a:extLst>
          </p:cNvPr>
          <p:cNvGrpSpPr/>
          <p:nvPr/>
        </p:nvGrpSpPr>
        <p:grpSpPr>
          <a:xfrm>
            <a:off x="5867400" y="1904999"/>
            <a:ext cx="2342629" cy="775433"/>
            <a:chOff x="3063524" y="1904999"/>
            <a:chExt cx="2342629" cy="77543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677FDF1-8404-45C6-8B62-D5BA30196041}"/>
                </a:ext>
              </a:extLst>
            </p:cNvPr>
            <p:cNvGrpSpPr/>
            <p:nvPr/>
          </p:nvGrpSpPr>
          <p:grpSpPr>
            <a:xfrm>
              <a:off x="3581400" y="1904999"/>
              <a:ext cx="1088141" cy="775433"/>
              <a:chOff x="1883659" y="1952594"/>
              <a:chExt cx="1088141" cy="99447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450F120-4953-4EE8-988B-55C00C9F6CB1}"/>
                  </a:ext>
                </a:extLst>
              </p:cNvPr>
              <p:cNvSpPr txBox="1"/>
              <p:nvPr/>
            </p:nvSpPr>
            <p:spPr>
              <a:xfrm>
                <a:off x="1883659" y="2433936"/>
                <a:ext cx="1088141" cy="513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20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mic Sans MS" panose="030F0702030302020204" pitchFamily="66" charset="0"/>
                  </a:rPr>
                  <a:t>filler</a:t>
                </a:r>
                <a:endParaRPr lang="en-US" sz="1400" dirty="0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BE9445B4-EED4-43A2-9893-F6302FFFD55C}"/>
                  </a:ext>
                </a:extLst>
              </p:cNvPr>
              <p:cNvCxnSpPr>
                <a:cxnSpLocks/>
                <a:stCxn id="29" idx="0"/>
              </p:cNvCxnSpPr>
              <p:nvPr/>
            </p:nvCxnSpPr>
            <p:spPr bwMode="auto">
              <a:xfrm flipV="1">
                <a:off x="2427730" y="1952594"/>
                <a:ext cx="0" cy="48134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CBBE48-87FC-4F4B-810E-D8B5D88549DD}"/>
                </a:ext>
              </a:extLst>
            </p:cNvPr>
            <p:cNvCxnSpPr/>
            <p:nvPr/>
          </p:nvCxnSpPr>
          <p:spPr bwMode="auto">
            <a:xfrm>
              <a:off x="3063524" y="1905000"/>
              <a:ext cx="2342629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984794-15CD-4CD8-A091-73F1EC0126EB}"/>
              </a:ext>
            </a:extLst>
          </p:cNvPr>
          <p:cNvGrpSpPr/>
          <p:nvPr/>
        </p:nvGrpSpPr>
        <p:grpSpPr>
          <a:xfrm>
            <a:off x="2819400" y="1904999"/>
            <a:ext cx="1504429" cy="775433"/>
            <a:chOff x="6572771" y="1904999"/>
            <a:chExt cx="1504429" cy="77543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DD923AF-9AF6-4C61-9881-E80A52C047A9}"/>
                </a:ext>
              </a:extLst>
            </p:cNvPr>
            <p:cNvGrpSpPr/>
            <p:nvPr/>
          </p:nvGrpSpPr>
          <p:grpSpPr>
            <a:xfrm>
              <a:off x="6836659" y="1904999"/>
              <a:ext cx="1088141" cy="775433"/>
              <a:chOff x="1883659" y="1952594"/>
              <a:chExt cx="1088141" cy="994472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2E092A-849C-4DA0-9340-5B8694149D01}"/>
                  </a:ext>
                </a:extLst>
              </p:cNvPr>
              <p:cNvSpPr txBox="1"/>
              <p:nvPr/>
            </p:nvSpPr>
            <p:spPr>
              <a:xfrm>
                <a:off x="1883659" y="2433936"/>
                <a:ext cx="1088141" cy="513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20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mic Sans MS" panose="030F0702030302020204" pitchFamily="66" charset="0"/>
                  </a:rPr>
                  <a:t>filler</a:t>
                </a:r>
                <a:endParaRPr lang="en-US" sz="1400" dirty="0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B48AEB86-18D5-4F99-AFFB-E3F045C7CAE1}"/>
                  </a:ext>
                </a:extLst>
              </p:cNvPr>
              <p:cNvCxnSpPr>
                <a:cxnSpLocks/>
                <a:stCxn id="34" idx="0"/>
              </p:cNvCxnSpPr>
              <p:nvPr/>
            </p:nvCxnSpPr>
            <p:spPr bwMode="auto">
              <a:xfrm flipV="1">
                <a:off x="2427730" y="1952594"/>
                <a:ext cx="0" cy="48134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D41CB70-E9E6-4217-9EA1-5B719F6632A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572771" y="1905000"/>
              <a:ext cx="1504429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708E862-E538-4212-A29E-3A247283642C}"/>
              </a:ext>
            </a:extLst>
          </p:cNvPr>
          <p:cNvSpPr txBox="1"/>
          <p:nvPr/>
        </p:nvSpPr>
        <p:spPr>
          <a:xfrm>
            <a:off x="533400" y="3790890"/>
            <a:ext cx="8023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+mn-lt"/>
              </a:rPr>
              <a:t>Tell  me  in  20  minutes  to  turn   off    the    rice    EOS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DADA4F-0F03-4038-9BE4-1AB2698FCD18}"/>
              </a:ext>
            </a:extLst>
          </p:cNvPr>
          <p:cNvSpPr txBox="1"/>
          <p:nvPr/>
        </p:nvSpPr>
        <p:spPr>
          <a:xfrm>
            <a:off x="7666034" y="3276600"/>
            <a:ext cx="944566" cy="4001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/>
            <a:r>
              <a:rPr lang="en-US" sz="2000" kern="0" dirty="0">
                <a:solidFill>
                  <a:srgbClr val="0070C0"/>
                </a:solidFill>
                <a:latin typeface="Tahoma" panose="020B0604030504040204" pitchFamily="34" charset="0"/>
              </a:rPr>
              <a:t>Alarm</a:t>
            </a:r>
            <a:endParaRPr lang="en-US" sz="1400" dirty="0">
              <a:latin typeface="Tahoma" panose="020B060403050404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5AF4B7-7AA2-401D-B5E5-EF5C2C2AE574}"/>
              </a:ext>
            </a:extLst>
          </p:cNvPr>
          <p:cNvGrpSpPr/>
          <p:nvPr/>
        </p:nvGrpSpPr>
        <p:grpSpPr>
          <a:xfrm>
            <a:off x="2057400" y="3276600"/>
            <a:ext cx="1828800" cy="400110"/>
            <a:chOff x="2057400" y="3733800"/>
            <a:chExt cx="1828800" cy="40011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5849A56-1D65-4E1B-882B-39A2FA149040}"/>
                </a:ext>
              </a:extLst>
            </p:cNvPr>
            <p:cNvSpPr txBox="1"/>
            <p:nvPr/>
          </p:nvSpPr>
          <p:spPr>
            <a:xfrm>
              <a:off x="2057400" y="3733800"/>
              <a:ext cx="944566" cy="400110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sz="2000" kern="0" dirty="0" err="1">
                  <a:solidFill>
                    <a:srgbClr val="0070C0"/>
                  </a:solidFill>
                  <a:latin typeface="Tahoma" panose="020B0604030504040204" pitchFamily="34" charset="0"/>
                </a:rPr>
                <a:t>B</a:t>
              </a:r>
              <a:r>
                <a:rPr lang="en-US" sz="2000" kern="0" baseline="-25000" dirty="0" err="1">
                  <a:solidFill>
                    <a:srgbClr val="0070C0"/>
                  </a:solidFill>
                  <a:latin typeface="Tahoma" panose="020B0604030504040204" pitchFamily="34" charset="0"/>
                </a:rPr>
                <a:t>delay</a:t>
              </a:r>
              <a:endParaRPr lang="en-US" sz="1400" baseline="-25000" dirty="0">
                <a:latin typeface="Tahoma" panose="020B060403050404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8860F6B-3B23-4098-A253-F0853BFC4DCE}"/>
                </a:ext>
              </a:extLst>
            </p:cNvPr>
            <p:cNvSpPr txBox="1"/>
            <p:nvPr/>
          </p:nvSpPr>
          <p:spPr>
            <a:xfrm>
              <a:off x="2941634" y="3733800"/>
              <a:ext cx="944566" cy="400110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sz="2000" kern="0" dirty="0" err="1">
                  <a:solidFill>
                    <a:srgbClr val="0070C0"/>
                  </a:solidFill>
                  <a:latin typeface="Tahoma" panose="020B0604030504040204" pitchFamily="34" charset="0"/>
                </a:rPr>
                <a:t>I</a:t>
              </a:r>
              <a:r>
                <a:rPr lang="en-US" sz="2000" kern="0" baseline="-25000" dirty="0" err="1">
                  <a:solidFill>
                    <a:srgbClr val="0070C0"/>
                  </a:solidFill>
                  <a:latin typeface="Tahoma" panose="020B0604030504040204" pitchFamily="34" charset="0"/>
                </a:rPr>
                <a:t>delay</a:t>
              </a:r>
              <a:endParaRPr lang="en-US" sz="1400" baseline="-25000" dirty="0">
                <a:latin typeface="Tahoma" panose="020B060403050404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A2D9011-9C9A-4D44-A69E-67170A96BA69}"/>
              </a:ext>
            </a:extLst>
          </p:cNvPr>
          <p:cNvGrpSpPr/>
          <p:nvPr/>
        </p:nvGrpSpPr>
        <p:grpSpPr>
          <a:xfrm>
            <a:off x="4389434" y="3276600"/>
            <a:ext cx="3306766" cy="400110"/>
            <a:chOff x="4389434" y="3733800"/>
            <a:chExt cx="3306766" cy="40011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A87FAF9-7422-43BB-86FD-72E06A55F7B1}"/>
                </a:ext>
              </a:extLst>
            </p:cNvPr>
            <p:cNvSpPr txBox="1"/>
            <p:nvPr/>
          </p:nvSpPr>
          <p:spPr>
            <a:xfrm>
              <a:off x="4389434" y="3733800"/>
              <a:ext cx="944566" cy="400110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sz="2000" kern="0" dirty="0" err="1">
                  <a:solidFill>
                    <a:srgbClr val="0070C0"/>
                  </a:solidFill>
                  <a:latin typeface="Tahoma" panose="020B0604030504040204" pitchFamily="34" charset="0"/>
                </a:rPr>
                <a:t>B</a:t>
              </a:r>
              <a:r>
                <a:rPr lang="en-US" sz="2000" kern="0" baseline="-25000" dirty="0" err="1">
                  <a:solidFill>
                    <a:srgbClr val="0070C0"/>
                  </a:solidFill>
                  <a:latin typeface="Tahoma" panose="020B0604030504040204" pitchFamily="34" charset="0"/>
                </a:rPr>
                <a:t>content</a:t>
              </a:r>
              <a:endParaRPr lang="en-US" sz="1400" baseline="-25000" dirty="0">
                <a:latin typeface="Tahoma" panose="020B060403050404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DD846C-6BFE-403C-9576-F29C105994FE}"/>
                </a:ext>
              </a:extLst>
            </p:cNvPr>
            <p:cNvSpPr txBox="1"/>
            <p:nvPr/>
          </p:nvSpPr>
          <p:spPr>
            <a:xfrm>
              <a:off x="5181600" y="3733800"/>
              <a:ext cx="944566" cy="400110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sz="2000" kern="0" dirty="0" err="1">
                  <a:solidFill>
                    <a:srgbClr val="0070C0"/>
                  </a:solidFill>
                  <a:latin typeface="Tahoma" panose="020B0604030504040204" pitchFamily="34" charset="0"/>
                </a:rPr>
                <a:t>I</a:t>
              </a:r>
              <a:r>
                <a:rPr lang="en-US" sz="2000" kern="0" baseline="-25000" dirty="0" err="1">
                  <a:solidFill>
                    <a:srgbClr val="0070C0"/>
                  </a:solidFill>
                  <a:latin typeface="Tahoma" panose="020B0604030504040204" pitchFamily="34" charset="0"/>
                </a:rPr>
                <a:t>content</a:t>
              </a:r>
              <a:endParaRPr lang="en-US" sz="1400" baseline="-25000" dirty="0">
                <a:latin typeface="Tahoma" panose="020B060403050404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65496DB-9A04-4523-96AF-D8BC1B218D86}"/>
                </a:ext>
              </a:extLst>
            </p:cNvPr>
            <p:cNvSpPr txBox="1"/>
            <p:nvPr/>
          </p:nvSpPr>
          <p:spPr>
            <a:xfrm>
              <a:off x="5943600" y="3733800"/>
              <a:ext cx="944566" cy="400110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sz="2000" kern="0" dirty="0" err="1">
                  <a:solidFill>
                    <a:srgbClr val="0070C0"/>
                  </a:solidFill>
                  <a:latin typeface="Tahoma" panose="020B0604030504040204" pitchFamily="34" charset="0"/>
                </a:rPr>
                <a:t>I</a:t>
              </a:r>
              <a:r>
                <a:rPr lang="en-US" sz="2000" kern="0" baseline="-25000" dirty="0" err="1">
                  <a:solidFill>
                    <a:srgbClr val="0070C0"/>
                  </a:solidFill>
                  <a:latin typeface="Tahoma" panose="020B0604030504040204" pitchFamily="34" charset="0"/>
                </a:rPr>
                <a:t>content</a:t>
              </a:r>
              <a:endParaRPr lang="en-US" sz="1400" baseline="-25000" dirty="0">
                <a:latin typeface="Tahoma" panose="020B060403050404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3C0562-0813-499C-A81C-C19C92773D9C}"/>
                </a:ext>
              </a:extLst>
            </p:cNvPr>
            <p:cNvSpPr txBox="1"/>
            <p:nvPr/>
          </p:nvSpPr>
          <p:spPr>
            <a:xfrm>
              <a:off x="6751634" y="3733800"/>
              <a:ext cx="944566" cy="400110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sz="2000" kern="0" dirty="0" err="1">
                  <a:solidFill>
                    <a:srgbClr val="0070C0"/>
                  </a:solidFill>
                  <a:latin typeface="Tahoma" panose="020B0604030504040204" pitchFamily="34" charset="0"/>
                </a:rPr>
                <a:t>I</a:t>
              </a:r>
              <a:r>
                <a:rPr lang="en-US" sz="2000" kern="0" baseline="-25000" dirty="0" err="1">
                  <a:solidFill>
                    <a:srgbClr val="0070C0"/>
                  </a:solidFill>
                  <a:latin typeface="Tahoma" panose="020B0604030504040204" pitchFamily="34" charset="0"/>
                </a:rPr>
                <a:t>content</a:t>
              </a:r>
              <a:endParaRPr lang="en-US" sz="1400" baseline="-25000" dirty="0">
                <a:latin typeface="Tahoma" panose="020B060403050404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589660B-9749-4FFF-B746-12EE816069B8}"/>
              </a:ext>
            </a:extLst>
          </p:cNvPr>
          <p:cNvGrpSpPr/>
          <p:nvPr/>
        </p:nvGrpSpPr>
        <p:grpSpPr>
          <a:xfrm>
            <a:off x="762000" y="3303545"/>
            <a:ext cx="3603578" cy="430255"/>
            <a:chOff x="762000" y="3760745"/>
            <a:chExt cx="3603578" cy="43025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883ED5-E65F-4A75-9B30-3D53299D4D36}"/>
                </a:ext>
              </a:extLst>
            </p:cNvPr>
            <p:cNvSpPr txBox="1"/>
            <p:nvPr/>
          </p:nvSpPr>
          <p:spPr>
            <a:xfrm>
              <a:off x="4058696" y="3760745"/>
              <a:ext cx="3068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kern="0" dirty="0">
                  <a:solidFill>
                    <a:srgbClr val="0070C0"/>
                  </a:solidFill>
                  <a:latin typeface="Tahoma" panose="020B0604030504040204" pitchFamily="34" charset="0"/>
                </a:rPr>
                <a:t>O</a:t>
              </a:r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707E46-7CBB-42D3-BE69-C66BEF9C6A35}"/>
                </a:ext>
              </a:extLst>
            </p:cNvPr>
            <p:cNvSpPr txBox="1"/>
            <p:nvPr/>
          </p:nvSpPr>
          <p:spPr>
            <a:xfrm>
              <a:off x="762000" y="3790890"/>
              <a:ext cx="3068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kern="0" dirty="0">
                  <a:solidFill>
                    <a:srgbClr val="0070C0"/>
                  </a:solidFill>
                  <a:latin typeface="Tahoma" panose="020B0604030504040204" pitchFamily="34" charset="0"/>
                </a:rPr>
                <a:t>O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30F5059-3A38-465C-8431-A7A138447F6D}"/>
                </a:ext>
              </a:extLst>
            </p:cNvPr>
            <p:cNvSpPr txBox="1"/>
            <p:nvPr/>
          </p:nvSpPr>
          <p:spPr>
            <a:xfrm>
              <a:off x="1369518" y="3790890"/>
              <a:ext cx="3068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kern="0" dirty="0">
                  <a:solidFill>
                    <a:srgbClr val="0070C0"/>
                  </a:solidFill>
                  <a:latin typeface="Tahoma" panose="020B0604030504040204" pitchFamily="34" charset="0"/>
                </a:rPr>
                <a:t>O</a:t>
              </a:r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ABE7EF-495E-4536-A794-49203799506E}"/>
                </a:ext>
              </a:extLst>
            </p:cNvPr>
            <p:cNvSpPr txBox="1"/>
            <p:nvPr/>
          </p:nvSpPr>
          <p:spPr>
            <a:xfrm>
              <a:off x="1828800" y="3790890"/>
              <a:ext cx="3068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kern="0" dirty="0">
                  <a:solidFill>
                    <a:srgbClr val="0070C0"/>
                  </a:solidFill>
                  <a:latin typeface="Tahoma" panose="020B0604030504040204" pitchFamily="34" charset="0"/>
                </a:rPr>
                <a:t>O</a:t>
              </a:r>
              <a:endParaRPr lang="en-US" dirty="0"/>
            </a:p>
          </p:txBody>
        </p:sp>
      </p:grp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0AF888B-D282-49F4-AF9F-DEFC2BA67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4495800"/>
            <a:ext cx="8610600" cy="1755800"/>
          </a:xfrm>
        </p:spPr>
        <p:txBody>
          <a:bodyPr/>
          <a:lstStyle/>
          <a:p>
            <a:r>
              <a:rPr lang="en-US" sz="2400" kern="0" dirty="0">
                <a:latin typeface="Tahoma" panose="020B0604030504040204" pitchFamily="34" charset="0"/>
              </a:rPr>
              <a:t>Chunking by “BIO” tagging</a:t>
            </a:r>
          </a:p>
          <a:p>
            <a:pPr lvl="1"/>
            <a:r>
              <a:rPr lang="en-US" sz="2400" kern="0" dirty="0" err="1">
                <a:solidFill>
                  <a:srgbClr val="0070C0"/>
                </a:solidFill>
                <a:latin typeface="Tahoma" panose="020B0604030504040204" pitchFamily="34" charset="0"/>
              </a:rPr>
              <a:t>B</a:t>
            </a:r>
            <a:r>
              <a:rPr lang="en-US" sz="2400" kern="0" baseline="-25000" dirty="0" err="1">
                <a:solidFill>
                  <a:srgbClr val="0070C0"/>
                </a:solidFill>
                <a:latin typeface="Tahoma" panose="020B0604030504040204" pitchFamily="34" charset="0"/>
              </a:rPr>
              <a:t>s</a:t>
            </a:r>
            <a:r>
              <a:rPr lang="en-US" sz="2400" baseline="-25000" dirty="0" err="1">
                <a:solidFill>
                  <a:srgbClr val="0070C0"/>
                </a:solidFill>
                <a:latin typeface="Tahoma" panose="020B0604030504040204" pitchFamily="34" charset="0"/>
              </a:rPr>
              <a:t>lot</a:t>
            </a:r>
            <a:r>
              <a:rPr lang="en-US" sz="2400" kern="0" dirty="0">
                <a:latin typeface="Tahoma" panose="020B0604030504040204" pitchFamily="34" charset="0"/>
              </a:rPr>
              <a:t> </a:t>
            </a:r>
            <a:r>
              <a:rPr lang="en-US" sz="2400" b="1" kern="0" dirty="0">
                <a:latin typeface="Tahoma" panose="020B0604030504040204" pitchFamily="34" charset="0"/>
              </a:rPr>
              <a:t>begins</a:t>
            </a:r>
            <a:r>
              <a:rPr lang="en-US" sz="2400" kern="0" dirty="0">
                <a:latin typeface="Tahoma" panose="020B0604030504040204" pitchFamily="34" charset="0"/>
              </a:rPr>
              <a:t> a chunk (filler)</a:t>
            </a:r>
          </a:p>
          <a:p>
            <a:pPr lvl="1"/>
            <a:r>
              <a:rPr lang="en-US" sz="2400" dirty="0" err="1">
                <a:solidFill>
                  <a:srgbClr val="0070C0"/>
                </a:solidFill>
                <a:latin typeface="Tahoma" panose="020B0604030504040204" pitchFamily="34" charset="0"/>
              </a:rPr>
              <a:t>I</a:t>
            </a:r>
            <a:r>
              <a:rPr lang="en-US" sz="2400" kern="0" baseline="-25000" dirty="0" err="1">
                <a:solidFill>
                  <a:srgbClr val="0070C0"/>
                </a:solidFill>
                <a:latin typeface="Tahoma" panose="020B0604030504040204" pitchFamily="34" charset="0"/>
              </a:rPr>
              <a:t>s</a:t>
            </a:r>
            <a:r>
              <a:rPr lang="en-US" sz="2400" baseline="-25000" dirty="0" err="1">
                <a:solidFill>
                  <a:srgbClr val="0070C0"/>
                </a:solidFill>
                <a:latin typeface="Tahoma" panose="020B0604030504040204" pitchFamily="34" charset="0"/>
              </a:rPr>
              <a:t>lot</a:t>
            </a:r>
            <a:r>
              <a:rPr lang="en-US" sz="2400" kern="0" dirty="0">
                <a:latin typeface="Tahoma" panose="020B0604030504040204" pitchFamily="34" charset="0"/>
              </a:rPr>
              <a:t> is </a:t>
            </a:r>
            <a:r>
              <a:rPr lang="en-US" sz="2400" b="1" dirty="0">
                <a:latin typeface="Tahoma" panose="020B0604030504040204" pitchFamily="34" charset="0"/>
              </a:rPr>
              <a:t>inside</a:t>
            </a:r>
            <a:r>
              <a:rPr lang="en-US" sz="2400" dirty="0">
                <a:latin typeface="Tahoma" panose="020B0604030504040204" pitchFamily="34" charset="0"/>
              </a:rPr>
              <a:t> that chunk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Tahoma" panose="020B0604030504040204" pitchFamily="34" charset="0"/>
              </a:rPr>
              <a:t>O </a:t>
            </a:r>
            <a:r>
              <a:rPr lang="en-US" sz="2400" dirty="0">
                <a:latin typeface="Tahoma" panose="020B0604030504040204" pitchFamily="34" charset="0"/>
              </a:rPr>
              <a:t>is </a:t>
            </a:r>
            <a:r>
              <a:rPr lang="en-US" sz="2400" b="1" dirty="0">
                <a:latin typeface="Tahoma" panose="020B0604030504040204" pitchFamily="34" charset="0"/>
              </a:rPr>
              <a:t>outside</a:t>
            </a:r>
            <a:r>
              <a:rPr lang="en-US" sz="2400" dirty="0">
                <a:latin typeface="Tahoma" panose="020B0604030504040204" pitchFamily="34" charset="0"/>
              </a:rPr>
              <a:t> all chunks</a:t>
            </a:r>
          </a:p>
          <a:p>
            <a:r>
              <a:rPr lang="en-US" sz="2400" dirty="0">
                <a:latin typeface="Tahoma" panose="020B0604030504040204" pitchFamily="34" charset="0"/>
              </a:rPr>
              <a:t>Chunks can’t overlap</a:t>
            </a:r>
          </a:p>
          <a:p>
            <a:pPr lvl="1"/>
            <a:endParaRPr lang="en-US" sz="2400" dirty="0"/>
          </a:p>
          <a:p>
            <a:endParaRPr lang="en-US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F3F029-B93C-4555-A93D-69DA658C08CF}"/>
              </a:ext>
            </a:extLst>
          </p:cNvPr>
          <p:cNvSpPr txBox="1"/>
          <p:nvPr/>
        </p:nvSpPr>
        <p:spPr>
          <a:xfrm>
            <a:off x="5257800" y="4572000"/>
            <a:ext cx="3200400" cy="20159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rPr>
              <a:t>We’re really tagging the input with 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rPr>
              <a:t>structure-building operations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</a:rPr>
              <a:t>Tagging a word says how to incorporate that word into the structure.</a:t>
            </a:r>
            <a:endParaRPr lang="en-US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84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4" grpId="0"/>
      <p:bldP spid="44" grpId="0" uiExpand="1" build="p"/>
      <p:bldP spid="47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4914F46-E148-4041-9F80-27330C86A8F9}"/>
              </a:ext>
            </a:extLst>
          </p:cNvPr>
          <p:cNvGrpSpPr/>
          <p:nvPr/>
        </p:nvGrpSpPr>
        <p:grpSpPr>
          <a:xfrm>
            <a:off x="5486400" y="3581400"/>
            <a:ext cx="3352800" cy="2494354"/>
            <a:chOff x="5486400" y="3581400"/>
            <a:chExt cx="3352800" cy="249435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559B590-381E-4A85-9480-FD8463DC1FAD}"/>
                </a:ext>
              </a:extLst>
            </p:cNvPr>
            <p:cNvSpPr/>
            <p:nvPr/>
          </p:nvSpPr>
          <p:spPr bwMode="auto">
            <a:xfrm>
              <a:off x="5486400" y="5649332"/>
              <a:ext cx="1752600" cy="426422"/>
            </a:xfrm>
            <a:prstGeom prst="rect">
              <a:avLst/>
            </a:prstGeom>
            <a:solidFill>
              <a:srgbClr val="FFFF0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AF3BD28-4FFC-40CE-9E33-E18760E7ECA0}"/>
                </a:ext>
              </a:extLst>
            </p:cNvPr>
            <p:cNvSpPr/>
            <p:nvPr/>
          </p:nvSpPr>
          <p:spPr bwMode="auto">
            <a:xfrm>
              <a:off x="6179736" y="4648200"/>
              <a:ext cx="1688123" cy="426422"/>
            </a:xfrm>
            <a:prstGeom prst="rect">
              <a:avLst/>
            </a:prstGeom>
            <a:solidFill>
              <a:srgbClr val="FFFF0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BED5390-DA74-482C-BA34-56D89F240E62}"/>
                </a:ext>
              </a:extLst>
            </p:cNvPr>
            <p:cNvSpPr/>
            <p:nvPr/>
          </p:nvSpPr>
          <p:spPr bwMode="auto">
            <a:xfrm>
              <a:off x="8305800" y="3581400"/>
              <a:ext cx="533400" cy="426422"/>
            </a:xfrm>
            <a:prstGeom prst="rect">
              <a:avLst/>
            </a:prstGeom>
            <a:solidFill>
              <a:srgbClr val="FFFF0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90306C-44FD-4ABC-863F-129FB2AB0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Many </a:t>
            </a:r>
            <a:r>
              <a:rPr lang="en-US" sz="2800" i="1" dirty="0"/>
              <a:t>structure prediction </a:t>
            </a:r>
            <a:r>
              <a:rPr lang="en-US" sz="2800" dirty="0"/>
              <a:t>problems can actually be reduced to </a:t>
            </a:r>
            <a:r>
              <a:rPr lang="en-US" sz="2800" i="1" dirty="0"/>
              <a:t>tagging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92924E1-ECA6-42DE-BC1D-FAEC7D60C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534400" cy="1726288"/>
          </a:xfrm>
        </p:spPr>
        <p:txBody>
          <a:bodyPr/>
          <a:lstStyle/>
          <a:p>
            <a:r>
              <a:rPr lang="en-US" sz="2400" dirty="0"/>
              <a:t>Seems difficult to do parsing as tagging</a:t>
            </a:r>
          </a:p>
          <a:p>
            <a:pPr lvl="1"/>
            <a:r>
              <a:rPr lang="en-US" sz="2000" dirty="0"/>
              <a:t>A word token that ends 3 </a:t>
            </a:r>
            <a:r>
              <a:rPr lang="en-US" sz="2000" dirty="0" err="1"/>
              <a:t>constits</a:t>
            </a:r>
            <a:r>
              <a:rPr lang="en-US" sz="2000" dirty="0"/>
              <a:t> requires a triple tag</a:t>
            </a:r>
          </a:p>
          <a:p>
            <a:pPr lvl="1"/>
            <a:r>
              <a:rPr lang="en-US" sz="2000" dirty="0"/>
              <a:t>How about a word token that ends 8 </a:t>
            </a:r>
            <a:r>
              <a:rPr lang="en-US" sz="2000" dirty="0" err="1"/>
              <a:t>constits</a:t>
            </a:r>
            <a:r>
              <a:rPr lang="en-US" sz="2000" dirty="0"/>
              <a:t>? Or more?</a:t>
            </a:r>
          </a:p>
          <a:p>
            <a:pPr lvl="1"/>
            <a:r>
              <a:rPr lang="en-US" sz="2000" dirty="0"/>
              <a:t>Need large or infinite </a:t>
            </a:r>
            <a:r>
              <a:rPr lang="en-US" sz="2000" dirty="0" err="1"/>
              <a:t>tagset</a:t>
            </a:r>
            <a:r>
              <a:rPr lang="en-US" sz="2000" dirty="0"/>
              <a:t> (if you want to allow all possible trees)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0ABE6-3FCC-4186-BA16-D5CBC98FEB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DF456-A8CF-4758-97C8-C743E32F28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121</a:t>
            </a:fld>
            <a:endParaRPr lang="en-US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2277E2-1D7A-4729-8FB6-7FEC2EA1DA7D}"/>
              </a:ext>
            </a:extLst>
          </p:cNvPr>
          <p:cNvSpPr txBox="1"/>
          <p:nvPr/>
        </p:nvSpPr>
        <p:spPr>
          <a:xfrm>
            <a:off x="304800" y="3581400"/>
            <a:ext cx="8915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kern="0" dirty="0">
                <a:solidFill>
                  <a:srgbClr val="0070C0"/>
                </a:solidFill>
                <a:latin typeface="+mn-lt"/>
              </a:rPr>
              <a:t>( VP ( VP ( V </a:t>
            </a:r>
            <a:r>
              <a:rPr lang="en-US" sz="2000" kern="0" dirty="0">
                <a:solidFill>
                  <a:srgbClr val="FF0000"/>
                </a:solidFill>
                <a:latin typeface="+mn-lt"/>
              </a:rPr>
              <a:t>tell</a:t>
            </a:r>
            <a:r>
              <a:rPr lang="en-US" sz="2000" kern="0" dirty="0">
                <a:solidFill>
                  <a:srgbClr val="0070C0"/>
                </a:solidFill>
                <a:latin typeface="+mn-lt"/>
              </a:rPr>
              <a:t> ) ( NP </a:t>
            </a:r>
            <a:r>
              <a:rPr lang="en-US" sz="2000" kern="0" dirty="0">
                <a:solidFill>
                  <a:srgbClr val="FF0000"/>
                </a:solidFill>
                <a:latin typeface="+mn-lt"/>
              </a:rPr>
              <a:t>me</a:t>
            </a:r>
            <a:r>
              <a:rPr lang="en-US" sz="2000" kern="0" dirty="0">
                <a:solidFill>
                  <a:srgbClr val="0070C0"/>
                </a:solidFill>
                <a:latin typeface="+mn-lt"/>
              </a:rPr>
              <a:t> ) ) ( PP ( P </a:t>
            </a:r>
            <a:r>
              <a:rPr lang="en-US" sz="2000" kern="0" dirty="0">
                <a:solidFill>
                  <a:srgbClr val="FF0000"/>
                </a:solidFill>
                <a:latin typeface="+mn-lt"/>
              </a:rPr>
              <a:t>in</a:t>
            </a:r>
            <a:r>
              <a:rPr lang="en-US" sz="2000" kern="0" dirty="0">
                <a:solidFill>
                  <a:srgbClr val="0070C0"/>
                </a:solidFill>
                <a:latin typeface="+mn-lt"/>
              </a:rPr>
              <a:t> ) ( NP ( Det </a:t>
            </a:r>
            <a:r>
              <a:rPr lang="en-US" sz="2000" kern="0" dirty="0">
                <a:solidFill>
                  <a:srgbClr val="FF0000"/>
                </a:solidFill>
                <a:latin typeface="+mn-lt"/>
              </a:rPr>
              <a:t>20</a:t>
            </a:r>
            <a:r>
              <a:rPr lang="en-US" sz="2000" kern="0" dirty="0">
                <a:solidFill>
                  <a:srgbClr val="0070C0"/>
                </a:solidFill>
                <a:latin typeface="+mn-lt"/>
              </a:rPr>
              <a:t> ) ( N </a:t>
            </a:r>
            <a:r>
              <a:rPr lang="en-US" sz="2000" kern="0" dirty="0">
                <a:solidFill>
                  <a:srgbClr val="FF0000"/>
                </a:solidFill>
                <a:latin typeface="+mn-lt"/>
              </a:rPr>
              <a:t>minutes</a:t>
            </a:r>
            <a:r>
              <a:rPr lang="en-US" sz="2000" kern="0" dirty="0">
                <a:solidFill>
                  <a:srgbClr val="0070C0"/>
                </a:solidFill>
                <a:latin typeface="+mn-lt"/>
              </a:rPr>
              <a:t> ) ) ) </a:t>
            </a:r>
            <a:r>
              <a:rPr lang="en-US" sz="2000" kern="0" dirty="0">
                <a:latin typeface="+mn-lt"/>
              </a:rPr>
              <a:t>…</a:t>
            </a:r>
            <a:r>
              <a:rPr lang="en-US" sz="2000" kern="0" dirty="0">
                <a:solidFill>
                  <a:srgbClr val="0070C0"/>
                </a:solidFill>
                <a:latin typeface="+mn-lt"/>
              </a:rPr>
              <a:t>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2C96BD-38C4-4679-92DA-BA8A522014FB}"/>
              </a:ext>
            </a:extLst>
          </p:cNvPr>
          <p:cNvGrpSpPr/>
          <p:nvPr/>
        </p:nvGrpSpPr>
        <p:grpSpPr>
          <a:xfrm>
            <a:off x="838200" y="4160222"/>
            <a:ext cx="7772400" cy="914400"/>
            <a:chOff x="838200" y="4160222"/>
            <a:chExt cx="7772400" cy="91440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CB4B7B-54B2-4736-8485-66A2EC218F34}"/>
                </a:ext>
              </a:extLst>
            </p:cNvPr>
            <p:cNvSpPr txBox="1"/>
            <p:nvPr/>
          </p:nvSpPr>
          <p:spPr>
            <a:xfrm>
              <a:off x="838200" y="4674512"/>
              <a:ext cx="77724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2000" kern="0" dirty="0">
                  <a:solidFill>
                    <a:srgbClr val="FF0000"/>
                  </a:solidFill>
                  <a:latin typeface="+mn-lt"/>
                </a:rPr>
                <a:t>tell</a:t>
              </a:r>
              <a:r>
                <a:rPr lang="en-US" sz="2000" kern="0" dirty="0">
                  <a:solidFill>
                    <a:srgbClr val="0070C0"/>
                  </a:solidFill>
                  <a:latin typeface="+mn-lt"/>
                </a:rPr>
                <a:t> V/1 </a:t>
              </a:r>
              <a:r>
                <a:rPr lang="en-US" sz="2000" kern="0" dirty="0">
                  <a:solidFill>
                    <a:srgbClr val="FF0000"/>
                  </a:solidFill>
                  <a:latin typeface="+mn-lt"/>
                </a:rPr>
                <a:t>me</a:t>
              </a:r>
              <a:r>
                <a:rPr lang="en-US" sz="2000" kern="0" dirty="0">
                  <a:solidFill>
                    <a:srgbClr val="0070C0"/>
                  </a:solidFill>
                  <a:latin typeface="+mn-lt"/>
                </a:rPr>
                <a:t> NP/1 VP/2 </a:t>
              </a:r>
              <a:r>
                <a:rPr lang="en-US" sz="2000" kern="0" dirty="0">
                  <a:solidFill>
                    <a:srgbClr val="FF0000"/>
                  </a:solidFill>
                  <a:latin typeface="+mn-lt"/>
                </a:rPr>
                <a:t>in</a:t>
              </a:r>
              <a:r>
                <a:rPr lang="en-US" sz="2000" kern="0" dirty="0">
                  <a:solidFill>
                    <a:srgbClr val="0070C0"/>
                  </a:solidFill>
                  <a:latin typeface="+mn-lt"/>
                </a:rPr>
                <a:t> P/1 </a:t>
              </a:r>
              <a:r>
                <a:rPr lang="en-US" sz="2000" kern="0" dirty="0">
                  <a:solidFill>
                    <a:srgbClr val="FF0000"/>
                  </a:solidFill>
                  <a:latin typeface="+mn-lt"/>
                </a:rPr>
                <a:t>20</a:t>
              </a:r>
              <a:r>
                <a:rPr lang="en-US" sz="2000" kern="0" dirty="0">
                  <a:solidFill>
                    <a:srgbClr val="0070C0"/>
                  </a:solidFill>
                  <a:latin typeface="+mn-lt"/>
                </a:rPr>
                <a:t> Det/1 </a:t>
              </a:r>
              <a:r>
                <a:rPr lang="en-US" sz="2000" kern="0" dirty="0">
                  <a:solidFill>
                    <a:srgbClr val="FF0000"/>
                  </a:solidFill>
                  <a:latin typeface="+mn-lt"/>
                </a:rPr>
                <a:t>minutes</a:t>
              </a:r>
              <a:r>
                <a:rPr lang="en-US" sz="2000" kern="0" dirty="0">
                  <a:solidFill>
                    <a:srgbClr val="0070C0"/>
                  </a:solidFill>
                  <a:latin typeface="+mn-lt"/>
                </a:rPr>
                <a:t> N/1 NP/2 PP/2 </a:t>
              </a:r>
              <a:r>
                <a:rPr lang="en-US" sz="2000" kern="0" dirty="0">
                  <a:latin typeface="+mn-lt"/>
                </a:rPr>
                <a:t>…</a:t>
              </a: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99C75812-8199-40D1-AA40-C034445D094B}"/>
                </a:ext>
              </a:extLst>
            </p:cNvPr>
            <p:cNvSpPr/>
            <p:nvPr/>
          </p:nvSpPr>
          <p:spPr bwMode="auto">
            <a:xfrm>
              <a:off x="4267200" y="4160222"/>
              <a:ext cx="304800" cy="411480"/>
            </a:xfrm>
            <a:prstGeom prst="downArrow">
              <a:avLst/>
            </a:prstGeom>
            <a:solidFill>
              <a:schemeClr val="accent6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002321-69D0-4337-AA3E-A11743A1B816}"/>
              </a:ext>
            </a:extLst>
          </p:cNvPr>
          <p:cNvGrpSpPr/>
          <p:nvPr/>
        </p:nvGrpSpPr>
        <p:grpSpPr>
          <a:xfrm>
            <a:off x="1219200" y="5188802"/>
            <a:ext cx="7772400" cy="1200330"/>
            <a:chOff x="1219200" y="5188802"/>
            <a:chExt cx="7772400" cy="120033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5D8FAE3-CECE-4452-B124-C31EA3190459}"/>
                </a:ext>
              </a:extLst>
            </p:cNvPr>
            <p:cNvSpPr txBox="1"/>
            <p:nvPr/>
          </p:nvSpPr>
          <p:spPr>
            <a:xfrm>
              <a:off x="1295400" y="5989022"/>
              <a:ext cx="7239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2000" kern="0" dirty="0">
                  <a:solidFill>
                    <a:srgbClr val="FF0000"/>
                  </a:solidFill>
                  <a:latin typeface="+mn-lt"/>
                </a:rPr>
                <a:t>tell</a:t>
              </a:r>
              <a:r>
                <a:rPr lang="en-US" sz="2000" kern="0" dirty="0">
                  <a:solidFill>
                    <a:srgbClr val="0070C0"/>
                  </a:solidFill>
                  <a:latin typeface="+mn-lt"/>
                </a:rPr>
                <a:t>          </a:t>
              </a:r>
              <a:r>
                <a:rPr lang="en-US" sz="2000" kern="0" dirty="0">
                  <a:solidFill>
                    <a:srgbClr val="FF0000"/>
                  </a:solidFill>
                  <a:latin typeface="+mn-lt"/>
                </a:rPr>
                <a:t>me</a:t>
              </a:r>
              <a:r>
                <a:rPr lang="en-US" sz="2000" kern="0" dirty="0">
                  <a:solidFill>
                    <a:srgbClr val="0070C0"/>
                  </a:solidFill>
                  <a:latin typeface="+mn-lt"/>
                </a:rPr>
                <a:t> </a:t>
              </a:r>
              <a:r>
                <a:rPr lang="en-US" sz="2000" kern="0" dirty="0">
                  <a:solidFill>
                    <a:srgbClr val="FF0000"/>
                  </a:solidFill>
                  <a:latin typeface="+mn-lt"/>
                </a:rPr>
                <a:t>          in</a:t>
              </a:r>
              <a:r>
                <a:rPr lang="en-US" sz="2000" kern="0" dirty="0">
                  <a:solidFill>
                    <a:srgbClr val="0070C0"/>
                  </a:solidFill>
                  <a:latin typeface="+mn-lt"/>
                </a:rPr>
                <a:t>        </a:t>
              </a:r>
              <a:r>
                <a:rPr lang="en-US" sz="2000" kern="0" dirty="0">
                  <a:solidFill>
                    <a:srgbClr val="FF0000"/>
                  </a:solidFill>
                  <a:latin typeface="+mn-lt"/>
                </a:rPr>
                <a:t>20</a:t>
              </a:r>
              <a:r>
                <a:rPr lang="en-US" sz="2000" kern="0" dirty="0">
                  <a:solidFill>
                    <a:srgbClr val="0070C0"/>
                  </a:solidFill>
                  <a:latin typeface="+mn-lt"/>
                </a:rPr>
                <a:t>              </a:t>
              </a:r>
              <a:r>
                <a:rPr lang="en-US" sz="2000" kern="0" dirty="0">
                  <a:solidFill>
                    <a:srgbClr val="FF0000"/>
                  </a:solidFill>
                  <a:latin typeface="+mn-lt"/>
                </a:rPr>
                <a:t>minutes      …</a:t>
              </a:r>
              <a:endParaRPr lang="en-US" sz="2000" kern="0" dirty="0">
                <a:solidFill>
                  <a:srgbClr val="0070C0"/>
                </a:solidFill>
                <a:latin typeface="+mn-lt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C212DB5-3FDF-458D-ADA8-00CFC550CA69}"/>
                </a:ext>
              </a:extLst>
            </p:cNvPr>
            <p:cNvSpPr txBox="1"/>
            <p:nvPr/>
          </p:nvSpPr>
          <p:spPr>
            <a:xfrm>
              <a:off x="1219200" y="5665112"/>
              <a:ext cx="77724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2000" kern="0" dirty="0">
                  <a:solidFill>
                    <a:srgbClr val="0070C0"/>
                  </a:solidFill>
                  <a:latin typeface="+mn-lt"/>
                </a:rPr>
                <a:t>V/1     NP/1,VP/2     P/1     Det/1       N/1,NP/2,PP/2 …</a:t>
              </a:r>
            </a:p>
          </p:txBody>
        </p:sp>
        <p:sp>
          <p:nvSpPr>
            <p:cNvPr id="53" name="Arrow: Down 52">
              <a:extLst>
                <a:ext uri="{FF2B5EF4-FFF2-40B4-BE49-F238E27FC236}">
                  <a16:creationId xmlns:a16="http://schemas.microsoft.com/office/drawing/2014/main" id="{D2EBE229-52B8-4126-A3A5-DD0C338CFE3A}"/>
                </a:ext>
              </a:extLst>
            </p:cNvPr>
            <p:cNvSpPr/>
            <p:nvPr/>
          </p:nvSpPr>
          <p:spPr bwMode="auto">
            <a:xfrm>
              <a:off x="4267200" y="5188802"/>
              <a:ext cx="304800" cy="400110"/>
            </a:xfrm>
            <a:prstGeom prst="downArrow">
              <a:avLst/>
            </a:prstGeom>
            <a:solidFill>
              <a:schemeClr val="accent6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605BF71-2A52-42B2-B063-621E1E8305A5}"/>
              </a:ext>
            </a:extLst>
          </p:cNvPr>
          <p:cNvSpPr txBox="1"/>
          <p:nvPr/>
        </p:nvSpPr>
        <p:spPr>
          <a:xfrm>
            <a:off x="4492" y="3200400"/>
            <a:ext cx="7276351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r>
              <a:rPr lang="en-US" sz="2000" kern="0" dirty="0">
                <a:latin typeface="Comic Sans MS" panose="030F0702030302020204" pitchFamily="66" charset="0"/>
              </a:rPr>
              <a:t>Human-readable seq – copy input to output, insert brackets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9CAB2E-6875-4442-B02B-65DD8C9AB7E2}"/>
              </a:ext>
            </a:extLst>
          </p:cNvPr>
          <p:cNvSpPr txBox="1"/>
          <p:nvPr/>
        </p:nvSpPr>
        <p:spPr>
          <a:xfrm>
            <a:off x="0" y="4248090"/>
            <a:ext cx="3910045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r>
              <a:rPr lang="en-US" sz="2000" kern="0" dirty="0">
                <a:latin typeface="Comic Sans MS" panose="030F0702030302020204" pitchFamily="66" charset="0"/>
              </a:rPr>
              <a:t>Seq of shift/reduce operations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EFE385F-B19A-4731-A776-96F8407373E5}"/>
              </a:ext>
            </a:extLst>
          </p:cNvPr>
          <p:cNvSpPr txBox="1"/>
          <p:nvPr/>
        </p:nvSpPr>
        <p:spPr>
          <a:xfrm>
            <a:off x="0" y="5257800"/>
            <a:ext cx="4233851" cy="4001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 anchor="ctr" anchorCtr="0">
            <a:spAutoFit/>
          </a:bodyPr>
          <a:lstStyle/>
          <a:p>
            <a:r>
              <a:rPr lang="en-US" sz="2000" kern="0" dirty="0">
                <a:latin typeface="Comic Sans MS" panose="030F0702030302020204" pitchFamily="66" charset="0"/>
              </a:rPr>
              <a:t>Tag words with reduce operations</a:t>
            </a:r>
          </a:p>
        </p:txBody>
      </p:sp>
    </p:spTree>
    <p:extLst>
      <p:ext uri="{BB962C8B-B14F-4D97-AF65-F5344CB8AC3E}">
        <p14:creationId xmlns:p14="http://schemas.microsoft.com/office/powerpoint/2010/main" val="384200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45" grpId="0"/>
      <p:bldP spid="39" grpId="0" animBg="1"/>
      <p:bldP spid="59" grpId="0" animBg="1"/>
      <p:bldP spid="60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0306C-44FD-4ABC-863F-129FB2AB0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Many </a:t>
            </a:r>
            <a:r>
              <a:rPr lang="en-US" sz="2800" i="1" dirty="0"/>
              <a:t>structure prediction </a:t>
            </a:r>
            <a:r>
              <a:rPr lang="en-US" sz="2800" dirty="0"/>
              <a:t>problems can actually be reduced to </a:t>
            </a:r>
            <a:r>
              <a:rPr lang="en-US" sz="2800" i="1" dirty="0"/>
              <a:t>tagging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0ABE6-3FCC-4186-BA16-D5CBC98FEB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DF456-A8CF-4758-97C8-C743E32F28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122</a:t>
            </a:fld>
            <a:endParaRPr lang="en-US" alt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CDE4B76F-3B33-4FB4-A4EA-F036FA1C4C18}"/>
              </a:ext>
            </a:extLst>
          </p:cNvPr>
          <p:cNvSpPr txBox="1">
            <a:spLocks/>
          </p:cNvSpPr>
          <p:nvPr/>
        </p:nvSpPr>
        <p:spPr bwMode="auto">
          <a:xfrm>
            <a:off x="457200" y="1524000"/>
            <a:ext cx="8534400" cy="172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Seems difficult to do parsing as tagging</a:t>
            </a:r>
          </a:p>
          <a:p>
            <a:pPr lvl="1"/>
            <a:r>
              <a:rPr lang="en-US" sz="2000" kern="0" dirty="0"/>
              <a:t>Clever solution!  </a:t>
            </a:r>
            <a:r>
              <a:rPr lang="en-US" sz="2000" kern="0" dirty="0" err="1"/>
              <a:t>TetraTagging</a:t>
            </a:r>
            <a:r>
              <a:rPr lang="en-US" sz="2000" kern="0" dirty="0"/>
              <a:t> can construct any CNF tree (binary)</a:t>
            </a:r>
          </a:p>
          <a:p>
            <a:pPr lvl="1"/>
            <a:r>
              <a:rPr lang="en-US" sz="2000" kern="0" dirty="0"/>
              <a:t>n-word sentence has n </a:t>
            </a:r>
            <a:r>
              <a:rPr lang="en-US" sz="2000" kern="0" dirty="0" err="1"/>
              <a:t>preterminals</a:t>
            </a:r>
            <a:r>
              <a:rPr lang="en-US" sz="2000" kern="0" dirty="0"/>
              <a:t>: each tags its word</a:t>
            </a:r>
          </a:p>
          <a:p>
            <a:pPr lvl="1"/>
            <a:r>
              <a:rPr lang="en-US" sz="2000" kern="0" dirty="0"/>
              <a:t>+ n-1 binary </a:t>
            </a:r>
            <a:r>
              <a:rPr lang="en-US" sz="2000" kern="0" dirty="0" err="1"/>
              <a:t>nonterminals</a:t>
            </a:r>
            <a:r>
              <a:rPr lang="en-US" sz="2000" kern="0" dirty="0"/>
              <a:t>: each tags its constituent’s </a:t>
            </a:r>
            <a:r>
              <a:rPr lang="en-US" sz="2000" i="1" kern="0" dirty="0"/>
              <a:t>split point</a:t>
            </a:r>
            <a:br>
              <a:rPr lang="en-US" sz="2000" kern="0" dirty="0"/>
            </a:br>
            <a:r>
              <a:rPr lang="en-US" sz="2000" kern="0" dirty="0"/>
              <a:t>                                                                        (not end point!)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F8FF47-0F6E-4933-92A3-EF1B57B7A474}"/>
              </a:ext>
            </a:extLst>
          </p:cNvPr>
          <p:cNvSpPr txBox="1"/>
          <p:nvPr/>
        </p:nvSpPr>
        <p:spPr>
          <a:xfrm>
            <a:off x="2614246" y="621464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kern="0" dirty="0">
                <a:solidFill>
                  <a:srgbClr val="FF0000"/>
                </a:solidFill>
                <a:latin typeface="+mn-lt"/>
              </a:rPr>
              <a:t>the      rain       in       Spain   falls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C74B3B-318D-4147-9BA9-DB846DA5C736}"/>
              </a:ext>
            </a:extLst>
          </p:cNvPr>
          <p:cNvSpPr txBox="1"/>
          <p:nvPr/>
        </p:nvSpPr>
        <p:spPr>
          <a:xfrm>
            <a:off x="2553129" y="5802868"/>
            <a:ext cx="331372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Det       N       P        NP     VP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6319D3-7BFE-4587-941B-7146F45F5A91}"/>
              </a:ext>
            </a:extLst>
          </p:cNvPr>
          <p:cNvGrpSpPr/>
          <p:nvPr/>
        </p:nvGrpSpPr>
        <p:grpSpPr>
          <a:xfrm>
            <a:off x="2590800" y="3069590"/>
            <a:ext cx="3352800" cy="2376617"/>
            <a:chOff x="2590800" y="3069590"/>
            <a:chExt cx="3352800" cy="23766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0ED966-3F0C-4943-9C8A-CCB2EE0CA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 b="17036"/>
            <a:stretch/>
          </p:blipFill>
          <p:spPr>
            <a:xfrm>
              <a:off x="2590800" y="3069590"/>
              <a:ext cx="3276601" cy="237661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9182D0-8ED1-4C7B-8E0F-18A0596C145E}"/>
                </a:ext>
              </a:extLst>
            </p:cNvPr>
            <p:cNvSpPr txBox="1"/>
            <p:nvPr/>
          </p:nvSpPr>
          <p:spPr>
            <a:xfrm>
              <a:off x="2590800" y="4766846"/>
              <a:ext cx="53340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600" kern="0" dirty="0">
                  <a:solidFill>
                    <a:srgbClr val="0070C0"/>
                  </a:solidFill>
                  <a:latin typeface="Tahoma" panose="020B0604030504040204" pitchFamily="34" charset="0"/>
                </a:rPr>
                <a:t>Det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32C350-41FC-4D27-950A-12A27AA6A4F6}"/>
                </a:ext>
              </a:extLst>
            </p:cNvPr>
            <p:cNvSpPr txBox="1"/>
            <p:nvPr/>
          </p:nvSpPr>
          <p:spPr>
            <a:xfrm>
              <a:off x="3276600" y="4766846"/>
              <a:ext cx="53340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600" kern="0" dirty="0">
                  <a:solidFill>
                    <a:srgbClr val="0070C0"/>
                  </a:solidFill>
                  <a:latin typeface="Tahoma" panose="020B0604030504040204" pitchFamily="34" charset="0"/>
                </a:rPr>
                <a:t>N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863FFC-93DE-450F-91A7-501AC5E46CBA}"/>
                </a:ext>
              </a:extLst>
            </p:cNvPr>
            <p:cNvSpPr txBox="1"/>
            <p:nvPr/>
          </p:nvSpPr>
          <p:spPr>
            <a:xfrm>
              <a:off x="3982496" y="4766846"/>
              <a:ext cx="53340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600" kern="0" dirty="0">
                  <a:solidFill>
                    <a:srgbClr val="0070C0"/>
                  </a:solidFill>
                  <a:latin typeface="Tahoma" panose="020B0604030504040204" pitchFamily="34" charset="0"/>
                </a:rPr>
                <a:t>P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C11186-CF95-4A25-97F1-A7B663D1EE6C}"/>
                </a:ext>
              </a:extLst>
            </p:cNvPr>
            <p:cNvSpPr txBox="1"/>
            <p:nvPr/>
          </p:nvSpPr>
          <p:spPr>
            <a:xfrm>
              <a:off x="4678345" y="4766846"/>
              <a:ext cx="53340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sz="1600" kern="0" dirty="0">
                  <a:solidFill>
                    <a:srgbClr val="0070C0"/>
                  </a:solidFill>
                  <a:latin typeface="Tahoma" panose="020B0604030504040204" pitchFamily="34" charset="0"/>
                </a:rPr>
                <a:t>NP</a:t>
              </a:r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83FB5D-CEB1-4BC4-B797-C44E322F43A5}"/>
                </a:ext>
              </a:extLst>
            </p:cNvPr>
            <p:cNvSpPr txBox="1"/>
            <p:nvPr/>
          </p:nvSpPr>
          <p:spPr>
            <a:xfrm>
              <a:off x="5410200" y="4766846"/>
              <a:ext cx="53340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70C0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kern="0" dirty="0">
                  <a:solidFill>
                    <a:srgbClr val="0070C0"/>
                  </a:solidFill>
                  <a:latin typeface="Tahoma" panose="020B0604030504040204" pitchFamily="34" charset="0"/>
                </a:rPr>
                <a:t>VP</a:t>
              </a:r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5AF685E-EE6C-42C6-AECC-1C9F0A5F92F4}"/>
                </a:ext>
              </a:extLst>
            </p:cNvPr>
            <p:cNvSpPr/>
            <p:nvPr/>
          </p:nvSpPr>
          <p:spPr bwMode="auto">
            <a:xfrm>
              <a:off x="2971800" y="3657600"/>
              <a:ext cx="457200" cy="4760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kern="0" dirty="0">
                  <a:solidFill>
                    <a:srgbClr val="7030A0"/>
                  </a:solidFill>
                  <a:latin typeface="Tahoma" panose="020B0604030504040204" pitchFamily="34" charset="0"/>
                </a:rPr>
                <a:t>NP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96CF71-768C-4CC7-B783-EDD45EFF5BCE}"/>
                </a:ext>
              </a:extLst>
            </p:cNvPr>
            <p:cNvSpPr/>
            <p:nvPr/>
          </p:nvSpPr>
          <p:spPr bwMode="auto">
            <a:xfrm>
              <a:off x="3657600" y="4019729"/>
              <a:ext cx="457200" cy="4760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kern="0" dirty="0">
                  <a:solidFill>
                    <a:srgbClr val="7030A0"/>
                  </a:solidFill>
                  <a:latin typeface="Tahoma" panose="020B0604030504040204" pitchFamily="34" charset="0"/>
                </a:rPr>
                <a:t>N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AEA10A2-3A13-47EB-8FB0-7E0659F176C1}"/>
                </a:ext>
              </a:extLst>
            </p:cNvPr>
            <p:cNvSpPr/>
            <p:nvPr/>
          </p:nvSpPr>
          <p:spPr bwMode="auto">
            <a:xfrm>
              <a:off x="4343400" y="4267200"/>
              <a:ext cx="457200" cy="4760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kern="0" dirty="0">
                  <a:solidFill>
                    <a:srgbClr val="7030A0"/>
                  </a:solidFill>
                  <a:latin typeface="Tahoma" panose="020B0604030504040204" pitchFamily="34" charset="0"/>
                </a:rPr>
                <a:t>PP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423BD55-FBE3-4045-8326-3964A581AC99}"/>
                </a:ext>
              </a:extLst>
            </p:cNvPr>
            <p:cNvSpPr/>
            <p:nvPr/>
          </p:nvSpPr>
          <p:spPr bwMode="auto">
            <a:xfrm>
              <a:off x="5029200" y="3276600"/>
              <a:ext cx="457200" cy="47607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lIns="0" tIns="45720" rIns="0" bIns="45720">
              <a:spAutoFit/>
            </a:bodyPr>
            <a:lstStyle/>
            <a:p>
              <a:pPr algn="ctr"/>
              <a:r>
                <a:rPr lang="en-US" kern="0" dirty="0">
                  <a:solidFill>
                    <a:srgbClr val="7030A0"/>
                  </a:solidFill>
                  <a:latin typeface="Tahoma" panose="020B0604030504040204" pitchFamily="34" charset="0"/>
                </a:rPr>
                <a:t>S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B29BE7F-E137-492C-A14C-5F1221019176}"/>
              </a:ext>
            </a:extLst>
          </p:cNvPr>
          <p:cNvSpPr txBox="1"/>
          <p:nvPr/>
        </p:nvSpPr>
        <p:spPr>
          <a:xfrm>
            <a:off x="3009481" y="5757446"/>
            <a:ext cx="27817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NP        N        PP        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18CF5A-A348-461D-A12C-00399AE90074}"/>
              </a:ext>
            </a:extLst>
          </p:cNvPr>
          <p:cNvSpPr txBox="1"/>
          <p:nvPr/>
        </p:nvSpPr>
        <p:spPr>
          <a:xfrm>
            <a:off x="152400" y="4407203"/>
            <a:ext cx="2209800" cy="210826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kern="0" dirty="0">
                <a:latin typeface="Tahoma" panose="020B0604030504040204" pitchFamily="34" charset="0"/>
              </a:rPr>
              <a:t>2n - 1 tags for the 2n - 1 nodes in the binary tree. </a:t>
            </a:r>
          </a:p>
          <a:p>
            <a:pPr>
              <a:spcAft>
                <a:spcPts val="600"/>
              </a:spcAft>
            </a:pPr>
            <a:r>
              <a:rPr lang="en-US" sz="1800" kern="0" dirty="0">
                <a:latin typeface="Tahoma" panose="020B0604030504040204" pitchFamily="34" charset="0"/>
              </a:rPr>
              <a:t>Each tag also indicates whether its node is a </a:t>
            </a:r>
            <a:r>
              <a:rPr lang="en-US" sz="1800" b="1" kern="0" dirty="0">
                <a:latin typeface="Tahoma" panose="020B0604030504040204" pitchFamily="34" charset="0"/>
              </a:rPr>
              <a:t>left</a:t>
            </a:r>
            <a:r>
              <a:rPr lang="en-US" sz="1800" kern="0" dirty="0">
                <a:latin typeface="Tahoma" panose="020B0604030504040204" pitchFamily="34" charset="0"/>
              </a:rPr>
              <a:t> or a </a:t>
            </a:r>
            <a:r>
              <a:rPr lang="en-US" sz="1800" b="1" kern="0" dirty="0">
                <a:latin typeface="Tahoma" panose="020B0604030504040204" pitchFamily="34" charset="0"/>
              </a:rPr>
              <a:t>right</a:t>
            </a:r>
            <a:r>
              <a:rPr lang="en-US" sz="1800" kern="0" dirty="0">
                <a:latin typeface="Tahoma" panose="020B0604030504040204" pitchFamily="34" charset="0"/>
              </a:rPr>
              <a:t> child.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57A93DC-43C3-4C04-A74D-1BB53D5D70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70C0">
                <a:tint val="45000"/>
                <a:satMod val="400000"/>
              </a:srgbClr>
            </a:duotone>
          </a:blip>
          <a:srcRect t="82988"/>
          <a:stretch/>
        </p:blipFill>
        <p:spPr>
          <a:xfrm>
            <a:off x="2590800" y="5456254"/>
            <a:ext cx="3276601" cy="48734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219008A-0CD9-431A-A38C-CCB690F2849F}"/>
              </a:ext>
            </a:extLst>
          </p:cNvPr>
          <p:cNvSpPr txBox="1"/>
          <p:nvPr/>
        </p:nvSpPr>
        <p:spPr>
          <a:xfrm>
            <a:off x="6400800" y="4093970"/>
            <a:ext cx="2743200" cy="243143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1800" kern="0"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Tag using e.g. a </a:t>
            </a:r>
            <a:r>
              <a:rPr lang="en-US" dirty="0" err="1"/>
              <a:t>BiRNN</a:t>
            </a:r>
            <a:r>
              <a:rPr lang="en-US" dirty="0"/>
              <a:t>.  </a:t>
            </a:r>
          </a:p>
          <a:p>
            <a:r>
              <a:rPr lang="en-US" dirty="0"/>
              <a:t>The tagging contains all the info you need to build the original tree.</a:t>
            </a:r>
          </a:p>
          <a:p>
            <a:r>
              <a:rPr lang="en-US" sz="1400" dirty="0"/>
              <a:t>Some </a:t>
            </a:r>
            <a:r>
              <a:rPr lang="en-US" sz="1400" dirty="0" err="1"/>
              <a:t>taggings</a:t>
            </a:r>
            <a:r>
              <a:rPr lang="en-US" sz="1400" dirty="0"/>
              <a:t> don’t give any tree, but there’s an easy O(</a:t>
            </a:r>
            <a:r>
              <a:rPr lang="en-US" sz="1400" dirty="0" err="1"/>
              <a:t>dn</a:t>
            </a:r>
            <a:r>
              <a:rPr lang="en-US" sz="1400" dirty="0"/>
              <a:t>) dynamic programming algorithm to find the best tagging that gives a tree of depth ≤ d.</a:t>
            </a:r>
          </a:p>
        </p:txBody>
      </p:sp>
    </p:spTree>
    <p:extLst>
      <p:ext uri="{BB962C8B-B14F-4D97-AF65-F5344CB8AC3E}">
        <p14:creationId xmlns:p14="http://schemas.microsoft.com/office/powerpoint/2010/main" val="375206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0434 -0.15579 " pathEditMode="relative" rAng="0" ptsTypes="AA">
                                      <p:cBhvr>
                                        <p:cTn id="25" dur="2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5" dur="2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24" grpId="0"/>
      <p:bldP spid="12" grpId="0"/>
      <p:bldP spid="12" grpId="1"/>
      <p:bldP spid="41" grpId="0"/>
      <p:bldP spid="41" grpId="1"/>
      <p:bldP spid="17" grpId="0" uiExpand="1" build="p"/>
      <p:bldP spid="54" grpId="0" uiExpand="1" build="p" animBg="1" autoUpdateAnimBg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7C10-1476-4CAE-8163-33F1D4D02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585200" cy="1143000"/>
          </a:xfrm>
        </p:spPr>
        <p:txBody>
          <a:bodyPr/>
          <a:lstStyle/>
          <a:p>
            <a:r>
              <a:rPr lang="en-US" sz="2800" dirty="0"/>
              <a:t>Decoding: What does our model predict?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2F623-1692-4E84-9279-1060062533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676400"/>
                <a:ext cx="8737600" cy="4648200"/>
              </a:xfrm>
            </p:spPr>
            <p:txBody>
              <a:bodyPr/>
              <a:lstStyle/>
              <a:p>
                <a:r>
                  <a:rPr lang="en-US" dirty="0"/>
                  <a:t>Training: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li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sepChr m:val="∣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Test: Given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return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sub>
                    </m:sSub>
                    <m:d>
                      <m:dPr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endParaRPr lang="en-US" sz="1600" dirty="0"/>
              </a:p>
              <a:p>
                <a:r>
                  <a:rPr lang="en-US" dirty="0"/>
                  <a:t>But argmax is hard for structured prediction</a:t>
                </a:r>
              </a:p>
              <a:p>
                <a:pPr lvl="1"/>
                <a:r>
                  <a:rPr lang="en-US" dirty="0"/>
                  <a:t>A seq2seq or tagging model has exponentially many possible predictions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Need a </a:t>
                </a:r>
                <a:r>
                  <a:rPr lang="en-US" b="1" dirty="0"/>
                  <a:t>decoding algorithm</a:t>
                </a:r>
                <a:r>
                  <a:rPr lang="en-US" dirty="0"/>
                  <a:t> to </a:t>
                </a:r>
                <a:br>
                  <a:rPr lang="en-US" dirty="0"/>
                </a:br>
                <a:r>
                  <a:rPr lang="en-US" dirty="0"/>
                  <a:t>extract a “good”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sepChr m:val="∣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“Decoder” can mean either this </a:t>
                </a:r>
                <a:r>
                  <a:rPr lang="en-US" i="1" dirty="0"/>
                  <a:t>algorithm</a:t>
                </a:r>
                <a:r>
                  <a:rPr lang="en-US" dirty="0"/>
                  <a:t>, or the decoder part of an encoder-decoder </a:t>
                </a:r>
                <a:r>
                  <a:rPr lang="en-US" i="1" dirty="0"/>
                  <a:t>model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62F623-1692-4E84-9279-1060062533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76400"/>
                <a:ext cx="8737600" cy="4648200"/>
              </a:xfrm>
              <a:blipFill>
                <a:blip r:embed="rId2"/>
                <a:stretch>
                  <a:fillRect l="-1535" t="-1311" b="-1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2052C1-9ECA-419A-97A3-371C197B5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01573A-E5D3-4535-8195-725D0C359B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112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0306C-44FD-4ABC-863F-129FB2AB0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507576" cy="1143000"/>
          </a:xfrm>
        </p:spPr>
        <p:txBody>
          <a:bodyPr/>
          <a:lstStyle/>
          <a:p>
            <a:r>
              <a:rPr lang="en-US" sz="2800" dirty="0"/>
              <a:t>Remember seq2seq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0ABE6-3FCC-4186-BA16-D5CBC98FEB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DF456-A8CF-4758-97C8-C743E32F28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124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432C12-62A7-45CE-8F88-C4DEE01EEC0A}"/>
                  </a:ext>
                </a:extLst>
              </p:cNvPr>
              <p:cNvSpPr txBox="1"/>
              <p:nvPr/>
            </p:nvSpPr>
            <p:spPr>
              <a:xfrm>
                <a:off x="783761" y="4293747"/>
                <a:ext cx="435439" cy="313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432C12-62A7-45CE-8F88-C4DEE01EE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61" y="4293747"/>
                <a:ext cx="435439" cy="313163"/>
              </a:xfrm>
              <a:prstGeom prst="rect">
                <a:avLst/>
              </a:prstGeom>
              <a:blipFill>
                <a:blip r:embed="rId2"/>
                <a:stretch>
                  <a:fillRect l="-4225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349323-27A0-41EB-A8E9-1E0B4159FE7D}"/>
                  </a:ext>
                </a:extLst>
              </p:cNvPr>
              <p:cNvSpPr txBox="1"/>
              <p:nvPr/>
            </p:nvSpPr>
            <p:spPr>
              <a:xfrm>
                <a:off x="1669586" y="4293747"/>
                <a:ext cx="429926" cy="310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349323-27A0-41EB-A8E9-1E0B4159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586" y="4293747"/>
                <a:ext cx="429926" cy="310726"/>
              </a:xfrm>
              <a:prstGeom prst="rect">
                <a:avLst/>
              </a:prstGeom>
              <a:blipFill>
                <a:blip r:embed="rId3"/>
                <a:stretch>
                  <a:fillRect l="-4286" t="-392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619EC0-EA11-45DB-A9BB-F8869E9E15B2}"/>
                  </a:ext>
                </a:extLst>
              </p:cNvPr>
              <p:cNvSpPr txBox="1"/>
              <p:nvPr/>
            </p:nvSpPr>
            <p:spPr>
              <a:xfrm>
                <a:off x="2555411" y="4293747"/>
                <a:ext cx="435439" cy="3112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619EC0-EA11-45DB-A9BB-F8869E9E1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411" y="4293747"/>
                <a:ext cx="435439" cy="311239"/>
              </a:xfrm>
              <a:prstGeom prst="rect">
                <a:avLst/>
              </a:prstGeom>
              <a:blipFill>
                <a:blip r:embed="rId4"/>
                <a:stretch>
                  <a:fillRect l="-2778" t="-392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4E729F-9A84-4DFD-818C-EAF5922F91F6}"/>
                  </a:ext>
                </a:extLst>
              </p:cNvPr>
              <p:cNvSpPr txBox="1"/>
              <p:nvPr/>
            </p:nvSpPr>
            <p:spPr>
              <a:xfrm>
                <a:off x="3441236" y="4293747"/>
                <a:ext cx="435439" cy="312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4E729F-9A84-4DFD-818C-EAF5922F9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236" y="4293747"/>
                <a:ext cx="435439" cy="312843"/>
              </a:xfrm>
              <a:prstGeom prst="rect">
                <a:avLst/>
              </a:prstGeom>
              <a:blipFill>
                <a:blip r:embed="rId5"/>
                <a:stretch>
                  <a:fillRect l="-422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F09A86-6FC5-49F9-B4A5-D60708CAE140}"/>
                  </a:ext>
                </a:extLst>
              </p:cNvPr>
              <p:cNvSpPr txBox="1"/>
              <p:nvPr/>
            </p:nvSpPr>
            <p:spPr>
              <a:xfrm>
                <a:off x="4327061" y="4293747"/>
                <a:ext cx="435439" cy="310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F09A86-6FC5-49F9-B4A5-D60708CAE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061" y="4293747"/>
                <a:ext cx="435439" cy="310406"/>
              </a:xfrm>
              <a:prstGeom prst="rect">
                <a:avLst/>
              </a:prstGeom>
              <a:blipFill>
                <a:blip r:embed="rId6"/>
                <a:stretch>
                  <a:fillRect l="-4225" t="-392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E0F10B-65B8-4595-ADAF-057DC5F14375}"/>
                  </a:ext>
                </a:extLst>
              </p:cNvPr>
              <p:cNvSpPr txBox="1"/>
              <p:nvPr/>
            </p:nvSpPr>
            <p:spPr>
              <a:xfrm>
                <a:off x="5212886" y="4293747"/>
                <a:ext cx="435439" cy="3175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E0F10B-65B8-4595-ADAF-057DC5F14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886" y="4293747"/>
                <a:ext cx="435439" cy="317587"/>
              </a:xfrm>
              <a:prstGeom prst="rect">
                <a:avLst/>
              </a:prstGeom>
              <a:blipFill>
                <a:blip r:embed="rId7"/>
                <a:stretch>
                  <a:fillRect l="-2778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28BEDCF-A379-4975-9DF0-D51220B59203}"/>
              </a:ext>
            </a:extLst>
          </p:cNvPr>
          <p:cNvGrpSpPr/>
          <p:nvPr/>
        </p:nvGrpSpPr>
        <p:grpSpPr>
          <a:xfrm>
            <a:off x="1229710" y="4603531"/>
            <a:ext cx="883819" cy="844762"/>
            <a:chOff x="949789" y="2050838"/>
            <a:chExt cx="883819" cy="844762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D3021D6-BC0D-44BE-94E4-6BA3C4DD73CA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 bwMode="auto">
            <a:xfrm flipV="1">
              <a:off x="949789" y="2050838"/>
              <a:ext cx="450386" cy="1219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9F8CD7D-8784-4217-90DD-92BF6D2CB4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80137" y="2133600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3469789-937A-4C98-AB60-1BDE1F2CD3A7}"/>
                    </a:ext>
                  </a:extLst>
                </p:cNvPr>
                <p:cNvSpPr txBox="1"/>
                <p:nvPr/>
              </p:nvSpPr>
              <p:spPr>
                <a:xfrm>
                  <a:off x="1418559" y="2587823"/>
                  <a:ext cx="41504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3469789-937A-4C98-AB60-1BDE1F2CD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559" y="2587823"/>
                  <a:ext cx="415049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6F30AA-F9B9-4FB0-B0D2-D3DB3111E152}"/>
              </a:ext>
            </a:extLst>
          </p:cNvPr>
          <p:cNvGrpSpPr/>
          <p:nvPr/>
        </p:nvGrpSpPr>
        <p:grpSpPr>
          <a:xfrm>
            <a:off x="2084843" y="4479923"/>
            <a:ext cx="909018" cy="966349"/>
            <a:chOff x="930554" y="1929251"/>
            <a:chExt cx="909018" cy="96634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41DA27F-53B3-4CC0-B4F2-946A9C1B60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0554" y="1929251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FD7B20D-8878-4D1B-89D8-1EB1A7BD2B1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80137" y="2133600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E858834-1FB7-4433-A365-AD5AFAE95601}"/>
                    </a:ext>
                  </a:extLst>
                </p:cNvPr>
                <p:cNvSpPr txBox="1"/>
                <p:nvPr/>
              </p:nvSpPr>
              <p:spPr>
                <a:xfrm>
                  <a:off x="1418559" y="2587823"/>
                  <a:ext cx="4210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E858834-1FB7-4433-A365-AD5AFAE95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559" y="2587823"/>
                  <a:ext cx="42101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8B6E90-98D2-44A3-A3DD-E5B970A60117}"/>
              </a:ext>
            </a:extLst>
          </p:cNvPr>
          <p:cNvGrpSpPr/>
          <p:nvPr/>
        </p:nvGrpSpPr>
        <p:grpSpPr>
          <a:xfrm>
            <a:off x="2969721" y="4479923"/>
            <a:ext cx="909018" cy="966349"/>
            <a:chOff x="930554" y="1929251"/>
            <a:chExt cx="909018" cy="966349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4535F3D-3113-439D-8B06-74D76ACA06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0554" y="1929251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15124D5-5928-4648-9F46-73F59253131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80137" y="2133600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51C0892-5CD4-4F18-9DE8-5B0A3ABDA99A}"/>
                    </a:ext>
                  </a:extLst>
                </p:cNvPr>
                <p:cNvSpPr txBox="1"/>
                <p:nvPr/>
              </p:nvSpPr>
              <p:spPr>
                <a:xfrm>
                  <a:off x="1418559" y="2587823"/>
                  <a:ext cx="4210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51C0892-5CD4-4F18-9DE8-5B0A3ABDA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559" y="2587823"/>
                  <a:ext cx="421013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5DF4E7-E8FF-4E50-927B-6AB9560A049C}"/>
              </a:ext>
            </a:extLst>
          </p:cNvPr>
          <p:cNvGrpSpPr/>
          <p:nvPr/>
        </p:nvGrpSpPr>
        <p:grpSpPr>
          <a:xfrm>
            <a:off x="3854599" y="4479923"/>
            <a:ext cx="909018" cy="966349"/>
            <a:chOff x="930554" y="1929251"/>
            <a:chExt cx="909018" cy="966349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4C9209E-F7B6-4E91-9505-F9F4F95B8D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0554" y="1929251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5E24922-1039-46C2-B2CE-AF043B49FBE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80137" y="2133600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348B2A0-4E36-4965-9BDB-0F00684272F1}"/>
                    </a:ext>
                  </a:extLst>
                </p:cNvPr>
                <p:cNvSpPr txBox="1"/>
                <p:nvPr/>
              </p:nvSpPr>
              <p:spPr>
                <a:xfrm>
                  <a:off x="1418559" y="2587823"/>
                  <a:ext cx="4210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348B2A0-4E36-4965-9BDB-0F00684272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559" y="2587823"/>
                  <a:ext cx="421013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13C57D2-02DA-4DD8-A893-28F6AD851F58}"/>
              </a:ext>
            </a:extLst>
          </p:cNvPr>
          <p:cNvGrpSpPr/>
          <p:nvPr/>
        </p:nvGrpSpPr>
        <p:grpSpPr>
          <a:xfrm>
            <a:off x="4739477" y="4479923"/>
            <a:ext cx="909018" cy="966349"/>
            <a:chOff x="930554" y="1929251"/>
            <a:chExt cx="909018" cy="966349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5FF4FC2-D7D1-4E69-B0CE-4D65C3732E7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0554" y="1929251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D36D564-3BB6-4EDE-B1C8-189CE7EEF8C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80137" y="2133600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5BE756-3C64-46E0-B864-64003E1022DB}"/>
                    </a:ext>
                  </a:extLst>
                </p:cNvPr>
                <p:cNvSpPr txBox="1"/>
                <p:nvPr/>
              </p:nvSpPr>
              <p:spPr>
                <a:xfrm>
                  <a:off x="1418559" y="2587823"/>
                  <a:ext cx="4210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95BE756-3C64-46E0-B864-64003E1022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559" y="2587823"/>
                  <a:ext cx="421013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8CF3757-A79C-44E7-8686-F046FC05E853}"/>
              </a:ext>
            </a:extLst>
          </p:cNvPr>
          <p:cNvCxnSpPr>
            <a:cxnSpLocks/>
          </p:cNvCxnSpPr>
          <p:nvPr/>
        </p:nvCxnSpPr>
        <p:spPr bwMode="auto">
          <a:xfrm flipV="1">
            <a:off x="1823154" y="3808849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3DA535A-F437-4D50-856B-CC72ED2971CF}"/>
              </a:ext>
            </a:extLst>
          </p:cNvPr>
          <p:cNvCxnSpPr>
            <a:cxnSpLocks/>
          </p:cNvCxnSpPr>
          <p:nvPr/>
        </p:nvCxnSpPr>
        <p:spPr bwMode="auto">
          <a:xfrm>
            <a:off x="2058449" y="3604500"/>
            <a:ext cx="469621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B1C5E37-C9E3-4A8C-9358-F611895B81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708032" y="3808849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F28F93-77F9-414F-80D5-78E4548AFED7}"/>
              </a:ext>
            </a:extLst>
          </p:cNvPr>
          <p:cNvCxnSpPr>
            <a:cxnSpLocks/>
          </p:cNvCxnSpPr>
          <p:nvPr/>
        </p:nvCxnSpPr>
        <p:spPr bwMode="auto">
          <a:xfrm>
            <a:off x="2943327" y="3604500"/>
            <a:ext cx="469621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2DB41CA-0844-456E-99A6-A58A80ABEC6D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2910" y="3808849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79786AE-5739-4A0E-9FDE-318403F81101}"/>
              </a:ext>
            </a:extLst>
          </p:cNvPr>
          <p:cNvCxnSpPr>
            <a:cxnSpLocks/>
          </p:cNvCxnSpPr>
          <p:nvPr/>
        </p:nvCxnSpPr>
        <p:spPr bwMode="auto">
          <a:xfrm>
            <a:off x="3828205" y="3604500"/>
            <a:ext cx="469621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51240C4-912A-4D10-A061-399CB1B22F7D}"/>
              </a:ext>
            </a:extLst>
          </p:cNvPr>
          <p:cNvCxnSpPr>
            <a:cxnSpLocks/>
          </p:cNvCxnSpPr>
          <p:nvPr/>
        </p:nvCxnSpPr>
        <p:spPr bwMode="auto">
          <a:xfrm flipV="1">
            <a:off x="4477788" y="3808849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985D76C-F665-4B45-BCBE-08E33AEBEDF8}"/>
              </a:ext>
            </a:extLst>
          </p:cNvPr>
          <p:cNvCxnSpPr>
            <a:cxnSpLocks/>
          </p:cNvCxnSpPr>
          <p:nvPr/>
        </p:nvCxnSpPr>
        <p:spPr bwMode="auto">
          <a:xfrm>
            <a:off x="4713083" y="3604500"/>
            <a:ext cx="469621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FE8A27F-B2F3-4533-B19C-BD2E1012E22B}"/>
              </a:ext>
            </a:extLst>
          </p:cNvPr>
          <p:cNvCxnSpPr>
            <a:cxnSpLocks/>
          </p:cNvCxnSpPr>
          <p:nvPr/>
        </p:nvCxnSpPr>
        <p:spPr bwMode="auto">
          <a:xfrm flipV="1">
            <a:off x="5362666" y="3808849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EDC0B51-6ED2-4CFF-8907-7C30F13AF304}"/>
                  </a:ext>
                </a:extLst>
              </p:cNvPr>
              <p:cNvSpPr txBox="1"/>
              <p:nvPr/>
            </p:nvSpPr>
            <p:spPr>
              <a:xfrm>
                <a:off x="757367" y="3400466"/>
                <a:ext cx="416204" cy="406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𝒉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EDC0B51-6ED2-4CFF-8907-7C30F13AF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67" y="3400466"/>
                <a:ext cx="416204" cy="406137"/>
              </a:xfrm>
              <a:prstGeom prst="rect">
                <a:avLst/>
              </a:prstGeom>
              <a:blipFill>
                <a:blip r:embed="rId13"/>
                <a:stretch>
                  <a:fillRect r="-2899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F1C136F-0939-42C6-BE9A-C78A6C5EF232}"/>
              </a:ext>
            </a:extLst>
          </p:cNvPr>
          <p:cNvCxnSpPr>
            <a:cxnSpLocks/>
          </p:cNvCxnSpPr>
          <p:nvPr/>
        </p:nvCxnSpPr>
        <p:spPr bwMode="auto">
          <a:xfrm>
            <a:off x="1202146" y="3607947"/>
            <a:ext cx="469621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671D85F-E6E2-417D-B65C-8B411DA73CC1}"/>
                  </a:ext>
                </a:extLst>
              </p:cNvPr>
              <p:cNvSpPr txBox="1"/>
              <p:nvPr/>
            </p:nvSpPr>
            <p:spPr>
              <a:xfrm>
                <a:off x="1638792" y="3388796"/>
                <a:ext cx="416204" cy="4037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𝒉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671D85F-E6E2-417D-B65C-8B411DA73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792" y="3388796"/>
                <a:ext cx="416204" cy="403700"/>
              </a:xfrm>
              <a:prstGeom prst="rect">
                <a:avLst/>
              </a:prstGeom>
              <a:blipFill>
                <a:blip r:embed="rId14"/>
                <a:stretch>
                  <a:fillRect l="-147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7D6A754-B8D7-44C3-A20C-8DE9FAA89A70}"/>
              </a:ext>
            </a:extLst>
          </p:cNvPr>
          <p:cNvGrpSpPr/>
          <p:nvPr/>
        </p:nvGrpSpPr>
        <p:grpSpPr>
          <a:xfrm>
            <a:off x="7367717" y="3400466"/>
            <a:ext cx="1003807" cy="1692504"/>
            <a:chOff x="7367717" y="3248066"/>
            <a:chExt cx="1003807" cy="16925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95A70D3-BC97-4B17-8C3D-CC8A018ECCBE}"/>
                    </a:ext>
                  </a:extLst>
                </p:cNvPr>
                <p:cNvSpPr txBox="1"/>
                <p:nvPr/>
              </p:nvSpPr>
              <p:spPr>
                <a:xfrm>
                  <a:off x="7870361" y="4141347"/>
                  <a:ext cx="501163" cy="3128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2000" b="1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95A70D3-BC97-4B17-8C3D-CC8A018ECC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0361" y="4141347"/>
                  <a:ext cx="501163" cy="312843"/>
                </a:xfrm>
                <a:prstGeom prst="rect">
                  <a:avLst/>
                </a:prstGeom>
                <a:blipFill>
                  <a:blip r:embed="rId15"/>
                  <a:stretch>
                    <a:fillRect l="-2439" t="-3846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E1D258F-B57A-4F83-9E04-1D4677602B59}"/>
                </a:ext>
              </a:extLst>
            </p:cNvPr>
            <p:cNvCxnSpPr/>
            <p:nvPr/>
          </p:nvCxnSpPr>
          <p:spPr bwMode="auto">
            <a:xfrm>
              <a:off x="7394111" y="432752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D130782-A983-4F04-A2FD-5EDC897125A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43694" y="453187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BA5D4E7-2989-4AC5-994D-83D59B37C53B}"/>
                </a:ext>
              </a:extLst>
            </p:cNvPr>
            <p:cNvCxnSpPr/>
            <p:nvPr/>
          </p:nvCxnSpPr>
          <p:spPr bwMode="auto">
            <a:xfrm>
              <a:off x="7367717" y="34521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ABA9872-514F-42B5-88FD-AF86B1A9D9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17300" y="3656449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09538F2-3FE7-478E-94DA-CF08714B5672}"/>
                    </a:ext>
                  </a:extLst>
                </p:cNvPr>
                <p:cNvSpPr txBox="1"/>
                <p:nvPr/>
              </p:nvSpPr>
              <p:spPr>
                <a:xfrm>
                  <a:off x="7808763" y="3248066"/>
                  <a:ext cx="416204" cy="4385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sSup>
                              <m:sSupPr>
                                <m:ctrlPr>
                                  <a:rPr lang="en-US" sz="2000" b="1" i="1" smtClean="0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r>
                                  <a:rPr lang="en-US" sz="2000" b="1" i="1" smtClean="0">
                                    <a:solidFill>
                                      <a:schemeClr val="accent6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09538F2-3FE7-478E-94DA-CF08714B5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8763" y="3248066"/>
                  <a:ext cx="416204" cy="438518"/>
                </a:xfrm>
                <a:prstGeom prst="rect">
                  <a:avLst/>
                </a:prstGeom>
                <a:blipFill>
                  <a:blip r:embed="rId16"/>
                  <a:stretch>
                    <a:fillRect l="-1471" r="-22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6744127-D5EC-4BFF-9F2E-D5B88C887B97}"/>
                  </a:ext>
                </a:extLst>
              </p:cNvPr>
              <p:cNvSpPr txBox="1"/>
              <p:nvPr/>
            </p:nvSpPr>
            <p:spPr>
              <a:xfrm>
                <a:off x="2520217" y="3400466"/>
                <a:ext cx="416204" cy="40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6744127-D5EC-4BFF-9F2E-D5B88C887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217" y="3400466"/>
                <a:ext cx="416204" cy="404213"/>
              </a:xfrm>
              <a:prstGeom prst="rect">
                <a:avLst/>
              </a:prstGeom>
              <a:blipFill>
                <a:blip r:embed="rId17"/>
                <a:stretch>
                  <a:fillRect r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F23DC04-4645-43D2-8001-E7B0AC74E8A7}"/>
                  </a:ext>
                </a:extLst>
              </p:cNvPr>
              <p:cNvSpPr txBox="1"/>
              <p:nvPr/>
            </p:nvSpPr>
            <p:spPr>
              <a:xfrm>
                <a:off x="3401642" y="3400466"/>
                <a:ext cx="416204" cy="405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F23DC04-4645-43D2-8001-E7B0AC74E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642" y="3400466"/>
                <a:ext cx="416204" cy="405817"/>
              </a:xfrm>
              <a:prstGeom prst="rect">
                <a:avLst/>
              </a:prstGeom>
              <a:blipFill>
                <a:blip r:embed="rId18"/>
                <a:stretch>
                  <a:fillRect r="-4412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EE67165-4D41-497E-B618-4285B3A310D7}"/>
                  </a:ext>
                </a:extLst>
              </p:cNvPr>
              <p:cNvSpPr txBox="1"/>
              <p:nvPr/>
            </p:nvSpPr>
            <p:spPr>
              <a:xfrm>
                <a:off x="4283067" y="3400466"/>
                <a:ext cx="416204" cy="403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EE67165-4D41-497E-B618-4285B3A31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067" y="3400466"/>
                <a:ext cx="416204" cy="403380"/>
              </a:xfrm>
              <a:prstGeom prst="rect">
                <a:avLst/>
              </a:prstGeom>
              <a:blipFill>
                <a:blip r:embed="rId19"/>
                <a:stretch>
                  <a:fillRect l="-1471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F7C56D6-1496-4FF2-9A5B-6D492EADB74B}"/>
                  </a:ext>
                </a:extLst>
              </p:cNvPr>
              <p:cNvSpPr txBox="1"/>
              <p:nvPr/>
            </p:nvSpPr>
            <p:spPr>
              <a:xfrm>
                <a:off x="5164492" y="3400466"/>
                <a:ext cx="416204" cy="410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F7C56D6-1496-4FF2-9A5B-6D492EADB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492" y="3400466"/>
                <a:ext cx="416204" cy="410562"/>
              </a:xfrm>
              <a:prstGeom prst="rect">
                <a:avLst/>
              </a:prstGeom>
              <a:blipFill>
                <a:blip r:embed="rId20"/>
                <a:stretch>
                  <a:fillRect r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2A1D7A6-BA30-46E5-80EF-FF191446C1B8}"/>
              </a:ext>
            </a:extLst>
          </p:cNvPr>
          <p:cNvGrpSpPr/>
          <p:nvPr/>
        </p:nvGrpSpPr>
        <p:grpSpPr>
          <a:xfrm>
            <a:off x="5597961" y="3400466"/>
            <a:ext cx="996399" cy="1692504"/>
            <a:chOff x="5597961" y="3248066"/>
            <a:chExt cx="996399" cy="16925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0252675-1B38-4DD1-9386-9AD817678CCB}"/>
                    </a:ext>
                  </a:extLst>
                </p:cNvPr>
                <p:cNvSpPr txBox="1"/>
                <p:nvPr/>
              </p:nvSpPr>
              <p:spPr>
                <a:xfrm>
                  <a:off x="6098711" y="4141347"/>
                  <a:ext cx="495649" cy="3107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2000" b="1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0252675-1B38-4DD1-9386-9AD817678C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8711" y="4141347"/>
                  <a:ext cx="495649" cy="310726"/>
                </a:xfrm>
                <a:prstGeom prst="rect">
                  <a:avLst/>
                </a:prstGeom>
                <a:blipFill>
                  <a:blip r:embed="rId21"/>
                  <a:stretch>
                    <a:fillRect l="-2439" t="-3922" b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CAA5786-EA83-4509-9169-710758979F6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24355" y="432752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DC46AF7-AC7E-4D64-B520-6D8383F28D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73938" y="453187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137FD46-9262-4260-8AE6-7FF56A685E8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97961" y="34521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4B5E2CF-DEE7-47FB-99BB-FBF647CEB0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47544" y="3656449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8B67F0D-2691-4B21-A1B8-B822E41FC298}"/>
                    </a:ext>
                  </a:extLst>
                </p:cNvPr>
                <p:cNvSpPr txBox="1"/>
                <p:nvPr/>
              </p:nvSpPr>
              <p:spPr>
                <a:xfrm>
                  <a:off x="6045917" y="3248066"/>
                  <a:ext cx="416204" cy="4037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2000" b="1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8B67F0D-2691-4B21-A1B8-B822E41FC2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5917" y="3248066"/>
                  <a:ext cx="416204" cy="403700"/>
                </a:xfrm>
                <a:prstGeom prst="rect">
                  <a:avLst/>
                </a:prstGeom>
                <a:blipFill>
                  <a:blip r:embed="rId22"/>
                  <a:stretch>
                    <a:fillRect l="-1471" r="-19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AF4FA59-758D-496D-9E4C-D4EE2EB5F825}"/>
              </a:ext>
            </a:extLst>
          </p:cNvPr>
          <p:cNvGrpSpPr/>
          <p:nvPr/>
        </p:nvGrpSpPr>
        <p:grpSpPr>
          <a:xfrm>
            <a:off x="6482839" y="3400466"/>
            <a:ext cx="993335" cy="1692504"/>
            <a:chOff x="6482839" y="3248066"/>
            <a:chExt cx="993335" cy="16925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E69BDF-AB4D-4FAB-9E23-ED5C53498996}"/>
                    </a:ext>
                  </a:extLst>
                </p:cNvPr>
                <p:cNvSpPr txBox="1"/>
                <p:nvPr/>
              </p:nvSpPr>
              <p:spPr>
                <a:xfrm>
                  <a:off x="6975011" y="4141347"/>
                  <a:ext cx="501163" cy="3112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2000" b="1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E69BDF-AB4D-4FAB-9E23-ED5C53498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5011" y="4141347"/>
                  <a:ext cx="501163" cy="311239"/>
                </a:xfrm>
                <a:prstGeom prst="rect">
                  <a:avLst/>
                </a:prstGeom>
                <a:blipFill>
                  <a:blip r:embed="rId23"/>
                  <a:stretch>
                    <a:fillRect l="-2439" t="-3922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DBE1644-547E-428D-82E9-52E73681579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509233" y="432752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ECB82F1-FEB2-408A-8A92-D248F81BEA5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58816" y="453187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15706C4-C5CF-4E19-83D0-A46E804A0B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82839" y="34521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D4E7DB3-C9FE-4ABE-9FFD-C7F6F07DD4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32422" y="3656449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BF6AC6F-2347-4157-B503-07B030431990}"/>
                    </a:ext>
                  </a:extLst>
                </p:cNvPr>
                <p:cNvSpPr txBox="1"/>
                <p:nvPr/>
              </p:nvSpPr>
              <p:spPr>
                <a:xfrm>
                  <a:off x="6927342" y="3248066"/>
                  <a:ext cx="416204" cy="4042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2000" b="1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BF6AC6F-2347-4157-B503-07B0304319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7342" y="3248066"/>
                  <a:ext cx="416204" cy="404213"/>
                </a:xfrm>
                <a:prstGeom prst="rect">
                  <a:avLst/>
                </a:prstGeom>
                <a:blipFill>
                  <a:blip r:embed="rId24"/>
                  <a:stretch>
                    <a:fillRect r="-188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A4B7E0E-B610-41AF-9C86-ED3A0E7AFFC6}"/>
              </a:ext>
            </a:extLst>
          </p:cNvPr>
          <p:cNvSpPr txBox="1"/>
          <p:nvPr/>
        </p:nvSpPr>
        <p:spPr>
          <a:xfrm>
            <a:off x="1519365" y="5360547"/>
            <a:ext cx="449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   Il          s’      </a:t>
            </a:r>
            <a:r>
              <a:rPr lang="en-US" sz="1800" dirty="0" err="1">
                <a:solidFill>
                  <a:srgbClr val="FF0000"/>
                </a:solidFill>
                <a:latin typeface="+mn-lt"/>
              </a:rPr>
              <a:t>énerve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  </a:t>
            </a:r>
            <a:r>
              <a:rPr lang="en-US" sz="1800" dirty="0" err="1">
                <a:solidFill>
                  <a:srgbClr val="FF0000"/>
                </a:solidFill>
                <a:latin typeface="+mn-lt"/>
              </a:rPr>
              <a:t>facilement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  EOS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3DEBCF-2779-4F3A-8DE8-67FBB9B33EA6}"/>
                  </a:ext>
                </a:extLst>
              </p:cNvPr>
              <p:cNvSpPr txBox="1"/>
              <p:nvPr/>
            </p:nvSpPr>
            <p:spPr>
              <a:xfrm>
                <a:off x="833567" y="5141396"/>
                <a:ext cx="4210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3DEBCF-2779-4F3A-8DE8-67FBB9B33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67" y="5141396"/>
                <a:ext cx="421013" cy="307777"/>
              </a:xfrm>
              <a:prstGeom prst="rect">
                <a:avLst/>
              </a:prstGeom>
              <a:blipFill>
                <a:blip r:embed="rId25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D6D2B55E-6C1F-4DB3-8CE6-FC334836A7BC}"/>
              </a:ext>
            </a:extLst>
          </p:cNvPr>
          <p:cNvSpPr txBox="1"/>
          <p:nvPr/>
        </p:nvSpPr>
        <p:spPr>
          <a:xfrm>
            <a:off x="757366" y="5412442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BOS</a:t>
            </a:r>
            <a:endParaRPr lang="en-US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0B993C6-A9C5-4A32-AC94-28F6AAC78586}"/>
              </a:ext>
            </a:extLst>
          </p:cNvPr>
          <p:cNvGrpSpPr/>
          <p:nvPr/>
        </p:nvGrpSpPr>
        <p:grpSpPr>
          <a:xfrm>
            <a:off x="5710367" y="5138495"/>
            <a:ext cx="1071504" cy="579813"/>
            <a:chOff x="5710367" y="4986095"/>
            <a:chExt cx="1071504" cy="579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F8FECAD-1C25-4D31-BD5A-C172598022C3}"/>
                    </a:ext>
                  </a:extLst>
                </p:cNvPr>
                <p:cNvSpPr txBox="1"/>
                <p:nvPr/>
              </p:nvSpPr>
              <p:spPr>
                <a:xfrm>
                  <a:off x="6112360" y="4986095"/>
                  <a:ext cx="42146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F8FECAD-1C25-4D31-BD5A-C17259802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360" y="4986095"/>
                  <a:ext cx="421461" cy="307777"/>
                </a:xfrm>
                <a:prstGeom prst="rect">
                  <a:avLst/>
                </a:prstGeom>
                <a:blipFill>
                  <a:blip r:embed="rId26"/>
                  <a:stretch>
                    <a:fillRect l="-4348" b="-2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E0648E3-A706-4E5F-91E3-A33D9905F9F3}"/>
                </a:ext>
              </a:extLst>
            </p:cNvPr>
            <p:cNvSpPr txBox="1"/>
            <p:nvPr/>
          </p:nvSpPr>
          <p:spPr>
            <a:xfrm>
              <a:off x="5710367" y="5196576"/>
              <a:ext cx="1071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He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2028A15-2EA4-4401-9246-D0FEF673895C}"/>
              </a:ext>
            </a:extLst>
          </p:cNvPr>
          <p:cNvGrpSpPr/>
          <p:nvPr/>
        </p:nvGrpSpPr>
        <p:grpSpPr>
          <a:xfrm>
            <a:off x="6730452" y="5138495"/>
            <a:ext cx="1071504" cy="569302"/>
            <a:chOff x="6730452" y="4986095"/>
            <a:chExt cx="1071504" cy="5693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EE6CB58-D35D-4582-AAC0-BF28E37268D5}"/>
                    </a:ext>
                  </a:extLst>
                </p:cNvPr>
                <p:cNvSpPr txBox="1"/>
                <p:nvPr/>
              </p:nvSpPr>
              <p:spPr>
                <a:xfrm>
                  <a:off x="6997238" y="4986095"/>
                  <a:ext cx="43063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EE6CB58-D35D-4582-AAC0-BF28E37268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7238" y="4986095"/>
                  <a:ext cx="430631" cy="307777"/>
                </a:xfrm>
                <a:prstGeom prst="rect">
                  <a:avLst/>
                </a:prstGeom>
                <a:blipFill>
                  <a:blip r:embed="rId27"/>
                  <a:stretch>
                    <a:fillRect l="-4286" b="-2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D6CEBA8-8890-4CE0-B2BB-489432306EE5}"/>
                </a:ext>
              </a:extLst>
            </p:cNvPr>
            <p:cNvSpPr txBox="1"/>
            <p:nvPr/>
          </p:nvSpPr>
          <p:spPr>
            <a:xfrm>
              <a:off x="6730452" y="5186065"/>
              <a:ext cx="1071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gets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5695BE9-60FA-4AC8-8A44-48D78E750B43}"/>
              </a:ext>
            </a:extLst>
          </p:cNvPr>
          <p:cNvGrpSpPr/>
          <p:nvPr/>
        </p:nvGrpSpPr>
        <p:grpSpPr>
          <a:xfrm>
            <a:off x="7643693" y="5084703"/>
            <a:ext cx="890707" cy="641556"/>
            <a:chOff x="7643693" y="4932303"/>
            <a:chExt cx="890707" cy="6415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E5E2A823-C357-4473-AF65-5A623D1A54D0}"/>
                    </a:ext>
                  </a:extLst>
                </p:cNvPr>
                <p:cNvSpPr txBox="1"/>
                <p:nvPr/>
              </p:nvSpPr>
              <p:spPr>
                <a:xfrm>
                  <a:off x="7848600" y="4932303"/>
                  <a:ext cx="18842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E5E2A823-C357-4473-AF65-5A623D1A54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8600" y="4932303"/>
                  <a:ext cx="188426" cy="400110"/>
                </a:xfrm>
                <a:prstGeom prst="rect">
                  <a:avLst/>
                </a:prstGeom>
                <a:blipFill>
                  <a:blip r:embed="rId28"/>
                  <a:stretch>
                    <a:fillRect l="-3333" r="-126667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B2D7336-EFA0-48CC-A5C5-A1D6497CBB58}"/>
                </a:ext>
              </a:extLst>
            </p:cNvPr>
            <p:cNvSpPr txBox="1"/>
            <p:nvPr/>
          </p:nvSpPr>
          <p:spPr>
            <a:xfrm>
              <a:off x="7643693" y="5204527"/>
              <a:ext cx="8907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upset</a:t>
              </a:r>
              <a:endParaRPr lang="en-US" dirty="0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47356DA-BFCA-4DB1-A027-7479724D4C10}"/>
              </a:ext>
            </a:extLst>
          </p:cNvPr>
          <p:cNvGrpSpPr/>
          <p:nvPr/>
        </p:nvGrpSpPr>
        <p:grpSpPr>
          <a:xfrm>
            <a:off x="5405567" y="2376056"/>
            <a:ext cx="792416" cy="985952"/>
            <a:chOff x="5405567" y="2223656"/>
            <a:chExt cx="792416" cy="98595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24D8F2C-8EAE-4BC8-BFED-83006D2AB021}"/>
                </a:ext>
              </a:extLst>
            </p:cNvPr>
            <p:cNvGrpSpPr/>
            <p:nvPr/>
          </p:nvGrpSpPr>
          <p:grpSpPr>
            <a:xfrm>
              <a:off x="5405567" y="2550596"/>
              <a:ext cx="792416" cy="659012"/>
              <a:chOff x="4312984" y="1600200"/>
              <a:chExt cx="792416" cy="659012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0D2AB529-6395-417C-A0B5-3395DB5FA4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12984" y="1893332"/>
                <a:ext cx="228900" cy="36588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8381B7B-4AC3-439E-B9E7-A65B4CC62256}"/>
                  </a:ext>
                </a:extLst>
              </p:cNvPr>
              <p:cNvSpPr txBox="1"/>
              <p:nvPr/>
            </p:nvSpPr>
            <p:spPr>
              <a:xfrm>
                <a:off x="4313284" y="1600200"/>
                <a:ext cx="7921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He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8F9A209F-49F4-4C35-B503-E38E07D6AD9D}"/>
                    </a:ext>
                  </a:extLst>
                </p:cNvPr>
                <p:cNvSpPr txBox="1"/>
                <p:nvPr/>
              </p:nvSpPr>
              <p:spPr>
                <a:xfrm>
                  <a:off x="5576223" y="2223656"/>
                  <a:ext cx="45140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8F9A209F-49F4-4C35-B503-E38E07D6AD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6223" y="2223656"/>
                  <a:ext cx="451404" cy="400110"/>
                </a:xfrm>
                <a:prstGeom prst="rect">
                  <a:avLst/>
                </a:prstGeom>
                <a:blipFill>
                  <a:blip r:embed="rId29"/>
                  <a:stretch>
                    <a:fillRect l="-1351"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EC4E125-DC61-488C-AD05-8E931C84E17C}"/>
              </a:ext>
            </a:extLst>
          </p:cNvPr>
          <p:cNvGrpSpPr/>
          <p:nvPr/>
        </p:nvGrpSpPr>
        <p:grpSpPr>
          <a:xfrm>
            <a:off x="6197983" y="2360613"/>
            <a:ext cx="975852" cy="1028183"/>
            <a:chOff x="6197983" y="2208213"/>
            <a:chExt cx="975852" cy="1028183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374BE11-5B17-4327-AE83-66F20034B3A5}"/>
                </a:ext>
              </a:extLst>
            </p:cNvPr>
            <p:cNvGrpSpPr/>
            <p:nvPr/>
          </p:nvGrpSpPr>
          <p:grpSpPr>
            <a:xfrm>
              <a:off x="6197983" y="2545400"/>
              <a:ext cx="975852" cy="690996"/>
              <a:chOff x="4221416" y="1568216"/>
              <a:chExt cx="975852" cy="690996"/>
            </a:xfrm>
          </p:grpSpPr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DC84101-172B-4CAB-959B-B650B973D80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312984" y="1893332"/>
                <a:ext cx="228900" cy="36588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7FAB541-615C-4E39-B4DF-00F954B6E3C4}"/>
                  </a:ext>
                </a:extLst>
              </p:cNvPr>
              <p:cNvSpPr txBox="1"/>
              <p:nvPr/>
            </p:nvSpPr>
            <p:spPr>
              <a:xfrm>
                <a:off x="4221416" y="1568216"/>
                <a:ext cx="9758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gets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9EAE2A88-D6D1-48FD-A3F9-C8237D988AED}"/>
                    </a:ext>
                  </a:extLst>
                </p:cNvPr>
                <p:cNvSpPr txBox="1"/>
                <p:nvPr/>
              </p:nvSpPr>
              <p:spPr>
                <a:xfrm>
                  <a:off x="6482796" y="2208213"/>
                  <a:ext cx="45140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9EAE2A88-D6D1-48FD-A3F9-C8237D988A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2796" y="2208213"/>
                  <a:ext cx="451404" cy="400110"/>
                </a:xfrm>
                <a:prstGeom prst="rect">
                  <a:avLst/>
                </a:prstGeom>
                <a:blipFill>
                  <a:blip r:embed="rId30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7CE9465-73A3-493B-B32D-E30C3A95A86C}"/>
              </a:ext>
            </a:extLst>
          </p:cNvPr>
          <p:cNvGrpSpPr/>
          <p:nvPr/>
        </p:nvGrpSpPr>
        <p:grpSpPr>
          <a:xfrm>
            <a:off x="7086600" y="2360613"/>
            <a:ext cx="975852" cy="1027327"/>
            <a:chOff x="7086600" y="2208213"/>
            <a:chExt cx="975852" cy="1027327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8E0CDCE8-388E-44E5-83BC-CB28EA04668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78168" y="2869660"/>
              <a:ext cx="228900" cy="36588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B3581AD-2FEF-4F05-A42D-012988CA2380}"/>
                </a:ext>
              </a:extLst>
            </p:cNvPr>
            <p:cNvSpPr txBox="1"/>
            <p:nvPr/>
          </p:nvSpPr>
          <p:spPr>
            <a:xfrm>
              <a:off x="7086600" y="2544544"/>
              <a:ext cx="975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upset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285C8112-BFBC-4F5C-9373-2377D6E66754}"/>
                    </a:ext>
                  </a:extLst>
                </p:cNvPr>
                <p:cNvSpPr txBox="1"/>
                <p:nvPr/>
              </p:nvSpPr>
              <p:spPr>
                <a:xfrm>
                  <a:off x="7397196" y="2208213"/>
                  <a:ext cx="45140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285C8112-BFBC-4F5C-9373-2377D6E66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7196" y="2208213"/>
                  <a:ext cx="451404" cy="400110"/>
                </a:xfrm>
                <a:prstGeom prst="rect">
                  <a:avLst/>
                </a:prstGeom>
                <a:blipFill>
                  <a:blip r:embed="rId31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E396DB3-5122-4EAB-9E28-6638E53C4AC3}"/>
              </a:ext>
            </a:extLst>
          </p:cNvPr>
          <p:cNvGrpSpPr/>
          <p:nvPr/>
        </p:nvGrpSpPr>
        <p:grpSpPr>
          <a:xfrm>
            <a:off x="7938124" y="2360613"/>
            <a:ext cx="975852" cy="1040136"/>
            <a:chOff x="7938124" y="2208213"/>
            <a:chExt cx="975852" cy="1040136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15D9254-78FC-4190-8EE2-F249ADF53B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029692" y="2882469"/>
              <a:ext cx="228900" cy="36588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CF4931C-A2FC-4118-BC23-C83952210D27}"/>
                </a:ext>
              </a:extLst>
            </p:cNvPr>
            <p:cNvSpPr txBox="1"/>
            <p:nvPr/>
          </p:nvSpPr>
          <p:spPr>
            <a:xfrm>
              <a:off x="7938124" y="2557353"/>
              <a:ext cx="9758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easily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D8B778EA-394F-4227-8A35-69D37CAEB1DE}"/>
                    </a:ext>
                  </a:extLst>
                </p:cNvPr>
                <p:cNvSpPr txBox="1"/>
                <p:nvPr/>
              </p:nvSpPr>
              <p:spPr>
                <a:xfrm>
                  <a:off x="8235396" y="2208213"/>
                  <a:ext cx="45140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𝒚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D8B778EA-394F-4227-8A35-69D37CAEB1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5396" y="2208213"/>
                  <a:ext cx="451404" cy="400110"/>
                </a:xfrm>
                <a:prstGeom prst="rect">
                  <a:avLst/>
                </a:prstGeom>
                <a:blipFill>
                  <a:blip r:embed="rId32"/>
                  <a:stretch>
                    <a:fillRect l="-1351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5804F910-4B20-4F7B-9AAC-B610C5ECA88E}"/>
              </a:ext>
            </a:extLst>
          </p:cNvPr>
          <p:cNvSpPr/>
          <p:nvPr/>
        </p:nvSpPr>
        <p:spPr bwMode="auto">
          <a:xfrm>
            <a:off x="5895026" y="2013555"/>
            <a:ext cx="306077" cy="4311045"/>
          </a:xfrm>
          <a:custGeom>
            <a:avLst/>
            <a:gdLst>
              <a:gd name="connsiteX0" fmla="*/ 22298 w 306077"/>
              <a:gd name="connsiteY0" fmla="*/ 491575 h 4311045"/>
              <a:gd name="connsiteX1" fmla="*/ 190464 w 306077"/>
              <a:gd name="connsiteY1" fmla="*/ 302389 h 4311045"/>
              <a:gd name="connsiteX2" fmla="*/ 1277 w 306077"/>
              <a:gd name="connsiteY2" fmla="*/ 4033561 h 4311045"/>
              <a:gd name="connsiteX3" fmla="*/ 306077 w 306077"/>
              <a:gd name="connsiteY3" fmla="*/ 3749782 h 4311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077" h="4311045">
                <a:moveTo>
                  <a:pt x="22298" y="491575"/>
                </a:moveTo>
                <a:cubicBezTo>
                  <a:pt x="108133" y="101816"/>
                  <a:pt x="193968" y="-287942"/>
                  <a:pt x="190464" y="302389"/>
                </a:cubicBezTo>
                <a:cubicBezTo>
                  <a:pt x="186961" y="892720"/>
                  <a:pt x="-17992" y="3458996"/>
                  <a:pt x="1277" y="4033561"/>
                </a:cubicBezTo>
                <a:cubicBezTo>
                  <a:pt x="20546" y="4608126"/>
                  <a:pt x="163311" y="4178954"/>
                  <a:pt x="306077" y="3749782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EABB3F0B-E6EF-42BC-8B23-85D08BACDA37}"/>
              </a:ext>
            </a:extLst>
          </p:cNvPr>
          <p:cNvSpPr/>
          <p:nvPr/>
        </p:nvSpPr>
        <p:spPr bwMode="auto">
          <a:xfrm>
            <a:off x="6781800" y="2011968"/>
            <a:ext cx="306077" cy="4311045"/>
          </a:xfrm>
          <a:custGeom>
            <a:avLst/>
            <a:gdLst>
              <a:gd name="connsiteX0" fmla="*/ 22298 w 306077"/>
              <a:gd name="connsiteY0" fmla="*/ 491575 h 4311045"/>
              <a:gd name="connsiteX1" fmla="*/ 190464 w 306077"/>
              <a:gd name="connsiteY1" fmla="*/ 302389 h 4311045"/>
              <a:gd name="connsiteX2" fmla="*/ 1277 w 306077"/>
              <a:gd name="connsiteY2" fmla="*/ 4033561 h 4311045"/>
              <a:gd name="connsiteX3" fmla="*/ 306077 w 306077"/>
              <a:gd name="connsiteY3" fmla="*/ 3749782 h 4311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077" h="4311045">
                <a:moveTo>
                  <a:pt x="22298" y="491575"/>
                </a:moveTo>
                <a:cubicBezTo>
                  <a:pt x="108133" y="101816"/>
                  <a:pt x="193968" y="-287942"/>
                  <a:pt x="190464" y="302389"/>
                </a:cubicBezTo>
                <a:cubicBezTo>
                  <a:pt x="186961" y="892720"/>
                  <a:pt x="-17992" y="3458996"/>
                  <a:pt x="1277" y="4033561"/>
                </a:cubicBezTo>
                <a:cubicBezTo>
                  <a:pt x="20546" y="4608126"/>
                  <a:pt x="163311" y="4178954"/>
                  <a:pt x="306077" y="3749782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51975848-E347-40E9-ABE3-D988EB958DFB}"/>
              </a:ext>
            </a:extLst>
          </p:cNvPr>
          <p:cNvSpPr/>
          <p:nvPr/>
        </p:nvSpPr>
        <p:spPr bwMode="auto">
          <a:xfrm>
            <a:off x="7694923" y="1979613"/>
            <a:ext cx="306077" cy="4311045"/>
          </a:xfrm>
          <a:custGeom>
            <a:avLst/>
            <a:gdLst>
              <a:gd name="connsiteX0" fmla="*/ 22298 w 306077"/>
              <a:gd name="connsiteY0" fmla="*/ 491575 h 4311045"/>
              <a:gd name="connsiteX1" fmla="*/ 190464 w 306077"/>
              <a:gd name="connsiteY1" fmla="*/ 302389 h 4311045"/>
              <a:gd name="connsiteX2" fmla="*/ 1277 w 306077"/>
              <a:gd name="connsiteY2" fmla="*/ 4033561 h 4311045"/>
              <a:gd name="connsiteX3" fmla="*/ 306077 w 306077"/>
              <a:gd name="connsiteY3" fmla="*/ 3749782 h 4311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077" h="4311045">
                <a:moveTo>
                  <a:pt x="22298" y="491575"/>
                </a:moveTo>
                <a:cubicBezTo>
                  <a:pt x="108133" y="101816"/>
                  <a:pt x="193968" y="-287942"/>
                  <a:pt x="190464" y="302389"/>
                </a:cubicBezTo>
                <a:cubicBezTo>
                  <a:pt x="186961" y="892720"/>
                  <a:pt x="-17992" y="3458996"/>
                  <a:pt x="1277" y="4033561"/>
                </a:cubicBezTo>
                <a:cubicBezTo>
                  <a:pt x="20546" y="4608126"/>
                  <a:pt x="163311" y="4178954"/>
                  <a:pt x="306077" y="3749782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C4699FB-5037-49EC-996B-F47C7943E7F4}"/>
              </a:ext>
            </a:extLst>
          </p:cNvPr>
          <p:cNvGrpSpPr/>
          <p:nvPr/>
        </p:nvGrpSpPr>
        <p:grpSpPr>
          <a:xfrm>
            <a:off x="838199" y="5932160"/>
            <a:ext cx="4872167" cy="773440"/>
            <a:chOff x="838199" y="6027470"/>
            <a:chExt cx="4872167" cy="773440"/>
          </a:xfrm>
        </p:grpSpPr>
        <p:sp>
          <p:nvSpPr>
            <p:cNvPr id="130" name="Left Brace 129">
              <a:extLst>
                <a:ext uri="{FF2B5EF4-FFF2-40B4-BE49-F238E27FC236}">
                  <a16:creationId xmlns:a16="http://schemas.microsoft.com/office/drawing/2014/main" id="{B1D0C658-6B68-4A81-9E64-D06DAC189B38}"/>
                </a:ext>
              </a:extLst>
            </p:cNvPr>
            <p:cNvSpPr/>
            <p:nvPr/>
          </p:nvSpPr>
          <p:spPr bwMode="auto">
            <a:xfrm rot="16200000">
              <a:off x="3049518" y="3816151"/>
              <a:ext cx="449530" cy="4872167"/>
            </a:xfrm>
            <a:prstGeom prst="leftBrace">
              <a:avLst>
                <a:gd name="adj1" fmla="val 31714"/>
                <a:gd name="adj2" fmla="val 5000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D16BD32-6348-4E20-9D0C-239B14AF50F2}"/>
                </a:ext>
              </a:extLst>
            </p:cNvPr>
            <p:cNvSpPr txBox="1"/>
            <p:nvPr/>
          </p:nvSpPr>
          <p:spPr>
            <a:xfrm>
              <a:off x="2721240" y="6400800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encoder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BBA336C-829F-4039-80F3-8EE356348206}"/>
              </a:ext>
            </a:extLst>
          </p:cNvPr>
          <p:cNvGrpSpPr/>
          <p:nvPr/>
        </p:nvGrpSpPr>
        <p:grpSpPr>
          <a:xfrm>
            <a:off x="4583794" y="1371647"/>
            <a:ext cx="4788805" cy="838153"/>
            <a:chOff x="4583794" y="1219247"/>
            <a:chExt cx="4788805" cy="838153"/>
          </a:xfrm>
        </p:grpSpPr>
        <p:sp>
          <p:nvSpPr>
            <p:cNvPr id="132" name="Left Brace 131">
              <a:extLst>
                <a:ext uri="{FF2B5EF4-FFF2-40B4-BE49-F238E27FC236}">
                  <a16:creationId xmlns:a16="http://schemas.microsoft.com/office/drawing/2014/main" id="{34C5F0F2-D4D5-44DA-8AEE-B0C30E521498}"/>
                </a:ext>
              </a:extLst>
            </p:cNvPr>
            <p:cNvSpPr/>
            <p:nvPr/>
          </p:nvSpPr>
          <p:spPr bwMode="auto">
            <a:xfrm rot="5400000" flipV="1">
              <a:off x="6732377" y="102977"/>
              <a:ext cx="449530" cy="3459316"/>
            </a:xfrm>
            <a:prstGeom prst="leftBrace">
              <a:avLst>
                <a:gd name="adj1" fmla="val 31714"/>
                <a:gd name="adj2" fmla="val 50000"/>
              </a:avLst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930D6E7-ADB7-4E27-9782-539F60BD515C}"/>
                </a:ext>
              </a:extLst>
            </p:cNvPr>
            <p:cNvSpPr txBox="1"/>
            <p:nvPr/>
          </p:nvSpPr>
          <p:spPr>
            <a:xfrm>
              <a:off x="4583794" y="1219247"/>
              <a:ext cx="4788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70C0"/>
                  </a:solidFill>
                  <a:latin typeface="+mn-lt"/>
                </a:rPr>
                <a:t>decoder</a:t>
              </a:r>
              <a:endPara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97EB125F-6193-46D9-BCA8-9C645EBFC1CE}"/>
              </a:ext>
            </a:extLst>
          </p:cNvPr>
          <p:cNvSpPr txBox="1"/>
          <p:nvPr/>
        </p:nvSpPr>
        <p:spPr>
          <a:xfrm>
            <a:off x="5227482" y="6333599"/>
            <a:ext cx="3916518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d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ecoder may have separate parameters</a:t>
            </a:r>
            <a:endParaRPr lang="en-US" dirty="0">
              <a:latin typeface="Comic Sans MS" panose="030F0702030302020204" pitchFamily="66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96AF86D-B72C-4189-9613-1831F6F54548}"/>
              </a:ext>
            </a:extLst>
          </p:cNvPr>
          <p:cNvGrpSpPr/>
          <p:nvPr/>
        </p:nvGrpSpPr>
        <p:grpSpPr>
          <a:xfrm>
            <a:off x="5534845" y="3760547"/>
            <a:ext cx="2385918" cy="1243968"/>
            <a:chOff x="5534845" y="3760547"/>
            <a:chExt cx="2385918" cy="1243968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1F704FAB-F5CF-4714-9B8F-9367D2EBA43F}"/>
                </a:ext>
              </a:extLst>
            </p:cNvPr>
            <p:cNvSpPr/>
            <p:nvPr/>
          </p:nvSpPr>
          <p:spPr bwMode="auto">
            <a:xfrm>
              <a:off x="5916350" y="4590167"/>
              <a:ext cx="1120291" cy="330744"/>
            </a:xfrm>
            <a:custGeom>
              <a:avLst/>
              <a:gdLst>
                <a:gd name="connsiteX0" fmla="*/ 0 w 1120291"/>
                <a:gd name="connsiteY0" fmla="*/ 308837 h 384313"/>
                <a:gd name="connsiteX1" fmla="*/ 799343 w 1120291"/>
                <a:gd name="connsiteY1" fmla="*/ 363338 h 384313"/>
                <a:gd name="connsiteX2" fmla="*/ 1120291 w 1120291"/>
                <a:gd name="connsiteY2" fmla="*/ 0 h 384313"/>
                <a:gd name="connsiteX0" fmla="*/ 0 w 1120291"/>
                <a:gd name="connsiteY0" fmla="*/ 308837 h 337524"/>
                <a:gd name="connsiteX1" fmla="*/ 787232 w 1120291"/>
                <a:gd name="connsiteY1" fmla="*/ 283001 h 337524"/>
                <a:gd name="connsiteX2" fmla="*/ 1120291 w 1120291"/>
                <a:gd name="connsiteY2" fmla="*/ 0 h 33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0291" h="337524">
                  <a:moveTo>
                    <a:pt x="0" y="308837"/>
                  </a:moveTo>
                  <a:cubicBezTo>
                    <a:pt x="306314" y="361824"/>
                    <a:pt x="600517" y="334474"/>
                    <a:pt x="787232" y="283001"/>
                  </a:cubicBezTo>
                  <a:cubicBezTo>
                    <a:pt x="973947" y="231528"/>
                    <a:pt x="1053174" y="155932"/>
                    <a:pt x="1120291" y="0"/>
                  </a:cubicBezTo>
                </a:path>
              </a:pathLst>
            </a:custGeom>
            <a:noFill/>
            <a:ln w="1905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83D87382-E573-4481-84EC-971B3EFC01D3}"/>
                </a:ext>
              </a:extLst>
            </p:cNvPr>
            <p:cNvGrpSpPr/>
            <p:nvPr/>
          </p:nvGrpSpPr>
          <p:grpSpPr>
            <a:xfrm>
              <a:off x="5534845" y="3760547"/>
              <a:ext cx="2385918" cy="1243968"/>
              <a:chOff x="5534845" y="3760547"/>
              <a:chExt cx="2385918" cy="1243968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EC530AD-ADA0-44DC-92B5-A1C24A1E6AC5}"/>
                  </a:ext>
                </a:extLst>
              </p:cNvPr>
              <p:cNvSpPr/>
              <p:nvPr/>
            </p:nvSpPr>
            <p:spPr bwMode="auto">
              <a:xfrm>
                <a:off x="5534845" y="3760547"/>
                <a:ext cx="617674" cy="1139334"/>
              </a:xfrm>
              <a:custGeom>
                <a:avLst/>
                <a:gdLst>
                  <a:gd name="connsiteX0" fmla="*/ 0 w 617674"/>
                  <a:gd name="connsiteY0" fmla="*/ 0 h 1239695"/>
                  <a:gd name="connsiteX1" fmla="*/ 199836 w 617674"/>
                  <a:gd name="connsiteY1" fmla="*/ 1192959 h 1239695"/>
                  <a:gd name="connsiteX2" fmla="*/ 617674 w 617674"/>
                  <a:gd name="connsiteY2" fmla="*/ 884122 h 1239695"/>
                  <a:gd name="connsiteX0" fmla="*/ 0 w 617674"/>
                  <a:gd name="connsiteY0" fmla="*/ 0 h 1239695"/>
                  <a:gd name="connsiteX1" fmla="*/ 139280 w 617674"/>
                  <a:gd name="connsiteY1" fmla="*/ 399671 h 1239695"/>
                  <a:gd name="connsiteX2" fmla="*/ 199836 w 617674"/>
                  <a:gd name="connsiteY2" fmla="*/ 1192959 h 1239695"/>
                  <a:gd name="connsiteX3" fmla="*/ 617674 w 617674"/>
                  <a:gd name="connsiteY3" fmla="*/ 884122 h 1239695"/>
                  <a:gd name="connsiteX0" fmla="*/ 0 w 617674"/>
                  <a:gd name="connsiteY0" fmla="*/ 0 h 1266464"/>
                  <a:gd name="connsiteX1" fmla="*/ 139280 w 617674"/>
                  <a:gd name="connsiteY1" fmla="*/ 399671 h 1266464"/>
                  <a:gd name="connsiteX2" fmla="*/ 314893 w 617674"/>
                  <a:gd name="connsiteY2" fmla="*/ 1223237 h 1266464"/>
                  <a:gd name="connsiteX3" fmla="*/ 617674 w 617674"/>
                  <a:gd name="connsiteY3" fmla="*/ 884122 h 1266464"/>
                  <a:gd name="connsiteX0" fmla="*/ 0 w 617674"/>
                  <a:gd name="connsiteY0" fmla="*/ 0 h 1173018"/>
                  <a:gd name="connsiteX1" fmla="*/ 139280 w 617674"/>
                  <a:gd name="connsiteY1" fmla="*/ 399671 h 1173018"/>
                  <a:gd name="connsiteX2" fmla="*/ 308838 w 617674"/>
                  <a:gd name="connsiteY2" fmla="*/ 1114236 h 1173018"/>
                  <a:gd name="connsiteX3" fmla="*/ 617674 w 617674"/>
                  <a:gd name="connsiteY3" fmla="*/ 884122 h 1173018"/>
                  <a:gd name="connsiteX0" fmla="*/ 0 w 617674"/>
                  <a:gd name="connsiteY0" fmla="*/ 0 h 1139334"/>
                  <a:gd name="connsiteX1" fmla="*/ 139280 w 617674"/>
                  <a:gd name="connsiteY1" fmla="*/ 399671 h 1139334"/>
                  <a:gd name="connsiteX2" fmla="*/ 308838 w 617674"/>
                  <a:gd name="connsiteY2" fmla="*/ 1114236 h 1139334"/>
                  <a:gd name="connsiteX3" fmla="*/ 617674 w 617674"/>
                  <a:gd name="connsiteY3" fmla="*/ 884122 h 1139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674" h="1139334">
                    <a:moveTo>
                      <a:pt x="0" y="0"/>
                    </a:moveTo>
                    <a:cubicBezTo>
                      <a:pt x="7065" y="66612"/>
                      <a:pt x="105974" y="200845"/>
                      <a:pt x="139280" y="399671"/>
                    </a:cubicBezTo>
                    <a:cubicBezTo>
                      <a:pt x="172586" y="598497"/>
                      <a:pt x="212957" y="1033494"/>
                      <a:pt x="308838" y="1114236"/>
                    </a:cubicBezTo>
                    <a:cubicBezTo>
                      <a:pt x="496563" y="1182867"/>
                      <a:pt x="460228" y="1112217"/>
                      <a:pt x="617674" y="884122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B7B4E47A-8564-4119-BF87-4CEADD9160AE}"/>
                  </a:ext>
                </a:extLst>
              </p:cNvPr>
              <p:cNvSpPr/>
              <p:nvPr/>
            </p:nvSpPr>
            <p:spPr bwMode="auto">
              <a:xfrm>
                <a:off x="5910294" y="4596223"/>
                <a:ext cx="2010469" cy="408292"/>
              </a:xfrm>
              <a:custGeom>
                <a:avLst/>
                <a:gdLst>
                  <a:gd name="connsiteX0" fmla="*/ 0 w 2010469"/>
                  <a:gd name="connsiteY0" fmla="*/ 320948 h 408292"/>
                  <a:gd name="connsiteX1" fmla="*/ 1289849 w 2010469"/>
                  <a:gd name="connsiteY1" fmla="*/ 387560 h 408292"/>
                  <a:gd name="connsiteX2" fmla="*/ 2010469 w 2010469"/>
                  <a:gd name="connsiteY2" fmla="*/ 0 h 408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10469" h="408292">
                    <a:moveTo>
                      <a:pt x="0" y="320948"/>
                    </a:moveTo>
                    <a:cubicBezTo>
                      <a:pt x="477385" y="380999"/>
                      <a:pt x="954771" y="441051"/>
                      <a:pt x="1289849" y="387560"/>
                    </a:cubicBezTo>
                    <a:cubicBezTo>
                      <a:pt x="1624927" y="334069"/>
                      <a:pt x="1817698" y="167034"/>
                      <a:pt x="2010469" y="0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591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 animBg="1"/>
      <p:bldP spid="14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5A5A599-6F81-41C3-B99A-FC930AA518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Visualizing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sepChr m:val="∣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5A5A599-6F81-41C3-B99A-FC930AA51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24" b="-22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42188-F3BD-4839-8BD1-BC20ACE397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3AEE1-4BF5-4F0D-A88B-9517E2666B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125</a:t>
            </a:fld>
            <a:endParaRPr lang="en-US" alt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F1351E-BCD5-4C02-8D4E-FC4C2102A24D}"/>
              </a:ext>
            </a:extLst>
          </p:cNvPr>
          <p:cNvGrpSpPr/>
          <p:nvPr/>
        </p:nvGrpSpPr>
        <p:grpSpPr>
          <a:xfrm>
            <a:off x="152400" y="1941261"/>
            <a:ext cx="3098801" cy="3773739"/>
            <a:chOff x="152400" y="2855661"/>
            <a:chExt cx="3098801" cy="377373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C5D38E2-BB37-4739-A45F-1885351799BA}"/>
                </a:ext>
              </a:extLst>
            </p:cNvPr>
            <p:cNvGrpSpPr/>
            <p:nvPr/>
          </p:nvGrpSpPr>
          <p:grpSpPr>
            <a:xfrm>
              <a:off x="228600" y="2855661"/>
              <a:ext cx="3022601" cy="3621339"/>
              <a:chOff x="3225799" y="2855661"/>
              <a:chExt cx="3022601" cy="36213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1E3601-F6F6-4FB5-A53B-B45B598AF5BB}"/>
                  </a:ext>
                </a:extLst>
              </p:cNvPr>
              <p:cNvSpPr txBox="1"/>
              <p:nvPr/>
            </p:nvSpPr>
            <p:spPr>
              <a:xfrm>
                <a:off x="3606800" y="6076890"/>
                <a:ext cx="26416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+mn-lt"/>
                  </a:rPr>
                  <a:t>Il </a:t>
                </a:r>
                <a:r>
                  <a:rPr lang="en-US" sz="2000" dirty="0" err="1">
                    <a:solidFill>
                      <a:srgbClr val="FF0000"/>
                    </a:solidFill>
                    <a:latin typeface="+mn-lt"/>
                  </a:rPr>
                  <a:t>s'énerve</a:t>
                </a:r>
                <a:r>
                  <a:rPr lang="en-US" sz="20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000" dirty="0" err="1">
                    <a:solidFill>
                      <a:srgbClr val="FF0000"/>
                    </a:solidFill>
                    <a:latin typeface="+mn-lt"/>
                  </a:rPr>
                  <a:t>facilement</a:t>
                </a:r>
                <a:endParaRPr lang="en-US" sz="2000" dirty="0">
                  <a:solidFill>
                    <a:srgbClr val="FF0000"/>
                  </a:solidFill>
                  <a:latin typeface="+mn-lt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81304B0-37B7-4296-AE4F-087C809AEBB2}"/>
                  </a:ext>
                </a:extLst>
              </p:cNvPr>
              <p:cNvGrpSpPr/>
              <p:nvPr/>
            </p:nvGrpSpPr>
            <p:grpSpPr>
              <a:xfrm>
                <a:off x="3987800" y="4504868"/>
                <a:ext cx="1979157" cy="295732"/>
                <a:chOff x="4979404" y="3286682"/>
                <a:chExt cx="1979157" cy="29573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52B708D-AA92-4D30-9E2A-832695610CC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5821117" y="2444969"/>
                  <a:ext cx="295732" cy="197915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571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E596BF6-2520-4676-8834-0E6E1E46C16F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5591749" y="3409233"/>
                  <a:ext cx="54297" cy="54297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322B565-DFA1-4AF4-8090-FBB8871E73C4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5351940" y="3409233"/>
                  <a:ext cx="54297" cy="54297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4E838B79-4A7E-4E74-B80A-8D45AAE317D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5112131" y="3409233"/>
                  <a:ext cx="54297" cy="54297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73AADD70-DBCA-4E6E-9CEC-DCE914D2310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071367" y="3409702"/>
                  <a:ext cx="54297" cy="54297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6586B41-6FDF-450F-A4FF-9A1F0268B737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292750" y="3409702"/>
                  <a:ext cx="54297" cy="54297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86A97977-FBC3-407A-8583-0DF238D9C90F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5831558" y="3409233"/>
                  <a:ext cx="54297" cy="54297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3C4B3BA-64D6-4F15-9E3A-4773D2E90FC4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16601" y="3409702"/>
                  <a:ext cx="49779" cy="4977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C17773A-62DD-4C15-A84C-8EEE5F11793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751865" y="3409702"/>
                  <a:ext cx="54297" cy="54297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4FD981E-014F-46F8-BD4C-E5A03C9055F4}"/>
                  </a:ext>
                </a:extLst>
              </p:cNvPr>
              <p:cNvGrpSpPr/>
              <p:nvPr/>
            </p:nvGrpSpPr>
            <p:grpSpPr>
              <a:xfrm>
                <a:off x="3225800" y="5029200"/>
                <a:ext cx="1857805" cy="1000325"/>
                <a:chOff x="2133600" y="5044298"/>
                <a:chExt cx="1857805" cy="1000325"/>
              </a:xfrm>
            </p:grpSpPr>
            <p:sp>
              <p:nvSpPr>
                <p:cNvPr id="15" name="Arrow: Down 14">
                  <a:extLst>
                    <a:ext uri="{FF2B5EF4-FFF2-40B4-BE49-F238E27FC236}">
                      <a16:creationId xmlns:a16="http://schemas.microsoft.com/office/drawing/2014/main" id="{2238BE9B-E402-4C46-B073-C46436B6D875}"/>
                    </a:ext>
                  </a:extLst>
                </p:cNvPr>
                <p:cNvSpPr/>
                <p:nvPr/>
              </p:nvSpPr>
              <p:spPr bwMode="auto">
                <a:xfrm flipV="1">
                  <a:off x="3648075" y="5044298"/>
                  <a:ext cx="343330" cy="1000325"/>
                </a:xfrm>
                <a:prstGeom prst="downArrow">
                  <a:avLst/>
                </a:prstGeom>
                <a:solidFill>
                  <a:schemeClr val="accent6">
                    <a:lumMod val="75000"/>
                  </a:schemeClr>
                </a:solidFill>
                <a:ln w="285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96613BB-C7E8-441A-9909-0A067B02400A}"/>
                    </a:ext>
                  </a:extLst>
                </p:cNvPr>
                <p:cNvSpPr txBox="1"/>
                <p:nvPr/>
              </p:nvSpPr>
              <p:spPr>
                <a:xfrm>
                  <a:off x="2133600" y="5360766"/>
                  <a:ext cx="17359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800" dirty="0" err="1">
                      <a:solidFill>
                        <a:schemeClr val="accent6">
                          <a:lumMod val="75000"/>
                        </a:schemeClr>
                      </a:solidFill>
                      <a:latin typeface="Tahoma"/>
                    </a:rPr>
                    <a:t>fr-en</a:t>
                  </a:r>
                  <a:r>
                    <a:rPr lang="en-US" sz="1800" dirty="0">
                      <a:solidFill>
                        <a:schemeClr val="accent6">
                          <a:lumMod val="75000"/>
                        </a:schemeClr>
                      </a:solidFill>
                      <a:latin typeface="Tahoma"/>
                    </a:rPr>
                    <a:t> encoder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242021F-0B7D-4750-A703-117D1F5F8387}"/>
                  </a:ext>
                </a:extLst>
              </p:cNvPr>
              <p:cNvGrpSpPr/>
              <p:nvPr/>
            </p:nvGrpSpPr>
            <p:grpSpPr>
              <a:xfrm>
                <a:off x="3225799" y="3355333"/>
                <a:ext cx="1867331" cy="1000325"/>
                <a:chOff x="2133599" y="3425049"/>
                <a:chExt cx="1867331" cy="1000325"/>
              </a:xfrm>
            </p:grpSpPr>
            <p:sp>
              <p:nvSpPr>
                <p:cNvPr id="13" name="Arrow: Down 12">
                  <a:extLst>
                    <a:ext uri="{FF2B5EF4-FFF2-40B4-BE49-F238E27FC236}">
                      <a16:creationId xmlns:a16="http://schemas.microsoft.com/office/drawing/2014/main" id="{697388D3-1008-4E3D-BD19-4B666A009C11}"/>
                    </a:ext>
                  </a:extLst>
                </p:cNvPr>
                <p:cNvSpPr/>
                <p:nvPr/>
              </p:nvSpPr>
              <p:spPr bwMode="auto">
                <a:xfrm flipV="1">
                  <a:off x="3657600" y="3425049"/>
                  <a:ext cx="343330" cy="1000325"/>
                </a:xfrm>
                <a:prstGeom prst="downArrow">
                  <a:avLst/>
                </a:prstGeom>
                <a:solidFill>
                  <a:srgbClr val="0070C0"/>
                </a:solidFill>
                <a:ln w="285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7CE4A23-3010-4CE4-AE11-20D3BA47BCDA}"/>
                    </a:ext>
                  </a:extLst>
                </p:cNvPr>
                <p:cNvSpPr txBox="1"/>
                <p:nvPr/>
              </p:nvSpPr>
              <p:spPr>
                <a:xfrm>
                  <a:off x="2133599" y="3733800"/>
                  <a:ext cx="185396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800" dirty="0" err="1">
                      <a:solidFill>
                        <a:srgbClr val="0070C0"/>
                      </a:solidFill>
                      <a:latin typeface="Tahoma"/>
                    </a:rPr>
                    <a:t>fr-en</a:t>
                  </a:r>
                  <a:r>
                    <a:rPr lang="en-US" sz="1800" dirty="0">
                      <a:solidFill>
                        <a:srgbClr val="0070C0"/>
                      </a:solidFill>
                      <a:latin typeface="Tahoma"/>
                    </a:rPr>
                    <a:t> decoder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3BC68C-FCFC-4421-A70C-D48D45265550}"/>
                  </a:ext>
                </a:extLst>
              </p:cNvPr>
              <p:cNvSpPr txBox="1"/>
              <p:nvPr/>
            </p:nvSpPr>
            <p:spPr>
              <a:xfrm>
                <a:off x="3624238" y="2855661"/>
                <a:ext cx="2457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65000"/>
                      </a:schemeClr>
                    </a:solidFill>
                    <a:latin typeface="+mn-lt"/>
                  </a:rPr>
                  <a:t>He gets upset easily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56D7FD-5A9F-41A6-A52B-C1B9B72FC6A9}"/>
                </a:ext>
              </a:extLst>
            </p:cNvPr>
            <p:cNvSpPr/>
            <p:nvPr/>
          </p:nvSpPr>
          <p:spPr bwMode="auto">
            <a:xfrm>
              <a:off x="152400" y="2855661"/>
              <a:ext cx="3098801" cy="3773739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Line 47">
            <a:extLst>
              <a:ext uri="{FF2B5EF4-FFF2-40B4-BE49-F238E27FC236}">
                <a16:creationId xmlns:a16="http://schemas.microsoft.com/office/drawing/2014/main" id="{6E1C39B3-A2B4-4F76-B0DB-EB56733C43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98" y="3901879"/>
            <a:ext cx="923978" cy="776253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6" name="Oval 50">
            <a:extLst>
              <a:ext uri="{FF2B5EF4-FFF2-40B4-BE49-F238E27FC236}">
                <a16:creationId xmlns:a16="http://schemas.microsoft.com/office/drawing/2014/main" id="{3B034ECC-905C-4929-B148-95296F532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601" y="466271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9" name="Line 47">
            <a:extLst>
              <a:ext uri="{FF2B5EF4-FFF2-40B4-BE49-F238E27FC236}">
                <a16:creationId xmlns:a16="http://schemas.microsoft.com/office/drawing/2014/main" id="{C1E6AFF9-8C6C-4572-BBC6-D9FE8BA031F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87939" y="4745263"/>
            <a:ext cx="895240" cy="3945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0" name="Line 47">
            <a:extLst>
              <a:ext uri="{FF2B5EF4-FFF2-40B4-BE49-F238E27FC236}">
                <a16:creationId xmlns:a16="http://schemas.microsoft.com/office/drawing/2014/main" id="{7684D1B2-1631-403C-AE57-A01E0F605D5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59200" y="4911041"/>
            <a:ext cx="923978" cy="901021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7EF0F1-A50F-41C0-854C-294586E9890E}"/>
              </a:ext>
            </a:extLst>
          </p:cNvPr>
          <p:cNvSpPr txBox="1"/>
          <p:nvPr/>
        </p:nvSpPr>
        <p:spPr>
          <a:xfrm rot="19172408">
            <a:off x="3645280" y="3952979"/>
            <a:ext cx="87395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6B303E-11F2-4107-A737-862F76826337}"/>
              </a:ext>
            </a:extLst>
          </p:cNvPr>
          <p:cNvSpPr txBox="1"/>
          <p:nvPr/>
        </p:nvSpPr>
        <p:spPr>
          <a:xfrm>
            <a:off x="3904750" y="4379652"/>
            <a:ext cx="7601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It/0.4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8C4746-C39E-4D03-9F3E-CB6E7A730D28}"/>
              </a:ext>
            </a:extLst>
          </p:cNvPr>
          <p:cNvSpPr txBox="1"/>
          <p:nvPr/>
        </p:nvSpPr>
        <p:spPr>
          <a:xfrm rot="2621035">
            <a:off x="3798615" y="5019558"/>
            <a:ext cx="1160894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Often/0.1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B6FB9-16AF-4C18-B94A-B74D9732E046}"/>
              </a:ext>
            </a:extLst>
          </p:cNvPr>
          <p:cNvSpPr txBox="1"/>
          <p:nvPr/>
        </p:nvSpPr>
        <p:spPr>
          <a:xfrm rot="5400000">
            <a:off x="4017390" y="5626136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5" name="Oval 46">
            <a:extLst>
              <a:ext uri="{FF2B5EF4-FFF2-40B4-BE49-F238E27FC236}">
                <a16:creationId xmlns:a16="http://schemas.microsoft.com/office/drawing/2014/main" id="{E45F030A-2312-4620-A206-D07960FCA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6784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6" name="Oval 46">
            <a:extLst>
              <a:ext uri="{FF2B5EF4-FFF2-40B4-BE49-F238E27FC236}">
                <a16:creationId xmlns:a16="http://schemas.microsoft.com/office/drawing/2014/main" id="{505D1846-4DAA-4280-A8A6-D97E873A0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5928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BE0213C-1A23-42AA-B865-E04BBEE7F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57358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4" name="Line 47">
            <a:extLst>
              <a:ext uri="{FF2B5EF4-FFF2-40B4-BE49-F238E27FC236}">
                <a16:creationId xmlns:a16="http://schemas.microsoft.com/office/drawing/2014/main" id="{210B26FD-3AC8-4BBB-903C-1859AC53BD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05034" y="2801163"/>
            <a:ext cx="1167166" cy="851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5" name="Line 47">
            <a:extLst>
              <a:ext uri="{FF2B5EF4-FFF2-40B4-BE49-F238E27FC236}">
                <a16:creationId xmlns:a16="http://schemas.microsoft.com/office/drawing/2014/main" id="{70C62241-6E99-4D68-AEDD-C7845B1AB5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33773" y="3717310"/>
            <a:ext cx="1175779" cy="41698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6" name="Line 47">
            <a:extLst>
              <a:ext uri="{FF2B5EF4-FFF2-40B4-BE49-F238E27FC236}">
                <a16:creationId xmlns:a16="http://schemas.microsoft.com/office/drawing/2014/main" id="{514882BF-FD18-470B-9A99-CD6D907EB38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05035" y="3885326"/>
            <a:ext cx="1243363" cy="31562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0305C2-B3D7-4C16-B4AC-B16E866799EE}"/>
              </a:ext>
            </a:extLst>
          </p:cNvPr>
          <p:cNvSpPr txBox="1"/>
          <p:nvPr/>
        </p:nvSpPr>
        <p:spPr>
          <a:xfrm rot="19172408">
            <a:off x="4888711" y="2927265"/>
            <a:ext cx="87876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is/0.45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6DFFD0-1EF8-45C2-AD4A-5FA42A1DFEAC}"/>
              </a:ext>
            </a:extLst>
          </p:cNvPr>
          <p:cNvSpPr txBox="1"/>
          <p:nvPr/>
        </p:nvSpPr>
        <p:spPr>
          <a:xfrm>
            <a:off x="5145957" y="3353938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gets/0.2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3A139F-5FAE-4E6C-B01D-024B91F4F081}"/>
              </a:ext>
            </a:extLst>
          </p:cNvPr>
          <p:cNvSpPr txBox="1"/>
          <p:nvPr/>
        </p:nvSpPr>
        <p:spPr>
          <a:xfrm rot="793839">
            <a:off x="5210224" y="3729810"/>
            <a:ext cx="102784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may/0.1</a:t>
            </a:r>
          </a:p>
        </p:txBody>
      </p:sp>
      <p:sp>
        <p:nvSpPr>
          <p:cNvPr id="60" name="Line 47">
            <a:extLst>
              <a:ext uri="{FF2B5EF4-FFF2-40B4-BE49-F238E27FC236}">
                <a16:creationId xmlns:a16="http://schemas.microsoft.com/office/drawing/2014/main" id="{B1D03172-6B15-482D-8EC0-970434CBDB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4669063"/>
            <a:ext cx="1143000" cy="0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5B2D2B-FF38-4040-A2AF-28062E82E2D6}"/>
              </a:ext>
            </a:extLst>
          </p:cNvPr>
          <p:cNvSpPr txBox="1"/>
          <p:nvPr/>
        </p:nvSpPr>
        <p:spPr>
          <a:xfrm>
            <a:off x="5278440" y="4263993"/>
            <a:ext cx="752129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is/0.6</a:t>
            </a:r>
          </a:p>
        </p:txBody>
      </p:sp>
      <p:sp>
        <p:nvSpPr>
          <p:cNvPr id="62" name="Line 47">
            <a:extLst>
              <a:ext uri="{FF2B5EF4-FFF2-40B4-BE49-F238E27FC236}">
                <a16:creationId xmlns:a16="http://schemas.microsoft.com/office/drawing/2014/main" id="{AE04E489-8319-498C-A0A0-501E543CB51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29199" y="4810633"/>
            <a:ext cx="1180353" cy="311147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6464A1-D041-42A8-8D68-B1BDE5BB6860}"/>
              </a:ext>
            </a:extLst>
          </p:cNvPr>
          <p:cNvSpPr txBox="1"/>
          <p:nvPr/>
        </p:nvSpPr>
        <p:spPr>
          <a:xfrm rot="812667">
            <a:off x="5269378" y="4641893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gets/0.1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E67F3B-BD79-4897-B2AA-2920B8514412}"/>
              </a:ext>
            </a:extLst>
          </p:cNvPr>
          <p:cNvSpPr txBox="1"/>
          <p:nvPr/>
        </p:nvSpPr>
        <p:spPr>
          <a:xfrm rot="5400000">
            <a:off x="4169790" y="41229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66" name="Oval 46">
            <a:extLst>
              <a:ext uri="{FF2B5EF4-FFF2-40B4-BE49-F238E27FC236}">
                <a16:creationId xmlns:a16="http://schemas.microsoft.com/office/drawing/2014/main" id="{4226C9E0-5C90-40FE-A8AF-F91EFC379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65201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7" name="Oval 46">
            <a:extLst>
              <a:ext uri="{FF2B5EF4-FFF2-40B4-BE49-F238E27FC236}">
                <a16:creationId xmlns:a16="http://schemas.microsoft.com/office/drawing/2014/main" id="{EC18065E-537C-43A3-B83C-992E6CB4D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6022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8" name="Oval 46">
            <a:extLst>
              <a:ext uri="{FF2B5EF4-FFF2-40B4-BE49-F238E27FC236}">
                <a16:creationId xmlns:a16="http://schemas.microsoft.com/office/drawing/2014/main" id="{DAF9F6B4-DC01-4D5C-A4F3-FAFB6844B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1356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0EE9A51-2334-4972-BD67-1FF0160F0797}"/>
              </a:ext>
            </a:extLst>
          </p:cNvPr>
          <p:cNvSpPr txBox="1"/>
          <p:nvPr/>
        </p:nvSpPr>
        <p:spPr>
          <a:xfrm>
            <a:off x="6547224" y="2418922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BB18D92-680A-40B8-B1DE-012BF3ED8661}"/>
              </a:ext>
            </a:extLst>
          </p:cNvPr>
          <p:cNvSpPr txBox="1"/>
          <p:nvPr/>
        </p:nvSpPr>
        <p:spPr>
          <a:xfrm>
            <a:off x="6553200" y="3907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79" name="Line 47">
            <a:extLst>
              <a:ext uri="{FF2B5EF4-FFF2-40B4-BE49-F238E27FC236}">
                <a16:creationId xmlns:a16="http://schemas.microsoft.com/office/drawing/2014/main" id="{382589ED-6D7B-4D62-A536-85611E1D44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31882" y="2765304"/>
            <a:ext cx="1167166" cy="851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80" name="Line 47">
            <a:extLst>
              <a:ext uri="{FF2B5EF4-FFF2-40B4-BE49-F238E27FC236}">
                <a16:creationId xmlns:a16="http://schemas.microsoft.com/office/drawing/2014/main" id="{97A335B8-32F0-4F5C-9338-B75EE6A273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60622" y="3723063"/>
            <a:ext cx="1214625" cy="86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81" name="Line 47">
            <a:extLst>
              <a:ext uri="{FF2B5EF4-FFF2-40B4-BE49-F238E27FC236}">
                <a16:creationId xmlns:a16="http://schemas.microsoft.com/office/drawing/2014/main" id="{01EE96B8-CE8F-4383-8CF3-04DECFAFD1A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31883" y="3849467"/>
            <a:ext cx="1243363" cy="31562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AFCEF8E-0749-4021-BA78-54BAF0D5C155}"/>
              </a:ext>
            </a:extLst>
          </p:cNvPr>
          <p:cNvSpPr txBox="1"/>
          <p:nvPr/>
        </p:nvSpPr>
        <p:spPr>
          <a:xfrm rot="19474930">
            <a:off x="6389117" y="2835822"/>
            <a:ext cx="11544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upset/0.3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D4A73A6-0D3C-47CF-892E-0F9E4EADB87D}"/>
              </a:ext>
            </a:extLst>
          </p:cNvPr>
          <p:cNvSpPr txBox="1"/>
          <p:nvPr/>
        </p:nvSpPr>
        <p:spPr>
          <a:xfrm>
            <a:off x="6684499" y="3318079"/>
            <a:ext cx="116410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easily/0.2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361B57B-CBE1-48DD-AD00-94941D39C6C2}"/>
              </a:ext>
            </a:extLst>
          </p:cNvPr>
          <p:cNvSpPr txBox="1"/>
          <p:nvPr/>
        </p:nvSpPr>
        <p:spPr>
          <a:xfrm rot="793839">
            <a:off x="6789169" y="3693951"/>
            <a:ext cx="92365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the/0.1</a:t>
            </a:r>
          </a:p>
        </p:txBody>
      </p:sp>
      <p:sp>
        <p:nvSpPr>
          <p:cNvPr id="85" name="Oval 46">
            <a:extLst>
              <a:ext uri="{FF2B5EF4-FFF2-40B4-BE49-F238E27FC236}">
                <a16:creationId xmlns:a16="http://schemas.microsoft.com/office/drawing/2014/main" id="{3F21299D-A279-4790-A348-FEBD445BE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5248" y="2616155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86" name="Oval 46">
            <a:extLst>
              <a:ext uri="{FF2B5EF4-FFF2-40B4-BE49-F238E27FC236}">
                <a16:creationId xmlns:a16="http://schemas.microsoft.com/office/drawing/2014/main" id="{DC03E404-30DD-4A74-8916-E057B34BD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5248" y="356640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87" name="Oval 46">
            <a:extLst>
              <a:ext uri="{FF2B5EF4-FFF2-40B4-BE49-F238E27FC236}">
                <a16:creationId xmlns:a16="http://schemas.microsoft.com/office/drawing/2014/main" id="{647CA373-E232-4F8C-ACCF-9DA6E74FC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5248" y="409980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E9FA2FB-A422-4A4F-A380-B00D18B8AB6A}"/>
              </a:ext>
            </a:extLst>
          </p:cNvPr>
          <p:cNvSpPr txBox="1"/>
          <p:nvPr/>
        </p:nvSpPr>
        <p:spPr>
          <a:xfrm>
            <a:off x="8074072" y="2383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BE6D861-BCE0-46C8-A79F-17D88F37AA48}"/>
              </a:ext>
            </a:extLst>
          </p:cNvPr>
          <p:cNvSpPr txBox="1"/>
          <p:nvPr/>
        </p:nvSpPr>
        <p:spPr>
          <a:xfrm>
            <a:off x="8080048" y="387120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17803A2-BCB2-413D-AA75-B620C96A014A}"/>
              </a:ext>
            </a:extLst>
          </p:cNvPr>
          <p:cNvSpPr txBox="1"/>
          <p:nvPr/>
        </p:nvSpPr>
        <p:spPr>
          <a:xfrm>
            <a:off x="8077200" y="3369198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91" name="Oval 46">
            <a:extLst>
              <a:ext uri="{FF2B5EF4-FFF2-40B4-BE49-F238E27FC236}">
                <a16:creationId xmlns:a16="http://schemas.microsoft.com/office/drawing/2014/main" id="{00AF3577-CF90-406E-A32A-22D72F730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534592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92" name="Oval 46">
            <a:extLst>
              <a:ext uri="{FF2B5EF4-FFF2-40B4-BE49-F238E27FC236}">
                <a16:creationId xmlns:a16="http://schemas.microsoft.com/office/drawing/2014/main" id="{D0986A24-0117-4E33-9017-6FC0CCB04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067992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97B1F3D-33B2-4EF3-872A-774C96EABDCF}"/>
              </a:ext>
            </a:extLst>
          </p:cNvPr>
          <p:cNvSpPr txBox="1"/>
          <p:nvPr/>
        </p:nvSpPr>
        <p:spPr>
          <a:xfrm>
            <a:off x="6553200" y="4288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4388C56-A49A-448A-A6EA-B7469042881B}"/>
              </a:ext>
            </a:extLst>
          </p:cNvPr>
          <p:cNvSpPr txBox="1"/>
          <p:nvPr/>
        </p:nvSpPr>
        <p:spPr>
          <a:xfrm>
            <a:off x="6574063" y="48214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95" name="Line 47">
            <a:extLst>
              <a:ext uri="{FF2B5EF4-FFF2-40B4-BE49-F238E27FC236}">
                <a16:creationId xmlns:a16="http://schemas.microsoft.com/office/drawing/2014/main" id="{3DB96F6D-1875-4398-B69C-0D174621F6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5401" y="5794134"/>
            <a:ext cx="1143000" cy="0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B87EF87-EB2F-4782-838F-9F87367EF305}"/>
              </a:ext>
            </a:extLst>
          </p:cNvPr>
          <p:cNvSpPr txBox="1"/>
          <p:nvPr/>
        </p:nvSpPr>
        <p:spPr>
          <a:xfrm>
            <a:off x="5307352" y="5389064"/>
            <a:ext cx="84670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he/0.5</a:t>
            </a:r>
          </a:p>
        </p:txBody>
      </p:sp>
      <p:sp>
        <p:nvSpPr>
          <p:cNvPr id="97" name="Line 47">
            <a:extLst>
              <a:ext uri="{FF2B5EF4-FFF2-40B4-BE49-F238E27FC236}">
                <a16:creationId xmlns:a16="http://schemas.microsoft.com/office/drawing/2014/main" id="{D5F8CC37-57D7-4E27-8376-6EBBB03EB77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05400" y="5935704"/>
            <a:ext cx="1180353" cy="311147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B4839E4-DA30-4745-86DB-017DBB66589C}"/>
              </a:ext>
            </a:extLst>
          </p:cNvPr>
          <p:cNvSpPr txBox="1"/>
          <p:nvPr/>
        </p:nvSpPr>
        <p:spPr>
          <a:xfrm rot="812667">
            <a:off x="5495460" y="5766964"/>
            <a:ext cx="7264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it/0.3</a:t>
            </a:r>
          </a:p>
        </p:txBody>
      </p:sp>
      <p:sp>
        <p:nvSpPr>
          <p:cNvPr id="99" name="Oval 46">
            <a:extLst>
              <a:ext uri="{FF2B5EF4-FFF2-40B4-BE49-F238E27FC236}">
                <a16:creationId xmlns:a16="http://schemas.microsoft.com/office/drawing/2014/main" id="{BC76936D-957E-48F0-AB59-B4BF3DF8A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1" y="56596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00" name="Oval 46">
            <a:extLst>
              <a:ext uri="{FF2B5EF4-FFF2-40B4-BE49-F238E27FC236}">
                <a16:creationId xmlns:a16="http://schemas.microsoft.com/office/drawing/2014/main" id="{E8209DC4-E092-4EF2-96EF-B979BA79F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1" y="61930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F974F30-1A3A-4B39-B9D5-912EBF7317E9}"/>
              </a:ext>
            </a:extLst>
          </p:cNvPr>
          <p:cNvSpPr txBox="1"/>
          <p:nvPr/>
        </p:nvSpPr>
        <p:spPr>
          <a:xfrm>
            <a:off x="6650264" y="594653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4B534EC-D1FF-4E31-8DCF-8EB586555F41}"/>
              </a:ext>
            </a:extLst>
          </p:cNvPr>
          <p:cNvSpPr txBox="1"/>
          <p:nvPr/>
        </p:nvSpPr>
        <p:spPr>
          <a:xfrm rot="5400000">
            <a:off x="5570799" y="62565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9A558F6-B4D2-48BF-A53F-14207F47E2E5}"/>
                  </a:ext>
                </a:extLst>
              </p:cNvPr>
              <p:cNvSpPr txBox="1"/>
              <p:nvPr/>
            </p:nvSpPr>
            <p:spPr>
              <a:xfrm>
                <a:off x="6476999" y="1733490"/>
                <a:ext cx="20399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9A558F6-B4D2-48BF-A53F-14207F47E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99" y="1733490"/>
                <a:ext cx="2039961" cy="400110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B077EEE-411C-4F73-A096-7FC241F88C11}"/>
                  </a:ext>
                </a:extLst>
              </p:cNvPr>
              <p:cNvSpPr txBox="1"/>
              <p:nvPr/>
            </p:nvSpPr>
            <p:spPr>
              <a:xfrm>
                <a:off x="4572000" y="1718047"/>
                <a:ext cx="19026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B077EEE-411C-4F73-A096-7FC241F88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718047"/>
                <a:ext cx="1902654" cy="400110"/>
              </a:xfrm>
              <a:prstGeom prst="rect">
                <a:avLst/>
              </a:prstGeom>
              <a:blipFill>
                <a:blip r:embed="rId4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1566413-C259-449D-81E3-AFDEB3DB3CAA}"/>
                  </a:ext>
                </a:extLst>
              </p:cNvPr>
              <p:cNvSpPr txBox="1"/>
              <p:nvPr/>
            </p:nvSpPr>
            <p:spPr>
              <a:xfrm>
                <a:off x="3124200" y="1718047"/>
                <a:ext cx="19026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1566413-C259-449D-81E3-AFDEB3DB3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1718047"/>
                <a:ext cx="1902654" cy="400110"/>
              </a:xfrm>
              <a:prstGeom prst="rect">
                <a:avLst/>
              </a:prstGeom>
              <a:blipFill>
                <a:blip r:embed="rId5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16762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D7B1-F0F8-48F7-A4AC-621B292A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Exact argmax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E756-B619-443E-A569-60BCBE59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path with highest overall prob</a:t>
            </a:r>
          </a:p>
          <a:p>
            <a:r>
              <a:rPr lang="en-US" dirty="0"/>
              <a:t>Search all the paths (?!)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E6389-AD37-4C26-83D4-3A723DA9A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EDC62-0D2D-4BDC-A49A-7768435CE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126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14B978-4A53-427E-9AB9-F5989539F8EF}"/>
              </a:ext>
            </a:extLst>
          </p:cNvPr>
          <p:cNvGrpSpPr/>
          <p:nvPr/>
        </p:nvGrpSpPr>
        <p:grpSpPr>
          <a:xfrm>
            <a:off x="3387920" y="2418922"/>
            <a:ext cx="5923421" cy="2643149"/>
            <a:chOff x="3387920" y="2418922"/>
            <a:chExt cx="5923421" cy="264314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0DE77BC-4413-414F-AFC7-9702E2F296D3}"/>
                </a:ext>
              </a:extLst>
            </p:cNvPr>
            <p:cNvSpPr/>
            <p:nvPr/>
          </p:nvSpPr>
          <p:spPr bwMode="auto">
            <a:xfrm>
              <a:off x="3387920" y="2426447"/>
              <a:ext cx="5923421" cy="2635624"/>
            </a:xfrm>
            <a:custGeom>
              <a:avLst/>
              <a:gdLst>
                <a:gd name="connsiteX0" fmla="*/ 6715 w 5923421"/>
                <a:gd name="connsiteY0" fmla="*/ 2205318 h 2635624"/>
                <a:gd name="connsiteX1" fmla="*/ 42574 w 5923421"/>
                <a:gd name="connsiteY1" fmla="*/ 2145553 h 2635624"/>
                <a:gd name="connsiteX2" fmla="*/ 132221 w 5923421"/>
                <a:gd name="connsiteY2" fmla="*/ 2020047 h 2635624"/>
                <a:gd name="connsiteX3" fmla="*/ 186009 w 5923421"/>
                <a:gd name="connsiteY3" fmla="*/ 1954306 h 2635624"/>
                <a:gd name="connsiteX4" fmla="*/ 203939 w 5923421"/>
                <a:gd name="connsiteY4" fmla="*/ 1930400 h 2635624"/>
                <a:gd name="connsiteX5" fmla="*/ 239798 w 5923421"/>
                <a:gd name="connsiteY5" fmla="*/ 1888565 h 2635624"/>
                <a:gd name="connsiteX6" fmla="*/ 281633 w 5923421"/>
                <a:gd name="connsiteY6" fmla="*/ 1834777 h 2635624"/>
                <a:gd name="connsiteX7" fmla="*/ 305539 w 5923421"/>
                <a:gd name="connsiteY7" fmla="*/ 1804894 h 2635624"/>
                <a:gd name="connsiteX8" fmla="*/ 359327 w 5923421"/>
                <a:gd name="connsiteY8" fmla="*/ 1757082 h 2635624"/>
                <a:gd name="connsiteX9" fmla="*/ 383233 w 5923421"/>
                <a:gd name="connsiteY9" fmla="*/ 1727200 h 2635624"/>
                <a:gd name="connsiteX10" fmla="*/ 413115 w 5923421"/>
                <a:gd name="connsiteY10" fmla="*/ 1703294 h 2635624"/>
                <a:gd name="connsiteX11" fmla="*/ 437021 w 5923421"/>
                <a:gd name="connsiteY11" fmla="*/ 1673412 h 2635624"/>
                <a:gd name="connsiteX12" fmla="*/ 466904 w 5923421"/>
                <a:gd name="connsiteY12" fmla="*/ 1649506 h 2635624"/>
                <a:gd name="connsiteX13" fmla="*/ 514715 w 5923421"/>
                <a:gd name="connsiteY13" fmla="*/ 1601694 h 2635624"/>
                <a:gd name="connsiteX14" fmla="*/ 544598 w 5923421"/>
                <a:gd name="connsiteY14" fmla="*/ 1577788 h 2635624"/>
                <a:gd name="connsiteX15" fmla="*/ 568504 w 5923421"/>
                <a:gd name="connsiteY15" fmla="*/ 1547906 h 2635624"/>
                <a:gd name="connsiteX16" fmla="*/ 622292 w 5923421"/>
                <a:gd name="connsiteY16" fmla="*/ 1506071 h 2635624"/>
                <a:gd name="connsiteX17" fmla="*/ 670104 w 5923421"/>
                <a:gd name="connsiteY17" fmla="*/ 1458259 h 2635624"/>
                <a:gd name="connsiteX18" fmla="*/ 694009 w 5923421"/>
                <a:gd name="connsiteY18" fmla="*/ 1434353 h 2635624"/>
                <a:gd name="connsiteX19" fmla="*/ 735845 w 5923421"/>
                <a:gd name="connsiteY19" fmla="*/ 1404471 h 2635624"/>
                <a:gd name="connsiteX20" fmla="*/ 747798 w 5923421"/>
                <a:gd name="connsiteY20" fmla="*/ 1386541 h 2635624"/>
                <a:gd name="connsiteX21" fmla="*/ 765727 w 5923421"/>
                <a:gd name="connsiteY21" fmla="*/ 1374588 h 2635624"/>
                <a:gd name="connsiteX22" fmla="*/ 795609 w 5923421"/>
                <a:gd name="connsiteY22" fmla="*/ 1350682 h 2635624"/>
                <a:gd name="connsiteX23" fmla="*/ 813539 w 5923421"/>
                <a:gd name="connsiteY23" fmla="*/ 1338729 h 2635624"/>
                <a:gd name="connsiteX24" fmla="*/ 867327 w 5923421"/>
                <a:gd name="connsiteY24" fmla="*/ 1296894 h 2635624"/>
                <a:gd name="connsiteX25" fmla="*/ 885256 w 5923421"/>
                <a:gd name="connsiteY25" fmla="*/ 1278965 h 2635624"/>
                <a:gd name="connsiteX26" fmla="*/ 903186 w 5923421"/>
                <a:gd name="connsiteY26" fmla="*/ 1272988 h 2635624"/>
                <a:gd name="connsiteX27" fmla="*/ 933068 w 5923421"/>
                <a:gd name="connsiteY27" fmla="*/ 1249082 h 2635624"/>
                <a:gd name="connsiteX28" fmla="*/ 968927 w 5923421"/>
                <a:gd name="connsiteY28" fmla="*/ 1237129 h 2635624"/>
                <a:gd name="connsiteX29" fmla="*/ 1010762 w 5923421"/>
                <a:gd name="connsiteY29" fmla="*/ 1225177 h 2635624"/>
                <a:gd name="connsiteX30" fmla="*/ 1034668 w 5923421"/>
                <a:gd name="connsiteY30" fmla="*/ 1213224 h 2635624"/>
                <a:gd name="connsiteX31" fmla="*/ 1058574 w 5923421"/>
                <a:gd name="connsiteY31" fmla="*/ 1207247 h 2635624"/>
                <a:gd name="connsiteX32" fmla="*/ 1076504 w 5923421"/>
                <a:gd name="connsiteY32" fmla="*/ 1195294 h 2635624"/>
                <a:gd name="connsiteX33" fmla="*/ 1112362 w 5923421"/>
                <a:gd name="connsiteY33" fmla="*/ 1189318 h 2635624"/>
                <a:gd name="connsiteX34" fmla="*/ 1136268 w 5923421"/>
                <a:gd name="connsiteY34" fmla="*/ 1183341 h 2635624"/>
                <a:gd name="connsiteX35" fmla="*/ 1196033 w 5923421"/>
                <a:gd name="connsiteY35" fmla="*/ 1165412 h 2635624"/>
                <a:gd name="connsiteX36" fmla="*/ 1279704 w 5923421"/>
                <a:gd name="connsiteY36" fmla="*/ 1153459 h 2635624"/>
                <a:gd name="connsiteX37" fmla="*/ 1303609 w 5923421"/>
                <a:gd name="connsiteY37" fmla="*/ 1147482 h 2635624"/>
                <a:gd name="connsiteX38" fmla="*/ 1321539 w 5923421"/>
                <a:gd name="connsiteY38" fmla="*/ 1141506 h 2635624"/>
                <a:gd name="connsiteX39" fmla="*/ 1387280 w 5923421"/>
                <a:gd name="connsiteY39" fmla="*/ 1135529 h 2635624"/>
                <a:gd name="connsiteX40" fmla="*/ 1429115 w 5923421"/>
                <a:gd name="connsiteY40" fmla="*/ 1129553 h 2635624"/>
                <a:gd name="connsiteX41" fmla="*/ 1512786 w 5923421"/>
                <a:gd name="connsiteY41" fmla="*/ 1117600 h 2635624"/>
                <a:gd name="connsiteX42" fmla="*/ 1572551 w 5923421"/>
                <a:gd name="connsiteY42" fmla="*/ 1105647 h 2635624"/>
                <a:gd name="connsiteX43" fmla="*/ 1614386 w 5923421"/>
                <a:gd name="connsiteY43" fmla="*/ 1099671 h 2635624"/>
                <a:gd name="connsiteX44" fmla="*/ 1656221 w 5923421"/>
                <a:gd name="connsiteY44" fmla="*/ 1087718 h 2635624"/>
                <a:gd name="connsiteX45" fmla="*/ 1680127 w 5923421"/>
                <a:gd name="connsiteY45" fmla="*/ 1081741 h 2635624"/>
                <a:gd name="connsiteX46" fmla="*/ 1721962 w 5923421"/>
                <a:gd name="connsiteY46" fmla="*/ 1069788 h 2635624"/>
                <a:gd name="connsiteX47" fmla="*/ 1745868 w 5923421"/>
                <a:gd name="connsiteY47" fmla="*/ 1063812 h 2635624"/>
                <a:gd name="connsiteX48" fmla="*/ 1787704 w 5923421"/>
                <a:gd name="connsiteY48" fmla="*/ 1051859 h 2635624"/>
                <a:gd name="connsiteX49" fmla="*/ 1829539 w 5923421"/>
                <a:gd name="connsiteY49" fmla="*/ 1045882 h 2635624"/>
                <a:gd name="connsiteX50" fmla="*/ 1853445 w 5923421"/>
                <a:gd name="connsiteY50" fmla="*/ 1039906 h 2635624"/>
                <a:gd name="connsiteX51" fmla="*/ 1889304 w 5923421"/>
                <a:gd name="connsiteY51" fmla="*/ 1027953 h 2635624"/>
                <a:gd name="connsiteX52" fmla="*/ 1919186 w 5923421"/>
                <a:gd name="connsiteY52" fmla="*/ 1021977 h 2635624"/>
                <a:gd name="connsiteX53" fmla="*/ 1955045 w 5923421"/>
                <a:gd name="connsiteY53" fmla="*/ 1016000 h 2635624"/>
                <a:gd name="connsiteX54" fmla="*/ 1978951 w 5923421"/>
                <a:gd name="connsiteY54" fmla="*/ 1010024 h 2635624"/>
                <a:gd name="connsiteX55" fmla="*/ 2146292 w 5923421"/>
                <a:gd name="connsiteY55" fmla="*/ 998071 h 2635624"/>
                <a:gd name="connsiteX56" fmla="*/ 2218009 w 5923421"/>
                <a:gd name="connsiteY56" fmla="*/ 992094 h 2635624"/>
                <a:gd name="connsiteX57" fmla="*/ 2373398 w 5923421"/>
                <a:gd name="connsiteY57" fmla="*/ 974165 h 2635624"/>
                <a:gd name="connsiteX58" fmla="*/ 2439139 w 5923421"/>
                <a:gd name="connsiteY58" fmla="*/ 968188 h 2635624"/>
                <a:gd name="connsiteX59" fmla="*/ 2516833 w 5923421"/>
                <a:gd name="connsiteY59" fmla="*/ 962212 h 2635624"/>
                <a:gd name="connsiteX60" fmla="*/ 2564645 w 5923421"/>
                <a:gd name="connsiteY60" fmla="*/ 956235 h 2635624"/>
                <a:gd name="connsiteX61" fmla="*/ 2708080 w 5923421"/>
                <a:gd name="connsiteY61" fmla="*/ 950259 h 2635624"/>
                <a:gd name="connsiteX62" fmla="*/ 2857492 w 5923421"/>
                <a:gd name="connsiteY62" fmla="*/ 938306 h 2635624"/>
                <a:gd name="connsiteX63" fmla="*/ 2947139 w 5923421"/>
                <a:gd name="connsiteY63" fmla="*/ 926353 h 2635624"/>
                <a:gd name="connsiteX64" fmla="*/ 2971045 w 5923421"/>
                <a:gd name="connsiteY64" fmla="*/ 914400 h 2635624"/>
                <a:gd name="connsiteX65" fmla="*/ 3042762 w 5923421"/>
                <a:gd name="connsiteY65" fmla="*/ 884518 h 2635624"/>
                <a:gd name="connsiteX66" fmla="*/ 3072645 w 5923421"/>
                <a:gd name="connsiteY66" fmla="*/ 866588 h 2635624"/>
                <a:gd name="connsiteX67" fmla="*/ 3114480 w 5923421"/>
                <a:gd name="connsiteY67" fmla="*/ 824753 h 2635624"/>
                <a:gd name="connsiteX68" fmla="*/ 3144362 w 5923421"/>
                <a:gd name="connsiteY68" fmla="*/ 794871 h 2635624"/>
                <a:gd name="connsiteX69" fmla="*/ 3198151 w 5923421"/>
                <a:gd name="connsiteY69" fmla="*/ 759012 h 2635624"/>
                <a:gd name="connsiteX70" fmla="*/ 3234009 w 5923421"/>
                <a:gd name="connsiteY70" fmla="*/ 729129 h 2635624"/>
                <a:gd name="connsiteX71" fmla="*/ 3251939 w 5923421"/>
                <a:gd name="connsiteY71" fmla="*/ 723153 h 2635624"/>
                <a:gd name="connsiteX72" fmla="*/ 3305727 w 5923421"/>
                <a:gd name="connsiteY72" fmla="*/ 687294 h 2635624"/>
                <a:gd name="connsiteX73" fmla="*/ 3323656 w 5923421"/>
                <a:gd name="connsiteY73" fmla="*/ 681318 h 2635624"/>
                <a:gd name="connsiteX74" fmla="*/ 3353539 w 5923421"/>
                <a:gd name="connsiteY74" fmla="*/ 657412 h 2635624"/>
                <a:gd name="connsiteX75" fmla="*/ 3371468 w 5923421"/>
                <a:gd name="connsiteY75" fmla="*/ 651435 h 2635624"/>
                <a:gd name="connsiteX76" fmla="*/ 3431233 w 5923421"/>
                <a:gd name="connsiteY76" fmla="*/ 621553 h 2635624"/>
                <a:gd name="connsiteX77" fmla="*/ 3455139 w 5923421"/>
                <a:gd name="connsiteY77" fmla="*/ 597647 h 2635624"/>
                <a:gd name="connsiteX78" fmla="*/ 3473068 w 5923421"/>
                <a:gd name="connsiteY78" fmla="*/ 591671 h 2635624"/>
                <a:gd name="connsiteX79" fmla="*/ 3508927 w 5923421"/>
                <a:gd name="connsiteY79" fmla="*/ 567765 h 2635624"/>
                <a:gd name="connsiteX80" fmla="*/ 3544786 w 5923421"/>
                <a:gd name="connsiteY80" fmla="*/ 525929 h 2635624"/>
                <a:gd name="connsiteX81" fmla="*/ 3598574 w 5923421"/>
                <a:gd name="connsiteY81" fmla="*/ 472141 h 2635624"/>
                <a:gd name="connsiteX82" fmla="*/ 3628456 w 5923421"/>
                <a:gd name="connsiteY82" fmla="*/ 442259 h 2635624"/>
                <a:gd name="connsiteX83" fmla="*/ 3652362 w 5923421"/>
                <a:gd name="connsiteY83" fmla="*/ 418353 h 2635624"/>
                <a:gd name="connsiteX84" fmla="*/ 3670292 w 5923421"/>
                <a:gd name="connsiteY84" fmla="*/ 406400 h 2635624"/>
                <a:gd name="connsiteX85" fmla="*/ 3700174 w 5923421"/>
                <a:gd name="connsiteY85" fmla="*/ 376518 h 2635624"/>
                <a:gd name="connsiteX86" fmla="*/ 3736033 w 5923421"/>
                <a:gd name="connsiteY86" fmla="*/ 346635 h 2635624"/>
                <a:gd name="connsiteX87" fmla="*/ 3765915 w 5923421"/>
                <a:gd name="connsiteY87" fmla="*/ 316753 h 2635624"/>
                <a:gd name="connsiteX88" fmla="*/ 3789821 w 5923421"/>
                <a:gd name="connsiteY88" fmla="*/ 298824 h 2635624"/>
                <a:gd name="connsiteX89" fmla="*/ 3837633 w 5923421"/>
                <a:gd name="connsiteY89" fmla="*/ 256988 h 2635624"/>
                <a:gd name="connsiteX90" fmla="*/ 3903374 w 5923421"/>
                <a:gd name="connsiteY90" fmla="*/ 203200 h 2635624"/>
                <a:gd name="connsiteX91" fmla="*/ 3975092 w 5923421"/>
                <a:gd name="connsiteY91" fmla="*/ 161365 h 2635624"/>
                <a:gd name="connsiteX92" fmla="*/ 4004974 w 5923421"/>
                <a:gd name="connsiteY92" fmla="*/ 143435 h 2635624"/>
                <a:gd name="connsiteX93" fmla="*/ 4088645 w 5923421"/>
                <a:gd name="connsiteY93" fmla="*/ 101600 h 2635624"/>
                <a:gd name="connsiteX94" fmla="*/ 4178292 w 5923421"/>
                <a:gd name="connsiteY94" fmla="*/ 65741 h 2635624"/>
                <a:gd name="connsiteX95" fmla="*/ 4220127 w 5923421"/>
                <a:gd name="connsiteY95" fmla="*/ 53788 h 2635624"/>
                <a:gd name="connsiteX96" fmla="*/ 4279892 w 5923421"/>
                <a:gd name="connsiteY96" fmla="*/ 47812 h 2635624"/>
                <a:gd name="connsiteX97" fmla="*/ 4327704 w 5923421"/>
                <a:gd name="connsiteY97" fmla="*/ 35859 h 2635624"/>
                <a:gd name="connsiteX98" fmla="*/ 4542856 w 5923421"/>
                <a:gd name="connsiteY98" fmla="*/ 23906 h 2635624"/>
                <a:gd name="connsiteX99" fmla="*/ 4692268 w 5923421"/>
                <a:gd name="connsiteY99" fmla="*/ 11953 h 2635624"/>
                <a:gd name="connsiteX100" fmla="*/ 4746056 w 5923421"/>
                <a:gd name="connsiteY100" fmla="*/ 5977 h 2635624"/>
                <a:gd name="connsiteX101" fmla="*/ 4925351 w 5923421"/>
                <a:gd name="connsiteY101" fmla="*/ 0 h 2635624"/>
                <a:gd name="connsiteX102" fmla="*/ 5200268 w 5923421"/>
                <a:gd name="connsiteY102" fmla="*/ 5977 h 2635624"/>
                <a:gd name="connsiteX103" fmla="*/ 5236127 w 5923421"/>
                <a:gd name="connsiteY103" fmla="*/ 11953 h 2635624"/>
                <a:gd name="connsiteX104" fmla="*/ 5271986 w 5923421"/>
                <a:gd name="connsiteY104" fmla="*/ 23906 h 2635624"/>
                <a:gd name="connsiteX105" fmla="*/ 5325774 w 5923421"/>
                <a:gd name="connsiteY105" fmla="*/ 35859 h 2635624"/>
                <a:gd name="connsiteX106" fmla="*/ 5367609 w 5923421"/>
                <a:gd name="connsiteY106" fmla="*/ 53788 h 2635624"/>
                <a:gd name="connsiteX107" fmla="*/ 5439327 w 5923421"/>
                <a:gd name="connsiteY107" fmla="*/ 71718 h 2635624"/>
                <a:gd name="connsiteX108" fmla="*/ 5505068 w 5923421"/>
                <a:gd name="connsiteY108" fmla="*/ 83671 h 2635624"/>
                <a:gd name="connsiteX109" fmla="*/ 5803892 w 5923421"/>
                <a:gd name="connsiteY109" fmla="*/ 95624 h 2635624"/>
                <a:gd name="connsiteX110" fmla="*/ 5827798 w 5923421"/>
                <a:gd name="connsiteY110" fmla="*/ 101600 h 2635624"/>
                <a:gd name="connsiteX111" fmla="*/ 5839751 w 5923421"/>
                <a:gd name="connsiteY111" fmla="*/ 125506 h 2635624"/>
                <a:gd name="connsiteX112" fmla="*/ 5863656 w 5923421"/>
                <a:gd name="connsiteY112" fmla="*/ 185271 h 2635624"/>
                <a:gd name="connsiteX113" fmla="*/ 5869633 w 5923421"/>
                <a:gd name="connsiteY113" fmla="*/ 203200 h 2635624"/>
                <a:gd name="connsiteX114" fmla="*/ 5905492 w 5923421"/>
                <a:gd name="connsiteY114" fmla="*/ 268941 h 2635624"/>
                <a:gd name="connsiteX115" fmla="*/ 5911468 w 5923421"/>
                <a:gd name="connsiteY115" fmla="*/ 292847 h 2635624"/>
                <a:gd name="connsiteX116" fmla="*/ 5923421 w 5923421"/>
                <a:gd name="connsiteY116" fmla="*/ 334682 h 2635624"/>
                <a:gd name="connsiteX117" fmla="*/ 5911468 w 5923421"/>
                <a:gd name="connsiteY117" fmla="*/ 382494 h 2635624"/>
                <a:gd name="connsiteX118" fmla="*/ 5893539 w 5923421"/>
                <a:gd name="connsiteY118" fmla="*/ 394447 h 2635624"/>
                <a:gd name="connsiteX119" fmla="*/ 5869633 w 5923421"/>
                <a:gd name="connsiteY119" fmla="*/ 412377 h 2635624"/>
                <a:gd name="connsiteX120" fmla="*/ 5809868 w 5923421"/>
                <a:gd name="connsiteY120" fmla="*/ 454212 h 2635624"/>
                <a:gd name="connsiteX121" fmla="*/ 5750104 w 5923421"/>
                <a:gd name="connsiteY121" fmla="*/ 490071 h 2635624"/>
                <a:gd name="connsiteX122" fmla="*/ 5690339 w 5923421"/>
                <a:gd name="connsiteY122" fmla="*/ 519953 h 2635624"/>
                <a:gd name="connsiteX123" fmla="*/ 5660456 w 5923421"/>
                <a:gd name="connsiteY123" fmla="*/ 525929 h 2635624"/>
                <a:gd name="connsiteX124" fmla="*/ 5642527 w 5923421"/>
                <a:gd name="connsiteY124" fmla="*/ 531906 h 2635624"/>
                <a:gd name="connsiteX125" fmla="*/ 5540927 w 5923421"/>
                <a:gd name="connsiteY125" fmla="*/ 537882 h 2635624"/>
                <a:gd name="connsiteX126" fmla="*/ 5427374 w 5923421"/>
                <a:gd name="connsiteY126" fmla="*/ 549835 h 2635624"/>
                <a:gd name="connsiteX127" fmla="*/ 5182339 w 5923421"/>
                <a:gd name="connsiteY127" fmla="*/ 561788 h 2635624"/>
                <a:gd name="connsiteX128" fmla="*/ 5122574 w 5923421"/>
                <a:gd name="connsiteY128" fmla="*/ 567765 h 2635624"/>
                <a:gd name="connsiteX129" fmla="*/ 4967186 w 5923421"/>
                <a:gd name="connsiteY129" fmla="*/ 579718 h 2635624"/>
                <a:gd name="connsiteX130" fmla="*/ 4931327 w 5923421"/>
                <a:gd name="connsiteY130" fmla="*/ 585694 h 2635624"/>
                <a:gd name="connsiteX131" fmla="*/ 4907421 w 5923421"/>
                <a:gd name="connsiteY131" fmla="*/ 591671 h 2635624"/>
                <a:gd name="connsiteX132" fmla="*/ 4841680 w 5923421"/>
                <a:gd name="connsiteY132" fmla="*/ 597647 h 2635624"/>
                <a:gd name="connsiteX133" fmla="*/ 4805821 w 5923421"/>
                <a:gd name="connsiteY133" fmla="*/ 603624 h 2635624"/>
                <a:gd name="connsiteX134" fmla="*/ 4704221 w 5923421"/>
                <a:gd name="connsiteY134" fmla="*/ 615577 h 2635624"/>
                <a:gd name="connsiteX135" fmla="*/ 4447233 w 5923421"/>
                <a:gd name="connsiteY135" fmla="*/ 621553 h 2635624"/>
                <a:gd name="connsiteX136" fmla="*/ 4405398 w 5923421"/>
                <a:gd name="connsiteY136" fmla="*/ 627529 h 2635624"/>
                <a:gd name="connsiteX137" fmla="*/ 4136456 w 5923421"/>
                <a:gd name="connsiteY137" fmla="*/ 639482 h 2635624"/>
                <a:gd name="connsiteX138" fmla="*/ 4100598 w 5923421"/>
                <a:gd name="connsiteY138" fmla="*/ 651435 h 2635624"/>
                <a:gd name="connsiteX139" fmla="*/ 4022904 w 5923421"/>
                <a:gd name="connsiteY139" fmla="*/ 681318 h 2635624"/>
                <a:gd name="connsiteX140" fmla="*/ 3933256 w 5923421"/>
                <a:gd name="connsiteY140" fmla="*/ 717177 h 2635624"/>
                <a:gd name="connsiteX141" fmla="*/ 3903374 w 5923421"/>
                <a:gd name="connsiteY141" fmla="*/ 735106 h 2635624"/>
                <a:gd name="connsiteX142" fmla="*/ 3867515 w 5923421"/>
                <a:gd name="connsiteY142" fmla="*/ 753035 h 2635624"/>
                <a:gd name="connsiteX143" fmla="*/ 3783845 w 5923421"/>
                <a:gd name="connsiteY143" fmla="*/ 800847 h 2635624"/>
                <a:gd name="connsiteX144" fmla="*/ 3753962 w 5923421"/>
                <a:gd name="connsiteY144" fmla="*/ 818777 h 2635624"/>
                <a:gd name="connsiteX145" fmla="*/ 3718104 w 5923421"/>
                <a:gd name="connsiteY145" fmla="*/ 842682 h 2635624"/>
                <a:gd name="connsiteX146" fmla="*/ 3682245 w 5923421"/>
                <a:gd name="connsiteY146" fmla="*/ 860612 h 2635624"/>
                <a:gd name="connsiteX147" fmla="*/ 3628456 w 5923421"/>
                <a:gd name="connsiteY147" fmla="*/ 896471 h 2635624"/>
                <a:gd name="connsiteX148" fmla="*/ 3610527 w 5923421"/>
                <a:gd name="connsiteY148" fmla="*/ 914400 h 2635624"/>
                <a:gd name="connsiteX149" fmla="*/ 3586621 w 5923421"/>
                <a:gd name="connsiteY149" fmla="*/ 932329 h 2635624"/>
                <a:gd name="connsiteX150" fmla="*/ 3520880 w 5923421"/>
                <a:gd name="connsiteY150" fmla="*/ 1004047 h 2635624"/>
                <a:gd name="connsiteX151" fmla="*/ 3502951 w 5923421"/>
                <a:gd name="connsiteY151" fmla="*/ 1016000 h 2635624"/>
                <a:gd name="connsiteX152" fmla="*/ 3461115 w 5923421"/>
                <a:gd name="connsiteY152" fmla="*/ 1045882 h 2635624"/>
                <a:gd name="connsiteX153" fmla="*/ 3431233 w 5923421"/>
                <a:gd name="connsiteY153" fmla="*/ 1075765 h 2635624"/>
                <a:gd name="connsiteX154" fmla="*/ 3407327 w 5923421"/>
                <a:gd name="connsiteY154" fmla="*/ 1099671 h 2635624"/>
                <a:gd name="connsiteX155" fmla="*/ 3389398 w 5923421"/>
                <a:gd name="connsiteY155" fmla="*/ 1123577 h 2635624"/>
                <a:gd name="connsiteX156" fmla="*/ 3359515 w 5923421"/>
                <a:gd name="connsiteY156" fmla="*/ 1141506 h 2635624"/>
                <a:gd name="connsiteX157" fmla="*/ 3275845 w 5923421"/>
                <a:gd name="connsiteY157" fmla="*/ 1231153 h 2635624"/>
                <a:gd name="connsiteX158" fmla="*/ 3257915 w 5923421"/>
                <a:gd name="connsiteY158" fmla="*/ 1249082 h 2635624"/>
                <a:gd name="connsiteX159" fmla="*/ 3239986 w 5923421"/>
                <a:gd name="connsiteY159" fmla="*/ 1272988 h 2635624"/>
                <a:gd name="connsiteX160" fmla="*/ 3228033 w 5923421"/>
                <a:gd name="connsiteY160" fmla="*/ 1290918 h 2635624"/>
                <a:gd name="connsiteX161" fmla="*/ 3210104 w 5923421"/>
                <a:gd name="connsiteY161" fmla="*/ 1308847 h 2635624"/>
                <a:gd name="connsiteX162" fmla="*/ 3186198 w 5923421"/>
                <a:gd name="connsiteY162" fmla="*/ 1338729 h 2635624"/>
                <a:gd name="connsiteX163" fmla="*/ 3168268 w 5923421"/>
                <a:gd name="connsiteY163" fmla="*/ 1362635 h 2635624"/>
                <a:gd name="connsiteX164" fmla="*/ 3144362 w 5923421"/>
                <a:gd name="connsiteY164" fmla="*/ 1380565 h 2635624"/>
                <a:gd name="connsiteX165" fmla="*/ 3096551 w 5923421"/>
                <a:gd name="connsiteY165" fmla="*/ 1428377 h 2635624"/>
                <a:gd name="connsiteX166" fmla="*/ 3072645 w 5923421"/>
                <a:gd name="connsiteY166" fmla="*/ 1446306 h 2635624"/>
                <a:gd name="connsiteX167" fmla="*/ 3048739 w 5923421"/>
                <a:gd name="connsiteY167" fmla="*/ 1470212 h 2635624"/>
                <a:gd name="connsiteX168" fmla="*/ 3018856 w 5923421"/>
                <a:gd name="connsiteY168" fmla="*/ 1488141 h 2635624"/>
                <a:gd name="connsiteX169" fmla="*/ 2994951 w 5923421"/>
                <a:gd name="connsiteY169" fmla="*/ 1506071 h 2635624"/>
                <a:gd name="connsiteX170" fmla="*/ 2941162 w 5923421"/>
                <a:gd name="connsiteY170" fmla="*/ 1500094 h 2635624"/>
                <a:gd name="connsiteX171" fmla="*/ 2815656 w 5923421"/>
                <a:gd name="connsiteY171" fmla="*/ 1494118 h 2635624"/>
                <a:gd name="connsiteX172" fmla="*/ 2797727 w 5923421"/>
                <a:gd name="connsiteY172" fmla="*/ 1488141 h 2635624"/>
                <a:gd name="connsiteX173" fmla="*/ 2749915 w 5923421"/>
                <a:gd name="connsiteY173" fmla="*/ 1482165 h 2635624"/>
                <a:gd name="connsiteX174" fmla="*/ 2720033 w 5923421"/>
                <a:gd name="connsiteY174" fmla="*/ 1476188 h 2635624"/>
                <a:gd name="connsiteX175" fmla="*/ 2678198 w 5923421"/>
                <a:gd name="connsiteY175" fmla="*/ 1470212 h 2635624"/>
                <a:gd name="connsiteX176" fmla="*/ 2660268 w 5923421"/>
                <a:gd name="connsiteY176" fmla="*/ 1464235 h 2635624"/>
                <a:gd name="connsiteX177" fmla="*/ 2636362 w 5923421"/>
                <a:gd name="connsiteY177" fmla="*/ 1452282 h 2635624"/>
                <a:gd name="connsiteX178" fmla="*/ 2588551 w 5923421"/>
                <a:gd name="connsiteY178" fmla="*/ 1446306 h 2635624"/>
                <a:gd name="connsiteX179" fmla="*/ 2367421 w 5923421"/>
                <a:gd name="connsiteY179" fmla="*/ 1446306 h 2635624"/>
                <a:gd name="connsiteX180" fmla="*/ 2283751 w 5923421"/>
                <a:gd name="connsiteY180" fmla="*/ 1452282 h 2635624"/>
                <a:gd name="connsiteX181" fmla="*/ 2140315 w 5923421"/>
                <a:gd name="connsiteY181" fmla="*/ 1452282 h 2635624"/>
                <a:gd name="connsiteX182" fmla="*/ 2086527 w 5923421"/>
                <a:gd name="connsiteY182" fmla="*/ 1446306 h 2635624"/>
                <a:gd name="connsiteX183" fmla="*/ 2014809 w 5923421"/>
                <a:gd name="connsiteY183" fmla="*/ 1440329 h 2635624"/>
                <a:gd name="connsiteX184" fmla="*/ 1650245 w 5923421"/>
                <a:gd name="connsiteY184" fmla="*/ 1464235 h 2635624"/>
                <a:gd name="connsiteX185" fmla="*/ 1566574 w 5923421"/>
                <a:gd name="connsiteY185" fmla="*/ 1488141 h 2635624"/>
                <a:gd name="connsiteX186" fmla="*/ 1524739 w 5923421"/>
                <a:gd name="connsiteY186" fmla="*/ 1500094 h 2635624"/>
                <a:gd name="connsiteX187" fmla="*/ 1441068 w 5923421"/>
                <a:gd name="connsiteY187" fmla="*/ 1541929 h 2635624"/>
                <a:gd name="connsiteX188" fmla="*/ 1357398 w 5923421"/>
                <a:gd name="connsiteY188" fmla="*/ 1583765 h 2635624"/>
                <a:gd name="connsiteX189" fmla="*/ 1321539 w 5923421"/>
                <a:gd name="connsiteY189" fmla="*/ 1601694 h 2635624"/>
                <a:gd name="connsiteX190" fmla="*/ 1243845 w 5923421"/>
                <a:gd name="connsiteY190" fmla="*/ 1649506 h 2635624"/>
                <a:gd name="connsiteX191" fmla="*/ 1184080 w 5923421"/>
                <a:gd name="connsiteY191" fmla="*/ 1697318 h 2635624"/>
                <a:gd name="connsiteX192" fmla="*/ 1136268 w 5923421"/>
                <a:gd name="connsiteY192" fmla="*/ 1745129 h 2635624"/>
                <a:gd name="connsiteX193" fmla="*/ 1106386 w 5923421"/>
                <a:gd name="connsiteY193" fmla="*/ 1769035 h 2635624"/>
                <a:gd name="connsiteX194" fmla="*/ 1082480 w 5923421"/>
                <a:gd name="connsiteY194" fmla="*/ 1792941 h 2635624"/>
                <a:gd name="connsiteX195" fmla="*/ 1016739 w 5923421"/>
                <a:gd name="connsiteY195" fmla="*/ 1846729 h 2635624"/>
                <a:gd name="connsiteX196" fmla="*/ 980880 w 5923421"/>
                <a:gd name="connsiteY196" fmla="*/ 1876612 h 2635624"/>
                <a:gd name="connsiteX197" fmla="*/ 909162 w 5923421"/>
                <a:gd name="connsiteY197" fmla="*/ 1924424 h 2635624"/>
                <a:gd name="connsiteX198" fmla="*/ 849398 w 5923421"/>
                <a:gd name="connsiteY198" fmla="*/ 1972235 h 2635624"/>
                <a:gd name="connsiteX199" fmla="*/ 819515 w 5923421"/>
                <a:gd name="connsiteY199" fmla="*/ 1996141 h 2635624"/>
                <a:gd name="connsiteX200" fmla="*/ 765727 w 5923421"/>
                <a:gd name="connsiteY200" fmla="*/ 2049929 h 2635624"/>
                <a:gd name="connsiteX201" fmla="*/ 717915 w 5923421"/>
                <a:gd name="connsiteY201" fmla="*/ 2085788 h 2635624"/>
                <a:gd name="connsiteX202" fmla="*/ 682056 w 5923421"/>
                <a:gd name="connsiteY202" fmla="*/ 2127624 h 2635624"/>
                <a:gd name="connsiteX203" fmla="*/ 670104 w 5923421"/>
                <a:gd name="connsiteY203" fmla="*/ 2145553 h 2635624"/>
                <a:gd name="connsiteX204" fmla="*/ 604362 w 5923421"/>
                <a:gd name="connsiteY204" fmla="*/ 2211294 h 2635624"/>
                <a:gd name="connsiteX205" fmla="*/ 556551 w 5923421"/>
                <a:gd name="connsiteY205" fmla="*/ 2259106 h 2635624"/>
                <a:gd name="connsiteX206" fmla="*/ 472880 w 5923421"/>
                <a:gd name="connsiteY206" fmla="*/ 2342777 h 2635624"/>
                <a:gd name="connsiteX207" fmla="*/ 448974 w 5923421"/>
                <a:gd name="connsiteY207" fmla="*/ 2366682 h 2635624"/>
                <a:gd name="connsiteX208" fmla="*/ 425068 w 5923421"/>
                <a:gd name="connsiteY208" fmla="*/ 2384612 h 2635624"/>
                <a:gd name="connsiteX209" fmla="*/ 341398 w 5923421"/>
                <a:gd name="connsiteY209" fmla="*/ 2468282 h 2635624"/>
                <a:gd name="connsiteX210" fmla="*/ 287609 w 5923421"/>
                <a:gd name="connsiteY210" fmla="*/ 2516094 h 2635624"/>
                <a:gd name="connsiteX211" fmla="*/ 257727 w 5923421"/>
                <a:gd name="connsiteY211" fmla="*/ 2545977 h 2635624"/>
                <a:gd name="connsiteX212" fmla="*/ 233821 w 5923421"/>
                <a:gd name="connsiteY212" fmla="*/ 2563906 h 2635624"/>
                <a:gd name="connsiteX213" fmla="*/ 209915 w 5923421"/>
                <a:gd name="connsiteY213" fmla="*/ 2593788 h 2635624"/>
                <a:gd name="connsiteX214" fmla="*/ 144174 w 5923421"/>
                <a:gd name="connsiteY214" fmla="*/ 2635624 h 2635624"/>
                <a:gd name="connsiteX215" fmla="*/ 120268 w 5923421"/>
                <a:gd name="connsiteY215" fmla="*/ 2617694 h 2635624"/>
                <a:gd name="connsiteX216" fmla="*/ 96362 w 5923421"/>
                <a:gd name="connsiteY216" fmla="*/ 2581835 h 2635624"/>
                <a:gd name="connsiteX217" fmla="*/ 84409 w 5923421"/>
                <a:gd name="connsiteY217" fmla="*/ 2557929 h 2635624"/>
                <a:gd name="connsiteX218" fmla="*/ 66480 w 5923421"/>
                <a:gd name="connsiteY218" fmla="*/ 2516094 h 2635624"/>
                <a:gd name="connsiteX219" fmla="*/ 30621 w 5923421"/>
                <a:gd name="connsiteY219" fmla="*/ 2450353 h 2635624"/>
                <a:gd name="connsiteX220" fmla="*/ 18668 w 5923421"/>
                <a:gd name="connsiteY220" fmla="*/ 2396565 h 2635624"/>
                <a:gd name="connsiteX221" fmla="*/ 12692 w 5923421"/>
                <a:gd name="connsiteY221" fmla="*/ 2378635 h 2635624"/>
                <a:gd name="connsiteX222" fmla="*/ 6715 w 5923421"/>
                <a:gd name="connsiteY222" fmla="*/ 2348753 h 2635624"/>
                <a:gd name="connsiteX223" fmla="*/ 739 w 5923421"/>
                <a:gd name="connsiteY223" fmla="*/ 2324847 h 2635624"/>
                <a:gd name="connsiteX224" fmla="*/ 6715 w 5923421"/>
                <a:gd name="connsiteY224" fmla="*/ 2205318 h 263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</a:cxnLst>
              <a:rect l="l" t="t" r="r" b="b"/>
              <a:pathLst>
                <a:path w="5923421" h="2635624">
                  <a:moveTo>
                    <a:pt x="6715" y="2205318"/>
                  </a:moveTo>
                  <a:cubicBezTo>
                    <a:pt x="13687" y="2175436"/>
                    <a:pt x="29350" y="2164655"/>
                    <a:pt x="42574" y="2145553"/>
                  </a:cubicBezTo>
                  <a:cubicBezTo>
                    <a:pt x="75235" y="2098375"/>
                    <a:pt x="97996" y="2063398"/>
                    <a:pt x="132221" y="2020047"/>
                  </a:cubicBezTo>
                  <a:cubicBezTo>
                    <a:pt x="149765" y="1997824"/>
                    <a:pt x="168321" y="1976415"/>
                    <a:pt x="186009" y="1954306"/>
                  </a:cubicBezTo>
                  <a:cubicBezTo>
                    <a:pt x="192232" y="1946528"/>
                    <a:pt x="197456" y="1937963"/>
                    <a:pt x="203939" y="1930400"/>
                  </a:cubicBezTo>
                  <a:cubicBezTo>
                    <a:pt x="215892" y="1916455"/>
                    <a:pt x="228216" y="1902820"/>
                    <a:pt x="239798" y="1888565"/>
                  </a:cubicBezTo>
                  <a:cubicBezTo>
                    <a:pt x="254121" y="1870936"/>
                    <a:pt x="267600" y="1852637"/>
                    <a:pt x="281633" y="1834777"/>
                  </a:cubicBezTo>
                  <a:cubicBezTo>
                    <a:pt x="289514" y="1824747"/>
                    <a:pt x="295334" y="1812548"/>
                    <a:pt x="305539" y="1804894"/>
                  </a:cubicBezTo>
                  <a:cubicBezTo>
                    <a:pt x="332683" y="1784536"/>
                    <a:pt x="333760" y="1785490"/>
                    <a:pt x="359327" y="1757082"/>
                  </a:cubicBezTo>
                  <a:cubicBezTo>
                    <a:pt x="367860" y="1747601"/>
                    <a:pt x="374213" y="1736220"/>
                    <a:pt x="383233" y="1727200"/>
                  </a:cubicBezTo>
                  <a:cubicBezTo>
                    <a:pt x="392253" y="1718180"/>
                    <a:pt x="404095" y="1712314"/>
                    <a:pt x="413115" y="1703294"/>
                  </a:cubicBezTo>
                  <a:cubicBezTo>
                    <a:pt x="422135" y="1694274"/>
                    <a:pt x="428001" y="1682432"/>
                    <a:pt x="437021" y="1673412"/>
                  </a:cubicBezTo>
                  <a:cubicBezTo>
                    <a:pt x="446041" y="1664392"/>
                    <a:pt x="457531" y="1658158"/>
                    <a:pt x="466904" y="1649506"/>
                  </a:cubicBezTo>
                  <a:cubicBezTo>
                    <a:pt x="483465" y="1634218"/>
                    <a:pt x="497115" y="1615774"/>
                    <a:pt x="514715" y="1601694"/>
                  </a:cubicBezTo>
                  <a:cubicBezTo>
                    <a:pt x="524676" y="1593725"/>
                    <a:pt x="535578" y="1586808"/>
                    <a:pt x="544598" y="1577788"/>
                  </a:cubicBezTo>
                  <a:cubicBezTo>
                    <a:pt x="553618" y="1568768"/>
                    <a:pt x="559131" y="1556558"/>
                    <a:pt x="568504" y="1547906"/>
                  </a:cubicBezTo>
                  <a:cubicBezTo>
                    <a:pt x="585194" y="1532500"/>
                    <a:pt x="608664" y="1524242"/>
                    <a:pt x="622292" y="1506071"/>
                  </a:cubicBezTo>
                  <a:cubicBezTo>
                    <a:pt x="653757" y="1464116"/>
                    <a:pt x="624909" y="1498432"/>
                    <a:pt x="670104" y="1458259"/>
                  </a:cubicBezTo>
                  <a:cubicBezTo>
                    <a:pt x="678527" y="1450772"/>
                    <a:pt x="685528" y="1441774"/>
                    <a:pt x="694009" y="1434353"/>
                  </a:cubicBezTo>
                  <a:cubicBezTo>
                    <a:pt x="705868" y="1423976"/>
                    <a:pt x="722458" y="1413395"/>
                    <a:pt x="735845" y="1404471"/>
                  </a:cubicBezTo>
                  <a:cubicBezTo>
                    <a:pt x="739829" y="1398494"/>
                    <a:pt x="742719" y="1391620"/>
                    <a:pt x="747798" y="1386541"/>
                  </a:cubicBezTo>
                  <a:cubicBezTo>
                    <a:pt x="752877" y="1381462"/>
                    <a:pt x="759981" y="1378898"/>
                    <a:pt x="765727" y="1374588"/>
                  </a:cubicBezTo>
                  <a:cubicBezTo>
                    <a:pt x="775932" y="1366934"/>
                    <a:pt x="785404" y="1358336"/>
                    <a:pt x="795609" y="1350682"/>
                  </a:cubicBezTo>
                  <a:cubicBezTo>
                    <a:pt x="801355" y="1346372"/>
                    <a:pt x="807793" y="1343039"/>
                    <a:pt x="813539" y="1338729"/>
                  </a:cubicBezTo>
                  <a:cubicBezTo>
                    <a:pt x="831710" y="1325101"/>
                    <a:pt x="851266" y="1312955"/>
                    <a:pt x="867327" y="1296894"/>
                  </a:cubicBezTo>
                  <a:cubicBezTo>
                    <a:pt x="873303" y="1290918"/>
                    <a:pt x="878224" y="1283653"/>
                    <a:pt x="885256" y="1278965"/>
                  </a:cubicBezTo>
                  <a:cubicBezTo>
                    <a:pt x="890498" y="1275470"/>
                    <a:pt x="897209" y="1274980"/>
                    <a:pt x="903186" y="1272988"/>
                  </a:cubicBezTo>
                  <a:cubicBezTo>
                    <a:pt x="913147" y="1265019"/>
                    <a:pt x="921870" y="1255190"/>
                    <a:pt x="933068" y="1249082"/>
                  </a:cubicBezTo>
                  <a:cubicBezTo>
                    <a:pt x="944129" y="1243049"/>
                    <a:pt x="956974" y="1241113"/>
                    <a:pt x="968927" y="1237129"/>
                  </a:cubicBezTo>
                  <a:cubicBezTo>
                    <a:pt x="994645" y="1228557"/>
                    <a:pt x="980749" y="1232680"/>
                    <a:pt x="1010762" y="1225177"/>
                  </a:cubicBezTo>
                  <a:cubicBezTo>
                    <a:pt x="1018731" y="1221193"/>
                    <a:pt x="1026326" y="1216352"/>
                    <a:pt x="1034668" y="1213224"/>
                  </a:cubicBezTo>
                  <a:cubicBezTo>
                    <a:pt x="1042359" y="1210340"/>
                    <a:pt x="1051024" y="1210483"/>
                    <a:pt x="1058574" y="1207247"/>
                  </a:cubicBezTo>
                  <a:cubicBezTo>
                    <a:pt x="1065176" y="1204417"/>
                    <a:pt x="1069690" y="1197565"/>
                    <a:pt x="1076504" y="1195294"/>
                  </a:cubicBezTo>
                  <a:cubicBezTo>
                    <a:pt x="1088000" y="1191462"/>
                    <a:pt x="1100480" y="1191694"/>
                    <a:pt x="1112362" y="1189318"/>
                  </a:cubicBezTo>
                  <a:cubicBezTo>
                    <a:pt x="1120416" y="1187707"/>
                    <a:pt x="1128400" y="1185701"/>
                    <a:pt x="1136268" y="1183341"/>
                  </a:cubicBezTo>
                  <a:cubicBezTo>
                    <a:pt x="1156201" y="1177361"/>
                    <a:pt x="1175366" y="1168856"/>
                    <a:pt x="1196033" y="1165412"/>
                  </a:cubicBezTo>
                  <a:cubicBezTo>
                    <a:pt x="1223823" y="1160780"/>
                    <a:pt x="1252372" y="1160293"/>
                    <a:pt x="1279704" y="1153459"/>
                  </a:cubicBezTo>
                  <a:cubicBezTo>
                    <a:pt x="1287672" y="1151467"/>
                    <a:pt x="1295711" y="1149738"/>
                    <a:pt x="1303609" y="1147482"/>
                  </a:cubicBezTo>
                  <a:cubicBezTo>
                    <a:pt x="1309666" y="1145751"/>
                    <a:pt x="1315302" y="1142397"/>
                    <a:pt x="1321539" y="1141506"/>
                  </a:cubicBezTo>
                  <a:cubicBezTo>
                    <a:pt x="1343322" y="1138394"/>
                    <a:pt x="1365411" y="1137959"/>
                    <a:pt x="1387280" y="1135529"/>
                  </a:cubicBezTo>
                  <a:cubicBezTo>
                    <a:pt x="1401280" y="1133973"/>
                    <a:pt x="1415170" y="1131545"/>
                    <a:pt x="1429115" y="1129553"/>
                  </a:cubicBezTo>
                  <a:cubicBezTo>
                    <a:pt x="1470476" y="1115768"/>
                    <a:pt x="1431845" y="1127123"/>
                    <a:pt x="1512786" y="1117600"/>
                  </a:cubicBezTo>
                  <a:cubicBezTo>
                    <a:pt x="1579091" y="1109799"/>
                    <a:pt x="1521744" y="1114885"/>
                    <a:pt x="1572551" y="1105647"/>
                  </a:cubicBezTo>
                  <a:cubicBezTo>
                    <a:pt x="1586410" y="1103127"/>
                    <a:pt x="1600527" y="1102191"/>
                    <a:pt x="1614386" y="1099671"/>
                  </a:cubicBezTo>
                  <a:cubicBezTo>
                    <a:pt x="1640063" y="1095002"/>
                    <a:pt x="1633828" y="1094116"/>
                    <a:pt x="1656221" y="1087718"/>
                  </a:cubicBezTo>
                  <a:cubicBezTo>
                    <a:pt x="1664119" y="1085461"/>
                    <a:pt x="1672202" y="1083902"/>
                    <a:pt x="1680127" y="1081741"/>
                  </a:cubicBezTo>
                  <a:cubicBezTo>
                    <a:pt x="1694119" y="1077925"/>
                    <a:pt x="1707970" y="1073604"/>
                    <a:pt x="1721962" y="1069788"/>
                  </a:cubicBezTo>
                  <a:cubicBezTo>
                    <a:pt x="1729886" y="1067627"/>
                    <a:pt x="1737944" y="1065973"/>
                    <a:pt x="1745868" y="1063812"/>
                  </a:cubicBezTo>
                  <a:cubicBezTo>
                    <a:pt x="1759860" y="1059996"/>
                    <a:pt x="1773523" y="1054898"/>
                    <a:pt x="1787704" y="1051859"/>
                  </a:cubicBezTo>
                  <a:cubicBezTo>
                    <a:pt x="1801478" y="1048907"/>
                    <a:pt x="1815680" y="1048402"/>
                    <a:pt x="1829539" y="1045882"/>
                  </a:cubicBezTo>
                  <a:cubicBezTo>
                    <a:pt x="1837620" y="1044413"/>
                    <a:pt x="1845578" y="1042266"/>
                    <a:pt x="1853445" y="1039906"/>
                  </a:cubicBezTo>
                  <a:cubicBezTo>
                    <a:pt x="1865513" y="1036286"/>
                    <a:pt x="1876949" y="1030424"/>
                    <a:pt x="1889304" y="1027953"/>
                  </a:cubicBezTo>
                  <a:lnTo>
                    <a:pt x="1919186" y="1021977"/>
                  </a:lnTo>
                  <a:cubicBezTo>
                    <a:pt x="1931108" y="1019809"/>
                    <a:pt x="1943162" y="1018377"/>
                    <a:pt x="1955045" y="1016000"/>
                  </a:cubicBezTo>
                  <a:cubicBezTo>
                    <a:pt x="1963099" y="1014389"/>
                    <a:pt x="1970820" y="1011186"/>
                    <a:pt x="1978951" y="1010024"/>
                  </a:cubicBezTo>
                  <a:cubicBezTo>
                    <a:pt x="2031119" y="1002571"/>
                    <a:pt x="2096457" y="1001393"/>
                    <a:pt x="2146292" y="998071"/>
                  </a:cubicBezTo>
                  <a:cubicBezTo>
                    <a:pt x="2170227" y="996475"/>
                    <a:pt x="2194129" y="994368"/>
                    <a:pt x="2218009" y="992094"/>
                  </a:cubicBezTo>
                  <a:cubicBezTo>
                    <a:pt x="2269925" y="987150"/>
                    <a:pt x="2321506" y="979354"/>
                    <a:pt x="2373398" y="974165"/>
                  </a:cubicBezTo>
                  <a:lnTo>
                    <a:pt x="2439139" y="968188"/>
                  </a:lnTo>
                  <a:lnTo>
                    <a:pt x="2516833" y="962212"/>
                  </a:lnTo>
                  <a:cubicBezTo>
                    <a:pt x="2532822" y="960689"/>
                    <a:pt x="2548615" y="957237"/>
                    <a:pt x="2564645" y="956235"/>
                  </a:cubicBezTo>
                  <a:cubicBezTo>
                    <a:pt x="2612405" y="953250"/>
                    <a:pt x="2660316" y="953183"/>
                    <a:pt x="2708080" y="950259"/>
                  </a:cubicBezTo>
                  <a:cubicBezTo>
                    <a:pt x="2757950" y="947206"/>
                    <a:pt x="2808031" y="945373"/>
                    <a:pt x="2857492" y="938306"/>
                  </a:cubicBezTo>
                  <a:cubicBezTo>
                    <a:pt x="2915227" y="930057"/>
                    <a:pt x="2885349" y="934076"/>
                    <a:pt x="2947139" y="926353"/>
                  </a:cubicBezTo>
                  <a:cubicBezTo>
                    <a:pt x="2955108" y="922369"/>
                    <a:pt x="2962883" y="917971"/>
                    <a:pt x="2971045" y="914400"/>
                  </a:cubicBezTo>
                  <a:cubicBezTo>
                    <a:pt x="2994771" y="904020"/>
                    <a:pt x="3020555" y="897842"/>
                    <a:pt x="3042762" y="884518"/>
                  </a:cubicBezTo>
                  <a:cubicBezTo>
                    <a:pt x="3052723" y="878541"/>
                    <a:pt x="3063721" y="874025"/>
                    <a:pt x="3072645" y="866588"/>
                  </a:cubicBezTo>
                  <a:cubicBezTo>
                    <a:pt x="3087795" y="853963"/>
                    <a:pt x="3100535" y="838698"/>
                    <a:pt x="3114480" y="824753"/>
                  </a:cubicBezTo>
                  <a:cubicBezTo>
                    <a:pt x="3124441" y="814792"/>
                    <a:pt x="3133362" y="803671"/>
                    <a:pt x="3144362" y="794871"/>
                  </a:cubicBezTo>
                  <a:cubicBezTo>
                    <a:pt x="3197006" y="752756"/>
                    <a:pt x="3151797" y="785500"/>
                    <a:pt x="3198151" y="759012"/>
                  </a:cubicBezTo>
                  <a:cubicBezTo>
                    <a:pt x="3266596" y="719900"/>
                    <a:pt x="3159833" y="778580"/>
                    <a:pt x="3234009" y="729129"/>
                  </a:cubicBezTo>
                  <a:cubicBezTo>
                    <a:pt x="3239251" y="725634"/>
                    <a:pt x="3246304" y="725970"/>
                    <a:pt x="3251939" y="723153"/>
                  </a:cubicBezTo>
                  <a:cubicBezTo>
                    <a:pt x="3333340" y="682454"/>
                    <a:pt x="3235674" y="727325"/>
                    <a:pt x="3305727" y="687294"/>
                  </a:cubicBezTo>
                  <a:cubicBezTo>
                    <a:pt x="3311197" y="684169"/>
                    <a:pt x="3317680" y="683310"/>
                    <a:pt x="3323656" y="681318"/>
                  </a:cubicBezTo>
                  <a:cubicBezTo>
                    <a:pt x="3333617" y="673349"/>
                    <a:pt x="3342722" y="664173"/>
                    <a:pt x="3353539" y="657412"/>
                  </a:cubicBezTo>
                  <a:cubicBezTo>
                    <a:pt x="3358881" y="654073"/>
                    <a:pt x="3365833" y="654252"/>
                    <a:pt x="3371468" y="651435"/>
                  </a:cubicBezTo>
                  <a:cubicBezTo>
                    <a:pt x="3449625" y="612357"/>
                    <a:pt x="3354479" y="652255"/>
                    <a:pt x="3431233" y="621553"/>
                  </a:cubicBezTo>
                  <a:cubicBezTo>
                    <a:pt x="3439202" y="613584"/>
                    <a:pt x="3445969" y="604197"/>
                    <a:pt x="3455139" y="597647"/>
                  </a:cubicBezTo>
                  <a:cubicBezTo>
                    <a:pt x="3460265" y="593985"/>
                    <a:pt x="3467826" y="595165"/>
                    <a:pt x="3473068" y="591671"/>
                  </a:cubicBezTo>
                  <a:cubicBezTo>
                    <a:pt x="3517836" y="561826"/>
                    <a:pt x="3466297" y="581974"/>
                    <a:pt x="3508927" y="567765"/>
                  </a:cubicBezTo>
                  <a:cubicBezTo>
                    <a:pt x="3539444" y="521988"/>
                    <a:pt x="3496483" y="583892"/>
                    <a:pt x="3544786" y="525929"/>
                  </a:cubicBezTo>
                  <a:cubicBezTo>
                    <a:pt x="3590523" y="471045"/>
                    <a:pt x="3559818" y="485061"/>
                    <a:pt x="3598574" y="472141"/>
                  </a:cubicBezTo>
                  <a:cubicBezTo>
                    <a:pt x="3621595" y="437611"/>
                    <a:pt x="3597467" y="468821"/>
                    <a:pt x="3628456" y="442259"/>
                  </a:cubicBezTo>
                  <a:cubicBezTo>
                    <a:pt x="3637012" y="434925"/>
                    <a:pt x="3643806" y="425687"/>
                    <a:pt x="3652362" y="418353"/>
                  </a:cubicBezTo>
                  <a:cubicBezTo>
                    <a:pt x="3657816" y="413678"/>
                    <a:pt x="3664886" y="411130"/>
                    <a:pt x="3670292" y="406400"/>
                  </a:cubicBezTo>
                  <a:cubicBezTo>
                    <a:pt x="3680893" y="397124"/>
                    <a:pt x="3689751" y="385994"/>
                    <a:pt x="3700174" y="376518"/>
                  </a:cubicBezTo>
                  <a:cubicBezTo>
                    <a:pt x="3711687" y="366052"/>
                    <a:pt x="3724520" y="357101"/>
                    <a:pt x="3736033" y="346635"/>
                  </a:cubicBezTo>
                  <a:cubicBezTo>
                    <a:pt x="3746456" y="337159"/>
                    <a:pt x="3755387" y="326112"/>
                    <a:pt x="3765915" y="316753"/>
                  </a:cubicBezTo>
                  <a:cubicBezTo>
                    <a:pt x="3773360" y="310135"/>
                    <a:pt x="3782325" y="305383"/>
                    <a:pt x="3789821" y="298824"/>
                  </a:cubicBezTo>
                  <a:cubicBezTo>
                    <a:pt x="3897195" y="204873"/>
                    <a:pt x="3737161" y="337366"/>
                    <a:pt x="3837633" y="256988"/>
                  </a:cubicBezTo>
                  <a:cubicBezTo>
                    <a:pt x="3859742" y="239300"/>
                    <a:pt x="3878917" y="217466"/>
                    <a:pt x="3903374" y="203200"/>
                  </a:cubicBezTo>
                  <a:lnTo>
                    <a:pt x="3975092" y="161365"/>
                  </a:lnTo>
                  <a:cubicBezTo>
                    <a:pt x="3985104" y="155475"/>
                    <a:pt x="3994584" y="148630"/>
                    <a:pt x="4004974" y="143435"/>
                  </a:cubicBezTo>
                  <a:cubicBezTo>
                    <a:pt x="4032864" y="129490"/>
                    <a:pt x="4060150" y="114264"/>
                    <a:pt x="4088645" y="101600"/>
                  </a:cubicBezTo>
                  <a:cubicBezTo>
                    <a:pt x="4138043" y="79645"/>
                    <a:pt x="4134032" y="79360"/>
                    <a:pt x="4178292" y="65741"/>
                  </a:cubicBezTo>
                  <a:cubicBezTo>
                    <a:pt x="4192154" y="61476"/>
                    <a:pt x="4205845" y="56308"/>
                    <a:pt x="4220127" y="53788"/>
                  </a:cubicBezTo>
                  <a:cubicBezTo>
                    <a:pt x="4239843" y="50309"/>
                    <a:pt x="4259970" y="49804"/>
                    <a:pt x="4279892" y="47812"/>
                  </a:cubicBezTo>
                  <a:cubicBezTo>
                    <a:pt x="4295829" y="43828"/>
                    <a:pt x="4311393" y="37816"/>
                    <a:pt x="4327704" y="35859"/>
                  </a:cubicBezTo>
                  <a:cubicBezTo>
                    <a:pt x="4340537" y="34319"/>
                    <a:pt x="4536875" y="24221"/>
                    <a:pt x="4542856" y="23906"/>
                  </a:cubicBezTo>
                  <a:cubicBezTo>
                    <a:pt x="4664471" y="10392"/>
                    <a:pt x="4514758" y="26153"/>
                    <a:pt x="4692268" y="11953"/>
                  </a:cubicBezTo>
                  <a:cubicBezTo>
                    <a:pt x="4710250" y="10515"/>
                    <a:pt x="4728040" y="6901"/>
                    <a:pt x="4746056" y="5977"/>
                  </a:cubicBezTo>
                  <a:cubicBezTo>
                    <a:pt x="4805776" y="2914"/>
                    <a:pt x="4865586" y="1992"/>
                    <a:pt x="4925351" y="0"/>
                  </a:cubicBezTo>
                  <a:lnTo>
                    <a:pt x="5200268" y="5977"/>
                  </a:lnTo>
                  <a:cubicBezTo>
                    <a:pt x="5212377" y="6443"/>
                    <a:pt x="5224371" y="9014"/>
                    <a:pt x="5236127" y="11953"/>
                  </a:cubicBezTo>
                  <a:cubicBezTo>
                    <a:pt x="5248350" y="15009"/>
                    <a:pt x="5259812" y="20660"/>
                    <a:pt x="5271986" y="23906"/>
                  </a:cubicBezTo>
                  <a:cubicBezTo>
                    <a:pt x="5289733" y="28638"/>
                    <a:pt x="5308243" y="30381"/>
                    <a:pt x="5325774" y="35859"/>
                  </a:cubicBezTo>
                  <a:cubicBezTo>
                    <a:pt x="5340255" y="40384"/>
                    <a:pt x="5353449" y="48342"/>
                    <a:pt x="5367609" y="53788"/>
                  </a:cubicBezTo>
                  <a:cubicBezTo>
                    <a:pt x="5410872" y="70427"/>
                    <a:pt x="5394975" y="62848"/>
                    <a:pt x="5439327" y="71718"/>
                  </a:cubicBezTo>
                  <a:cubicBezTo>
                    <a:pt x="5474331" y="78719"/>
                    <a:pt x="5459506" y="80633"/>
                    <a:pt x="5505068" y="83671"/>
                  </a:cubicBezTo>
                  <a:cubicBezTo>
                    <a:pt x="5546601" y="86440"/>
                    <a:pt x="5772385" y="94457"/>
                    <a:pt x="5803892" y="95624"/>
                  </a:cubicBezTo>
                  <a:cubicBezTo>
                    <a:pt x="5811861" y="97616"/>
                    <a:pt x="5821488" y="96342"/>
                    <a:pt x="5827798" y="101600"/>
                  </a:cubicBezTo>
                  <a:cubicBezTo>
                    <a:pt x="5834642" y="107304"/>
                    <a:pt x="5836242" y="117317"/>
                    <a:pt x="5839751" y="125506"/>
                  </a:cubicBezTo>
                  <a:cubicBezTo>
                    <a:pt x="5848203" y="145227"/>
                    <a:pt x="5856870" y="164916"/>
                    <a:pt x="5863656" y="185271"/>
                  </a:cubicBezTo>
                  <a:cubicBezTo>
                    <a:pt x="5865648" y="191247"/>
                    <a:pt x="5867074" y="197443"/>
                    <a:pt x="5869633" y="203200"/>
                  </a:cubicBezTo>
                  <a:cubicBezTo>
                    <a:pt x="5882851" y="232939"/>
                    <a:pt x="5889297" y="241950"/>
                    <a:pt x="5905492" y="268941"/>
                  </a:cubicBezTo>
                  <a:cubicBezTo>
                    <a:pt x="5907484" y="276910"/>
                    <a:pt x="5909212" y="284949"/>
                    <a:pt x="5911468" y="292847"/>
                  </a:cubicBezTo>
                  <a:cubicBezTo>
                    <a:pt x="5928618" y="352874"/>
                    <a:pt x="5904736" y="259940"/>
                    <a:pt x="5923421" y="334682"/>
                  </a:cubicBezTo>
                  <a:cubicBezTo>
                    <a:pt x="5923123" y="336174"/>
                    <a:pt x="5916371" y="376366"/>
                    <a:pt x="5911468" y="382494"/>
                  </a:cubicBezTo>
                  <a:cubicBezTo>
                    <a:pt x="5906981" y="388103"/>
                    <a:pt x="5899384" y="390272"/>
                    <a:pt x="5893539" y="394447"/>
                  </a:cubicBezTo>
                  <a:cubicBezTo>
                    <a:pt x="5885434" y="400237"/>
                    <a:pt x="5877129" y="405818"/>
                    <a:pt x="5869633" y="412377"/>
                  </a:cubicBezTo>
                  <a:cubicBezTo>
                    <a:pt x="5815189" y="460015"/>
                    <a:pt x="5880814" y="414304"/>
                    <a:pt x="5809868" y="454212"/>
                  </a:cubicBezTo>
                  <a:cubicBezTo>
                    <a:pt x="5789620" y="465602"/>
                    <a:pt x="5770025" y="478118"/>
                    <a:pt x="5750104" y="490071"/>
                  </a:cubicBezTo>
                  <a:cubicBezTo>
                    <a:pt x="5725705" y="504710"/>
                    <a:pt x="5717446" y="511821"/>
                    <a:pt x="5690339" y="519953"/>
                  </a:cubicBezTo>
                  <a:cubicBezTo>
                    <a:pt x="5680609" y="522872"/>
                    <a:pt x="5670311" y="523465"/>
                    <a:pt x="5660456" y="525929"/>
                  </a:cubicBezTo>
                  <a:cubicBezTo>
                    <a:pt x="5654344" y="527457"/>
                    <a:pt x="5648795" y="531279"/>
                    <a:pt x="5642527" y="531906"/>
                  </a:cubicBezTo>
                  <a:cubicBezTo>
                    <a:pt x="5608770" y="535282"/>
                    <a:pt x="5574794" y="535890"/>
                    <a:pt x="5540927" y="537882"/>
                  </a:cubicBezTo>
                  <a:cubicBezTo>
                    <a:pt x="5500714" y="542909"/>
                    <a:pt x="5468787" y="547446"/>
                    <a:pt x="5427374" y="549835"/>
                  </a:cubicBezTo>
                  <a:lnTo>
                    <a:pt x="5182339" y="561788"/>
                  </a:lnTo>
                  <a:cubicBezTo>
                    <a:pt x="5162417" y="563780"/>
                    <a:pt x="5142536" y="566229"/>
                    <a:pt x="5122574" y="567765"/>
                  </a:cubicBezTo>
                  <a:cubicBezTo>
                    <a:pt x="5048183" y="573487"/>
                    <a:pt x="5032892" y="571505"/>
                    <a:pt x="4967186" y="579718"/>
                  </a:cubicBezTo>
                  <a:cubicBezTo>
                    <a:pt x="4955162" y="581221"/>
                    <a:pt x="4943210" y="583317"/>
                    <a:pt x="4931327" y="585694"/>
                  </a:cubicBezTo>
                  <a:cubicBezTo>
                    <a:pt x="4923273" y="587305"/>
                    <a:pt x="4915563" y="590585"/>
                    <a:pt x="4907421" y="591671"/>
                  </a:cubicBezTo>
                  <a:cubicBezTo>
                    <a:pt x="4885610" y="594579"/>
                    <a:pt x="4863533" y="595076"/>
                    <a:pt x="4841680" y="597647"/>
                  </a:cubicBezTo>
                  <a:cubicBezTo>
                    <a:pt x="4829645" y="599063"/>
                    <a:pt x="4817817" y="601910"/>
                    <a:pt x="4805821" y="603624"/>
                  </a:cubicBezTo>
                  <a:cubicBezTo>
                    <a:pt x="4794579" y="605230"/>
                    <a:pt x="4712793" y="615247"/>
                    <a:pt x="4704221" y="615577"/>
                  </a:cubicBezTo>
                  <a:cubicBezTo>
                    <a:pt x="4618598" y="618870"/>
                    <a:pt x="4532896" y="619561"/>
                    <a:pt x="4447233" y="621553"/>
                  </a:cubicBezTo>
                  <a:cubicBezTo>
                    <a:pt x="4433288" y="623545"/>
                    <a:pt x="4419461" y="626718"/>
                    <a:pt x="4405398" y="627529"/>
                  </a:cubicBezTo>
                  <a:cubicBezTo>
                    <a:pt x="4315811" y="632697"/>
                    <a:pt x="4225917" y="632465"/>
                    <a:pt x="4136456" y="639482"/>
                  </a:cubicBezTo>
                  <a:cubicBezTo>
                    <a:pt x="4123895" y="640467"/>
                    <a:pt x="4112640" y="647730"/>
                    <a:pt x="4100598" y="651435"/>
                  </a:cubicBezTo>
                  <a:cubicBezTo>
                    <a:pt x="3994353" y="684126"/>
                    <a:pt x="4119242" y="641176"/>
                    <a:pt x="4022904" y="681318"/>
                  </a:cubicBezTo>
                  <a:cubicBezTo>
                    <a:pt x="3941899" y="715071"/>
                    <a:pt x="4039875" y="663868"/>
                    <a:pt x="3933256" y="717177"/>
                  </a:cubicBezTo>
                  <a:cubicBezTo>
                    <a:pt x="3922866" y="722372"/>
                    <a:pt x="3913572" y="729544"/>
                    <a:pt x="3903374" y="735106"/>
                  </a:cubicBezTo>
                  <a:cubicBezTo>
                    <a:pt x="3891642" y="741505"/>
                    <a:pt x="3879225" y="746595"/>
                    <a:pt x="3867515" y="753035"/>
                  </a:cubicBezTo>
                  <a:cubicBezTo>
                    <a:pt x="3839369" y="768515"/>
                    <a:pt x="3811645" y="784752"/>
                    <a:pt x="3783845" y="800847"/>
                  </a:cubicBezTo>
                  <a:cubicBezTo>
                    <a:pt x="3773792" y="806667"/>
                    <a:pt x="3763628" y="812333"/>
                    <a:pt x="3753962" y="818777"/>
                  </a:cubicBezTo>
                  <a:cubicBezTo>
                    <a:pt x="3742009" y="826745"/>
                    <a:pt x="3730512" y="835444"/>
                    <a:pt x="3718104" y="842682"/>
                  </a:cubicBezTo>
                  <a:cubicBezTo>
                    <a:pt x="3706561" y="849416"/>
                    <a:pt x="3693977" y="854213"/>
                    <a:pt x="3682245" y="860612"/>
                  </a:cubicBezTo>
                  <a:cubicBezTo>
                    <a:pt x="3663848" y="870646"/>
                    <a:pt x="3644481" y="882735"/>
                    <a:pt x="3628456" y="896471"/>
                  </a:cubicBezTo>
                  <a:cubicBezTo>
                    <a:pt x="3622039" y="901971"/>
                    <a:pt x="3616944" y="908900"/>
                    <a:pt x="3610527" y="914400"/>
                  </a:cubicBezTo>
                  <a:cubicBezTo>
                    <a:pt x="3602964" y="920882"/>
                    <a:pt x="3593664" y="925286"/>
                    <a:pt x="3586621" y="932329"/>
                  </a:cubicBezTo>
                  <a:cubicBezTo>
                    <a:pt x="3556117" y="962833"/>
                    <a:pt x="3562890" y="976040"/>
                    <a:pt x="3520880" y="1004047"/>
                  </a:cubicBezTo>
                  <a:cubicBezTo>
                    <a:pt x="3514904" y="1008031"/>
                    <a:pt x="3508405" y="1011326"/>
                    <a:pt x="3502951" y="1016000"/>
                  </a:cubicBezTo>
                  <a:cubicBezTo>
                    <a:pt x="3466857" y="1046938"/>
                    <a:pt x="3494059" y="1034902"/>
                    <a:pt x="3461115" y="1045882"/>
                  </a:cubicBezTo>
                  <a:cubicBezTo>
                    <a:pt x="3438095" y="1080413"/>
                    <a:pt x="3462221" y="1049204"/>
                    <a:pt x="3431233" y="1075765"/>
                  </a:cubicBezTo>
                  <a:cubicBezTo>
                    <a:pt x="3422677" y="1083099"/>
                    <a:pt x="3414748" y="1091190"/>
                    <a:pt x="3407327" y="1099671"/>
                  </a:cubicBezTo>
                  <a:cubicBezTo>
                    <a:pt x="3400768" y="1107167"/>
                    <a:pt x="3396894" y="1117018"/>
                    <a:pt x="3389398" y="1123577"/>
                  </a:cubicBezTo>
                  <a:cubicBezTo>
                    <a:pt x="3380656" y="1131226"/>
                    <a:pt x="3369476" y="1135530"/>
                    <a:pt x="3359515" y="1141506"/>
                  </a:cubicBezTo>
                  <a:cubicBezTo>
                    <a:pt x="3318011" y="1193385"/>
                    <a:pt x="3344624" y="1162374"/>
                    <a:pt x="3275845" y="1231153"/>
                  </a:cubicBezTo>
                  <a:cubicBezTo>
                    <a:pt x="3269868" y="1237130"/>
                    <a:pt x="3262986" y="1242320"/>
                    <a:pt x="3257915" y="1249082"/>
                  </a:cubicBezTo>
                  <a:cubicBezTo>
                    <a:pt x="3251939" y="1257051"/>
                    <a:pt x="3245775" y="1264883"/>
                    <a:pt x="3239986" y="1272988"/>
                  </a:cubicBezTo>
                  <a:cubicBezTo>
                    <a:pt x="3235811" y="1278833"/>
                    <a:pt x="3232631" y="1285400"/>
                    <a:pt x="3228033" y="1290918"/>
                  </a:cubicBezTo>
                  <a:cubicBezTo>
                    <a:pt x="3222622" y="1297411"/>
                    <a:pt x="3216080" y="1302871"/>
                    <a:pt x="3210104" y="1308847"/>
                  </a:cubicBezTo>
                  <a:cubicBezTo>
                    <a:pt x="3198468" y="1343753"/>
                    <a:pt x="3213231" y="1311697"/>
                    <a:pt x="3186198" y="1338729"/>
                  </a:cubicBezTo>
                  <a:cubicBezTo>
                    <a:pt x="3179154" y="1345772"/>
                    <a:pt x="3175311" y="1355592"/>
                    <a:pt x="3168268" y="1362635"/>
                  </a:cubicBezTo>
                  <a:cubicBezTo>
                    <a:pt x="3161225" y="1369678"/>
                    <a:pt x="3151705" y="1373834"/>
                    <a:pt x="3144362" y="1380565"/>
                  </a:cubicBezTo>
                  <a:cubicBezTo>
                    <a:pt x="3127748" y="1395795"/>
                    <a:pt x="3114582" y="1414854"/>
                    <a:pt x="3096551" y="1428377"/>
                  </a:cubicBezTo>
                  <a:cubicBezTo>
                    <a:pt x="3088582" y="1434353"/>
                    <a:pt x="3080141" y="1439747"/>
                    <a:pt x="3072645" y="1446306"/>
                  </a:cubicBezTo>
                  <a:cubicBezTo>
                    <a:pt x="3064164" y="1453727"/>
                    <a:pt x="3057635" y="1463293"/>
                    <a:pt x="3048739" y="1470212"/>
                  </a:cubicBezTo>
                  <a:cubicBezTo>
                    <a:pt x="3039570" y="1477344"/>
                    <a:pt x="3028521" y="1481697"/>
                    <a:pt x="3018856" y="1488141"/>
                  </a:cubicBezTo>
                  <a:cubicBezTo>
                    <a:pt x="3010568" y="1493666"/>
                    <a:pt x="3002919" y="1500094"/>
                    <a:pt x="2994951" y="1506071"/>
                  </a:cubicBezTo>
                  <a:cubicBezTo>
                    <a:pt x="2977021" y="1504079"/>
                    <a:pt x="2959162" y="1501294"/>
                    <a:pt x="2941162" y="1500094"/>
                  </a:cubicBezTo>
                  <a:cubicBezTo>
                    <a:pt x="2899372" y="1497308"/>
                    <a:pt x="2857394" y="1497596"/>
                    <a:pt x="2815656" y="1494118"/>
                  </a:cubicBezTo>
                  <a:cubicBezTo>
                    <a:pt x="2809378" y="1493595"/>
                    <a:pt x="2803925" y="1489268"/>
                    <a:pt x="2797727" y="1488141"/>
                  </a:cubicBezTo>
                  <a:cubicBezTo>
                    <a:pt x="2781925" y="1485268"/>
                    <a:pt x="2765790" y="1484607"/>
                    <a:pt x="2749915" y="1482165"/>
                  </a:cubicBezTo>
                  <a:cubicBezTo>
                    <a:pt x="2739875" y="1480620"/>
                    <a:pt x="2730053" y="1477858"/>
                    <a:pt x="2720033" y="1476188"/>
                  </a:cubicBezTo>
                  <a:cubicBezTo>
                    <a:pt x="2706138" y="1473872"/>
                    <a:pt x="2692143" y="1472204"/>
                    <a:pt x="2678198" y="1470212"/>
                  </a:cubicBezTo>
                  <a:cubicBezTo>
                    <a:pt x="2672221" y="1468220"/>
                    <a:pt x="2666059" y="1466717"/>
                    <a:pt x="2660268" y="1464235"/>
                  </a:cubicBezTo>
                  <a:cubicBezTo>
                    <a:pt x="2652079" y="1460725"/>
                    <a:pt x="2645005" y="1454443"/>
                    <a:pt x="2636362" y="1452282"/>
                  </a:cubicBezTo>
                  <a:cubicBezTo>
                    <a:pt x="2620781" y="1448387"/>
                    <a:pt x="2604488" y="1448298"/>
                    <a:pt x="2588551" y="1446306"/>
                  </a:cubicBezTo>
                  <a:cubicBezTo>
                    <a:pt x="2506972" y="1419112"/>
                    <a:pt x="2570074" y="1437862"/>
                    <a:pt x="2367421" y="1446306"/>
                  </a:cubicBezTo>
                  <a:cubicBezTo>
                    <a:pt x="2339484" y="1447470"/>
                    <a:pt x="2311641" y="1450290"/>
                    <a:pt x="2283751" y="1452282"/>
                  </a:cubicBezTo>
                  <a:cubicBezTo>
                    <a:pt x="2218996" y="1465234"/>
                    <a:pt x="2255448" y="1460506"/>
                    <a:pt x="2140315" y="1452282"/>
                  </a:cubicBezTo>
                  <a:cubicBezTo>
                    <a:pt x="2122321" y="1450997"/>
                    <a:pt x="2104485" y="1448016"/>
                    <a:pt x="2086527" y="1446306"/>
                  </a:cubicBezTo>
                  <a:cubicBezTo>
                    <a:pt x="2062646" y="1444032"/>
                    <a:pt x="2038715" y="1442321"/>
                    <a:pt x="2014809" y="1440329"/>
                  </a:cubicBezTo>
                  <a:cubicBezTo>
                    <a:pt x="1927716" y="1442621"/>
                    <a:pt x="1749177" y="1439502"/>
                    <a:pt x="1650245" y="1464235"/>
                  </a:cubicBezTo>
                  <a:cubicBezTo>
                    <a:pt x="1560402" y="1486696"/>
                    <a:pt x="1640879" y="1465278"/>
                    <a:pt x="1566574" y="1488141"/>
                  </a:cubicBezTo>
                  <a:cubicBezTo>
                    <a:pt x="1552712" y="1492406"/>
                    <a:pt x="1538397" y="1495216"/>
                    <a:pt x="1524739" y="1500094"/>
                  </a:cubicBezTo>
                  <a:cubicBezTo>
                    <a:pt x="1477563" y="1516943"/>
                    <a:pt x="1486103" y="1518339"/>
                    <a:pt x="1441068" y="1541929"/>
                  </a:cubicBezTo>
                  <a:cubicBezTo>
                    <a:pt x="1413446" y="1556398"/>
                    <a:pt x="1385288" y="1569820"/>
                    <a:pt x="1357398" y="1583765"/>
                  </a:cubicBezTo>
                  <a:cubicBezTo>
                    <a:pt x="1345445" y="1589742"/>
                    <a:pt x="1333142" y="1595064"/>
                    <a:pt x="1321539" y="1601694"/>
                  </a:cubicBezTo>
                  <a:cubicBezTo>
                    <a:pt x="1292914" y="1618051"/>
                    <a:pt x="1270096" y="1629818"/>
                    <a:pt x="1243845" y="1649506"/>
                  </a:cubicBezTo>
                  <a:cubicBezTo>
                    <a:pt x="1223435" y="1664813"/>
                    <a:pt x="1202120" y="1679278"/>
                    <a:pt x="1184080" y="1697318"/>
                  </a:cubicBezTo>
                  <a:cubicBezTo>
                    <a:pt x="1168143" y="1713255"/>
                    <a:pt x="1153868" y="1731049"/>
                    <a:pt x="1136268" y="1745129"/>
                  </a:cubicBezTo>
                  <a:cubicBezTo>
                    <a:pt x="1126307" y="1753098"/>
                    <a:pt x="1115920" y="1760560"/>
                    <a:pt x="1106386" y="1769035"/>
                  </a:cubicBezTo>
                  <a:cubicBezTo>
                    <a:pt x="1097963" y="1776522"/>
                    <a:pt x="1090996" y="1785560"/>
                    <a:pt x="1082480" y="1792941"/>
                  </a:cubicBezTo>
                  <a:cubicBezTo>
                    <a:pt x="1061084" y="1811485"/>
                    <a:pt x="1038595" y="1828730"/>
                    <a:pt x="1016739" y="1846729"/>
                  </a:cubicBezTo>
                  <a:cubicBezTo>
                    <a:pt x="1004728" y="1856620"/>
                    <a:pt x="993826" y="1867981"/>
                    <a:pt x="980880" y="1876612"/>
                  </a:cubicBezTo>
                  <a:cubicBezTo>
                    <a:pt x="956974" y="1892549"/>
                    <a:pt x="929478" y="1904108"/>
                    <a:pt x="909162" y="1924424"/>
                  </a:cubicBezTo>
                  <a:cubicBezTo>
                    <a:pt x="854105" y="1979481"/>
                    <a:pt x="905346" y="1933072"/>
                    <a:pt x="849398" y="1972235"/>
                  </a:cubicBezTo>
                  <a:cubicBezTo>
                    <a:pt x="838948" y="1979550"/>
                    <a:pt x="828863" y="1987461"/>
                    <a:pt x="819515" y="1996141"/>
                  </a:cubicBezTo>
                  <a:cubicBezTo>
                    <a:pt x="800934" y="2013394"/>
                    <a:pt x="786012" y="2034715"/>
                    <a:pt x="765727" y="2049929"/>
                  </a:cubicBezTo>
                  <a:lnTo>
                    <a:pt x="717915" y="2085788"/>
                  </a:lnTo>
                  <a:cubicBezTo>
                    <a:pt x="690473" y="2126952"/>
                    <a:pt x="725534" y="2076898"/>
                    <a:pt x="682056" y="2127624"/>
                  </a:cubicBezTo>
                  <a:cubicBezTo>
                    <a:pt x="677382" y="2133077"/>
                    <a:pt x="674991" y="2140290"/>
                    <a:pt x="670104" y="2145553"/>
                  </a:cubicBezTo>
                  <a:cubicBezTo>
                    <a:pt x="649016" y="2168263"/>
                    <a:pt x="623722" y="2187094"/>
                    <a:pt x="604362" y="2211294"/>
                  </a:cubicBezTo>
                  <a:cubicBezTo>
                    <a:pt x="551111" y="2277859"/>
                    <a:pt x="608716" y="2210954"/>
                    <a:pt x="556551" y="2259106"/>
                  </a:cubicBezTo>
                  <a:cubicBezTo>
                    <a:pt x="556498" y="2259155"/>
                    <a:pt x="485304" y="2330353"/>
                    <a:pt x="472880" y="2342777"/>
                  </a:cubicBezTo>
                  <a:cubicBezTo>
                    <a:pt x="464911" y="2350746"/>
                    <a:pt x="457989" y="2359920"/>
                    <a:pt x="448974" y="2366682"/>
                  </a:cubicBezTo>
                  <a:cubicBezTo>
                    <a:pt x="441005" y="2372659"/>
                    <a:pt x="432387" y="2377856"/>
                    <a:pt x="425068" y="2384612"/>
                  </a:cubicBezTo>
                  <a:lnTo>
                    <a:pt x="341398" y="2468282"/>
                  </a:lnTo>
                  <a:cubicBezTo>
                    <a:pt x="274287" y="2535393"/>
                    <a:pt x="364987" y="2446454"/>
                    <a:pt x="287609" y="2516094"/>
                  </a:cubicBezTo>
                  <a:cubicBezTo>
                    <a:pt x="277138" y="2525518"/>
                    <a:pt x="268256" y="2536618"/>
                    <a:pt x="257727" y="2545977"/>
                  </a:cubicBezTo>
                  <a:cubicBezTo>
                    <a:pt x="250282" y="2552595"/>
                    <a:pt x="240864" y="2556863"/>
                    <a:pt x="233821" y="2563906"/>
                  </a:cubicBezTo>
                  <a:cubicBezTo>
                    <a:pt x="224801" y="2572926"/>
                    <a:pt x="219876" y="2585819"/>
                    <a:pt x="209915" y="2593788"/>
                  </a:cubicBezTo>
                  <a:cubicBezTo>
                    <a:pt x="189632" y="2610014"/>
                    <a:pt x="144174" y="2635624"/>
                    <a:pt x="144174" y="2635624"/>
                  </a:cubicBezTo>
                  <a:cubicBezTo>
                    <a:pt x="136205" y="2629647"/>
                    <a:pt x="126058" y="2625800"/>
                    <a:pt x="120268" y="2617694"/>
                  </a:cubicBezTo>
                  <a:cubicBezTo>
                    <a:pt x="85185" y="2568577"/>
                    <a:pt x="145057" y="2614297"/>
                    <a:pt x="96362" y="2581835"/>
                  </a:cubicBezTo>
                  <a:cubicBezTo>
                    <a:pt x="92378" y="2573866"/>
                    <a:pt x="87918" y="2566118"/>
                    <a:pt x="84409" y="2557929"/>
                  </a:cubicBezTo>
                  <a:cubicBezTo>
                    <a:pt x="70041" y="2524404"/>
                    <a:pt x="89134" y="2555738"/>
                    <a:pt x="66480" y="2516094"/>
                  </a:cubicBezTo>
                  <a:cubicBezTo>
                    <a:pt x="49021" y="2485541"/>
                    <a:pt x="46878" y="2499127"/>
                    <a:pt x="30621" y="2450353"/>
                  </a:cubicBezTo>
                  <a:cubicBezTo>
                    <a:pt x="17169" y="2409993"/>
                    <a:pt x="32692" y="2459671"/>
                    <a:pt x="18668" y="2396565"/>
                  </a:cubicBezTo>
                  <a:cubicBezTo>
                    <a:pt x="17301" y="2390415"/>
                    <a:pt x="14220" y="2384747"/>
                    <a:pt x="12692" y="2378635"/>
                  </a:cubicBezTo>
                  <a:cubicBezTo>
                    <a:pt x="10228" y="2368780"/>
                    <a:pt x="8919" y="2358669"/>
                    <a:pt x="6715" y="2348753"/>
                  </a:cubicBezTo>
                  <a:cubicBezTo>
                    <a:pt x="4933" y="2340735"/>
                    <a:pt x="1130" y="2333052"/>
                    <a:pt x="739" y="2324847"/>
                  </a:cubicBezTo>
                  <a:cubicBezTo>
                    <a:pt x="-872" y="2291019"/>
                    <a:pt x="-257" y="2235200"/>
                    <a:pt x="6715" y="2205318"/>
                  </a:cubicBezTo>
                  <a:close/>
                </a:path>
              </a:pathLst>
            </a:custGeom>
            <a:solidFill>
              <a:srgbClr val="FFFF00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E939ADF-74EA-4B83-A13E-63815253212A}"/>
                    </a:ext>
                  </a:extLst>
                </p:cNvPr>
                <p:cNvSpPr txBox="1"/>
                <p:nvPr/>
              </p:nvSpPr>
              <p:spPr>
                <a:xfrm>
                  <a:off x="8572968" y="2418922"/>
                  <a:ext cx="418632" cy="6009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en-US" sz="3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F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1" lang="en-US" sz="3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F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E939ADF-74EA-4B83-A13E-638152532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2968" y="2418922"/>
                  <a:ext cx="418632" cy="60093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Line 47">
            <a:extLst>
              <a:ext uri="{FF2B5EF4-FFF2-40B4-BE49-F238E27FC236}">
                <a16:creationId xmlns:a16="http://schemas.microsoft.com/office/drawing/2014/main" id="{0C5A1E3A-C0B2-4A8B-AF82-61BDC90554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59198" y="3901879"/>
            <a:ext cx="923978" cy="776253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50">
            <a:extLst>
              <a:ext uri="{FF2B5EF4-FFF2-40B4-BE49-F238E27FC236}">
                <a16:creationId xmlns:a16="http://schemas.microsoft.com/office/drawing/2014/main" id="{3C588FD1-0928-49E4-9F52-226F7F473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601" y="466271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1" name="Line 47">
            <a:extLst>
              <a:ext uri="{FF2B5EF4-FFF2-40B4-BE49-F238E27FC236}">
                <a16:creationId xmlns:a16="http://schemas.microsoft.com/office/drawing/2014/main" id="{87CAA631-AC3B-4A43-85CB-AF962593A3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87939" y="4745263"/>
            <a:ext cx="895240" cy="3945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2" name="Line 47">
            <a:extLst>
              <a:ext uri="{FF2B5EF4-FFF2-40B4-BE49-F238E27FC236}">
                <a16:creationId xmlns:a16="http://schemas.microsoft.com/office/drawing/2014/main" id="{67CE4E55-AFB7-4962-95D8-5F82362CA2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59200" y="4911041"/>
            <a:ext cx="923978" cy="901021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57B6C-986E-41EE-9442-D5F942FA0270}"/>
              </a:ext>
            </a:extLst>
          </p:cNvPr>
          <p:cNvSpPr txBox="1"/>
          <p:nvPr/>
        </p:nvSpPr>
        <p:spPr>
          <a:xfrm rot="19172408">
            <a:off x="3645280" y="3952979"/>
            <a:ext cx="87395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E44F1-2798-4A09-8360-9A6999264492}"/>
              </a:ext>
            </a:extLst>
          </p:cNvPr>
          <p:cNvSpPr txBox="1"/>
          <p:nvPr/>
        </p:nvSpPr>
        <p:spPr>
          <a:xfrm>
            <a:off x="3904750" y="4379652"/>
            <a:ext cx="7601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It/0.4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BF74B-FE22-4116-8065-6C5FE010FA6E}"/>
              </a:ext>
            </a:extLst>
          </p:cNvPr>
          <p:cNvSpPr txBox="1"/>
          <p:nvPr/>
        </p:nvSpPr>
        <p:spPr>
          <a:xfrm rot="2621035">
            <a:off x="3798615" y="5019558"/>
            <a:ext cx="1160894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Often/0.1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EDB44B-F433-46BE-AC74-574263575970}"/>
              </a:ext>
            </a:extLst>
          </p:cNvPr>
          <p:cNvSpPr txBox="1"/>
          <p:nvPr/>
        </p:nvSpPr>
        <p:spPr>
          <a:xfrm rot="5400000">
            <a:off x="4017390" y="5626136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8" name="Oval 46">
            <a:extLst>
              <a:ext uri="{FF2B5EF4-FFF2-40B4-BE49-F238E27FC236}">
                <a16:creationId xmlns:a16="http://schemas.microsoft.com/office/drawing/2014/main" id="{E9CDE784-A764-4676-9CE0-C5403A327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6784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9" name="Oval 46">
            <a:extLst>
              <a:ext uri="{FF2B5EF4-FFF2-40B4-BE49-F238E27FC236}">
                <a16:creationId xmlns:a16="http://schemas.microsoft.com/office/drawing/2014/main" id="{9BF1AFA3-3BAE-4FCB-906E-9F983EEAD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5928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78AE008-0DCD-4A4B-8B89-186220F8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57358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1" name="Line 47">
            <a:extLst>
              <a:ext uri="{FF2B5EF4-FFF2-40B4-BE49-F238E27FC236}">
                <a16:creationId xmlns:a16="http://schemas.microsoft.com/office/drawing/2014/main" id="{8F728A71-31E0-4302-A674-2E80AF1A09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05034" y="2801163"/>
            <a:ext cx="1167166" cy="851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2" name="Line 47">
            <a:extLst>
              <a:ext uri="{FF2B5EF4-FFF2-40B4-BE49-F238E27FC236}">
                <a16:creationId xmlns:a16="http://schemas.microsoft.com/office/drawing/2014/main" id="{CFA74DCB-DE77-48AD-B7CE-E5E3634427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33773" y="3717310"/>
            <a:ext cx="1175779" cy="41698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3" name="Line 47">
            <a:extLst>
              <a:ext uri="{FF2B5EF4-FFF2-40B4-BE49-F238E27FC236}">
                <a16:creationId xmlns:a16="http://schemas.microsoft.com/office/drawing/2014/main" id="{B1BC20A6-0D45-4D57-841C-4C41B4161C8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05035" y="3885326"/>
            <a:ext cx="1243363" cy="31562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18160-2FC3-4DD5-B4BC-DDE945B16AC6}"/>
              </a:ext>
            </a:extLst>
          </p:cNvPr>
          <p:cNvSpPr txBox="1"/>
          <p:nvPr/>
        </p:nvSpPr>
        <p:spPr>
          <a:xfrm rot="19172408">
            <a:off x="4888711" y="2927265"/>
            <a:ext cx="87876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is/0.45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CC12D8-4A2B-4363-BFD4-F2FD07389303}"/>
              </a:ext>
            </a:extLst>
          </p:cNvPr>
          <p:cNvSpPr txBox="1"/>
          <p:nvPr/>
        </p:nvSpPr>
        <p:spPr>
          <a:xfrm>
            <a:off x="5145957" y="3353938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gets/0.2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C761E2-173F-479F-8E5A-3D3E8A59CA36}"/>
              </a:ext>
            </a:extLst>
          </p:cNvPr>
          <p:cNvSpPr txBox="1"/>
          <p:nvPr/>
        </p:nvSpPr>
        <p:spPr>
          <a:xfrm rot="793839">
            <a:off x="5210224" y="3729810"/>
            <a:ext cx="102784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may/0.1</a:t>
            </a:r>
          </a:p>
        </p:txBody>
      </p:sp>
      <p:sp>
        <p:nvSpPr>
          <p:cNvPr id="27" name="Line 47">
            <a:extLst>
              <a:ext uri="{FF2B5EF4-FFF2-40B4-BE49-F238E27FC236}">
                <a16:creationId xmlns:a16="http://schemas.microsoft.com/office/drawing/2014/main" id="{F0BB37B1-A839-4417-85AC-02230A2B1E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4669063"/>
            <a:ext cx="1143000" cy="0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8EA963-DD90-425F-81D9-AB716351337F}"/>
              </a:ext>
            </a:extLst>
          </p:cNvPr>
          <p:cNvSpPr txBox="1"/>
          <p:nvPr/>
        </p:nvSpPr>
        <p:spPr>
          <a:xfrm>
            <a:off x="5278440" y="4263993"/>
            <a:ext cx="752129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is/0.6</a:t>
            </a:r>
          </a:p>
        </p:txBody>
      </p:sp>
      <p:sp>
        <p:nvSpPr>
          <p:cNvPr id="29" name="Line 47">
            <a:extLst>
              <a:ext uri="{FF2B5EF4-FFF2-40B4-BE49-F238E27FC236}">
                <a16:creationId xmlns:a16="http://schemas.microsoft.com/office/drawing/2014/main" id="{D89FC4E4-08BD-412F-992C-95A601E9AB3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29199" y="4810633"/>
            <a:ext cx="1180353" cy="311147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861918-E286-4ED2-8C75-E239C6BE520D}"/>
              </a:ext>
            </a:extLst>
          </p:cNvPr>
          <p:cNvSpPr txBox="1"/>
          <p:nvPr/>
        </p:nvSpPr>
        <p:spPr>
          <a:xfrm rot="812667">
            <a:off x="5269378" y="4641893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gets/0.1</a:t>
            </a:r>
          </a:p>
        </p:txBody>
      </p:sp>
      <p:sp>
        <p:nvSpPr>
          <p:cNvPr id="32" name="Oval 46">
            <a:extLst>
              <a:ext uri="{FF2B5EF4-FFF2-40B4-BE49-F238E27FC236}">
                <a16:creationId xmlns:a16="http://schemas.microsoft.com/office/drawing/2014/main" id="{606F6701-AB7A-46F8-9BD5-D5E87032B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65201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3" name="Oval 46">
            <a:extLst>
              <a:ext uri="{FF2B5EF4-FFF2-40B4-BE49-F238E27FC236}">
                <a16:creationId xmlns:a16="http://schemas.microsoft.com/office/drawing/2014/main" id="{37568EB1-07C2-4953-8C49-8A9310DB9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6022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4" name="Oval 46">
            <a:extLst>
              <a:ext uri="{FF2B5EF4-FFF2-40B4-BE49-F238E27FC236}">
                <a16:creationId xmlns:a16="http://schemas.microsoft.com/office/drawing/2014/main" id="{3ACB445E-F5E7-441F-A5F0-EBB6F8EB6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1356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390D14-8672-4A85-8884-11890C532064}"/>
              </a:ext>
            </a:extLst>
          </p:cNvPr>
          <p:cNvSpPr txBox="1"/>
          <p:nvPr/>
        </p:nvSpPr>
        <p:spPr>
          <a:xfrm>
            <a:off x="6547224" y="2418922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AB8918-379E-499C-9985-AA7BF1AE81F9}"/>
              </a:ext>
            </a:extLst>
          </p:cNvPr>
          <p:cNvSpPr txBox="1"/>
          <p:nvPr/>
        </p:nvSpPr>
        <p:spPr>
          <a:xfrm>
            <a:off x="6553200" y="3907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7" name="Line 47">
            <a:extLst>
              <a:ext uri="{FF2B5EF4-FFF2-40B4-BE49-F238E27FC236}">
                <a16:creationId xmlns:a16="http://schemas.microsoft.com/office/drawing/2014/main" id="{048BCE00-5CC3-4B46-82B4-7E80D1C52A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31882" y="2765304"/>
            <a:ext cx="1167166" cy="851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8" name="Line 47">
            <a:extLst>
              <a:ext uri="{FF2B5EF4-FFF2-40B4-BE49-F238E27FC236}">
                <a16:creationId xmlns:a16="http://schemas.microsoft.com/office/drawing/2014/main" id="{094DA5EC-FCF3-46C0-BEF5-4D3366AF77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60622" y="3723063"/>
            <a:ext cx="1214625" cy="86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9" name="Line 47">
            <a:extLst>
              <a:ext uri="{FF2B5EF4-FFF2-40B4-BE49-F238E27FC236}">
                <a16:creationId xmlns:a16="http://schemas.microsoft.com/office/drawing/2014/main" id="{BDBE15D9-AE1F-4C66-9901-BBCE9F6F7C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31883" y="3849467"/>
            <a:ext cx="1243363" cy="31562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494289-384F-4B5D-85FA-FF0A6FFE7C03}"/>
              </a:ext>
            </a:extLst>
          </p:cNvPr>
          <p:cNvSpPr txBox="1"/>
          <p:nvPr/>
        </p:nvSpPr>
        <p:spPr>
          <a:xfrm rot="19474930">
            <a:off x="6389117" y="2835822"/>
            <a:ext cx="11544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upset/0.3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50AB13-3FCE-4BCD-99DD-6D4A2EC0CDA4}"/>
              </a:ext>
            </a:extLst>
          </p:cNvPr>
          <p:cNvSpPr txBox="1"/>
          <p:nvPr/>
        </p:nvSpPr>
        <p:spPr>
          <a:xfrm>
            <a:off x="6684499" y="3318079"/>
            <a:ext cx="116410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easily/0.2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72D631-849A-4B98-BF49-2BAC6C04B89D}"/>
              </a:ext>
            </a:extLst>
          </p:cNvPr>
          <p:cNvSpPr txBox="1"/>
          <p:nvPr/>
        </p:nvSpPr>
        <p:spPr>
          <a:xfrm rot="793839">
            <a:off x="6789169" y="3693951"/>
            <a:ext cx="92365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the/0.1</a:t>
            </a:r>
          </a:p>
        </p:txBody>
      </p:sp>
      <p:sp>
        <p:nvSpPr>
          <p:cNvPr id="43" name="Oval 46">
            <a:extLst>
              <a:ext uri="{FF2B5EF4-FFF2-40B4-BE49-F238E27FC236}">
                <a16:creationId xmlns:a16="http://schemas.microsoft.com/office/drawing/2014/main" id="{F183241B-C88D-4B8E-ADFA-A8EADB10E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5248" y="2616155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4" name="Oval 46">
            <a:extLst>
              <a:ext uri="{FF2B5EF4-FFF2-40B4-BE49-F238E27FC236}">
                <a16:creationId xmlns:a16="http://schemas.microsoft.com/office/drawing/2014/main" id="{55809DBC-D070-4BAD-B708-1835B8BD0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5248" y="356640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5" name="Oval 46">
            <a:extLst>
              <a:ext uri="{FF2B5EF4-FFF2-40B4-BE49-F238E27FC236}">
                <a16:creationId xmlns:a16="http://schemas.microsoft.com/office/drawing/2014/main" id="{FD012C29-575F-4908-BC72-28C614DB4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5248" y="409980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A36EA9-8728-4235-9A6B-4B7E311E04F8}"/>
              </a:ext>
            </a:extLst>
          </p:cNvPr>
          <p:cNvSpPr txBox="1"/>
          <p:nvPr/>
        </p:nvSpPr>
        <p:spPr>
          <a:xfrm>
            <a:off x="8074072" y="2383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DEDE3F-CBB7-47E4-91BD-F668E35966DE}"/>
              </a:ext>
            </a:extLst>
          </p:cNvPr>
          <p:cNvSpPr txBox="1"/>
          <p:nvPr/>
        </p:nvSpPr>
        <p:spPr>
          <a:xfrm>
            <a:off x="8080048" y="387120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7904AE-CAF4-4631-913A-ECF123B6F00D}"/>
              </a:ext>
            </a:extLst>
          </p:cNvPr>
          <p:cNvSpPr txBox="1"/>
          <p:nvPr/>
        </p:nvSpPr>
        <p:spPr>
          <a:xfrm>
            <a:off x="8077200" y="3369198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9" name="Oval 46">
            <a:extLst>
              <a:ext uri="{FF2B5EF4-FFF2-40B4-BE49-F238E27FC236}">
                <a16:creationId xmlns:a16="http://schemas.microsoft.com/office/drawing/2014/main" id="{ECFE74D7-3214-4A2B-9FF7-E2E10E65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534592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0" name="Oval 46">
            <a:extLst>
              <a:ext uri="{FF2B5EF4-FFF2-40B4-BE49-F238E27FC236}">
                <a16:creationId xmlns:a16="http://schemas.microsoft.com/office/drawing/2014/main" id="{4DD5AB22-6B52-4AE6-82C0-703057143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067992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1D6B1-CE2B-4118-914E-19FB857AE16C}"/>
              </a:ext>
            </a:extLst>
          </p:cNvPr>
          <p:cNvSpPr txBox="1"/>
          <p:nvPr/>
        </p:nvSpPr>
        <p:spPr>
          <a:xfrm>
            <a:off x="6553200" y="4288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2DFB15-97B2-48F6-992F-58848896AA90}"/>
              </a:ext>
            </a:extLst>
          </p:cNvPr>
          <p:cNvSpPr txBox="1"/>
          <p:nvPr/>
        </p:nvSpPr>
        <p:spPr>
          <a:xfrm>
            <a:off x="6574063" y="48214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3" name="Line 47">
            <a:extLst>
              <a:ext uri="{FF2B5EF4-FFF2-40B4-BE49-F238E27FC236}">
                <a16:creationId xmlns:a16="http://schemas.microsoft.com/office/drawing/2014/main" id="{857E824E-66E3-44D3-AD32-4A982AAA22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5401" y="5794134"/>
            <a:ext cx="1143000" cy="0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E20B18-2F8E-48A7-AC21-9C388917E7E4}"/>
              </a:ext>
            </a:extLst>
          </p:cNvPr>
          <p:cNvSpPr txBox="1"/>
          <p:nvPr/>
        </p:nvSpPr>
        <p:spPr>
          <a:xfrm>
            <a:off x="5307352" y="5389064"/>
            <a:ext cx="84670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he/0.5</a:t>
            </a:r>
          </a:p>
        </p:txBody>
      </p:sp>
      <p:sp>
        <p:nvSpPr>
          <p:cNvPr id="55" name="Line 47">
            <a:extLst>
              <a:ext uri="{FF2B5EF4-FFF2-40B4-BE49-F238E27FC236}">
                <a16:creationId xmlns:a16="http://schemas.microsoft.com/office/drawing/2014/main" id="{904DE510-7155-40E8-AB55-E282C91E9A9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05400" y="5935704"/>
            <a:ext cx="1180353" cy="311147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0265D7-AB6C-4308-B30E-2DE6EEAAB941}"/>
              </a:ext>
            </a:extLst>
          </p:cNvPr>
          <p:cNvSpPr txBox="1"/>
          <p:nvPr/>
        </p:nvSpPr>
        <p:spPr>
          <a:xfrm rot="812667">
            <a:off x="5495460" y="5766964"/>
            <a:ext cx="7264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it/0.3</a:t>
            </a:r>
          </a:p>
        </p:txBody>
      </p:sp>
      <p:sp>
        <p:nvSpPr>
          <p:cNvPr id="57" name="Oval 46">
            <a:extLst>
              <a:ext uri="{FF2B5EF4-FFF2-40B4-BE49-F238E27FC236}">
                <a16:creationId xmlns:a16="http://schemas.microsoft.com/office/drawing/2014/main" id="{6156E5B1-33DC-42F6-A525-336EB0B5F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1" y="56596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8" name="Oval 46">
            <a:extLst>
              <a:ext uri="{FF2B5EF4-FFF2-40B4-BE49-F238E27FC236}">
                <a16:creationId xmlns:a16="http://schemas.microsoft.com/office/drawing/2014/main" id="{7C015D20-6499-4D61-B305-053C339C1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1" y="61930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969998-0619-45A5-B57E-FC909A3D4D0B}"/>
              </a:ext>
            </a:extLst>
          </p:cNvPr>
          <p:cNvSpPr txBox="1"/>
          <p:nvPr/>
        </p:nvSpPr>
        <p:spPr>
          <a:xfrm>
            <a:off x="6650264" y="594653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3304BE-FA0A-45A3-9674-09D4D0A15C9C}"/>
              </a:ext>
            </a:extLst>
          </p:cNvPr>
          <p:cNvSpPr txBox="1"/>
          <p:nvPr/>
        </p:nvSpPr>
        <p:spPr>
          <a:xfrm rot="5400000">
            <a:off x="5570799" y="62565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812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D7B1-F0F8-48F7-A4AC-621B292A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E756-B619-443E-A569-60BCBE59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pick the most probable next word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E6389-AD37-4C26-83D4-3A723DA9A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EDC62-0D2D-4BDC-A49A-7768435CE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127</a:t>
            </a:fld>
            <a:endParaRPr lang="en-US" altLang="en-US"/>
          </a:p>
        </p:txBody>
      </p:sp>
      <p:sp>
        <p:nvSpPr>
          <p:cNvPr id="58" name="Line 47">
            <a:extLst>
              <a:ext uri="{FF2B5EF4-FFF2-40B4-BE49-F238E27FC236}">
                <a16:creationId xmlns:a16="http://schemas.microsoft.com/office/drawing/2014/main" id="{A677BA3A-3158-433F-93CB-2E87098A51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34413" y="3901879"/>
            <a:ext cx="923978" cy="776253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9" name="Oval 50">
            <a:extLst>
              <a:ext uri="{FF2B5EF4-FFF2-40B4-BE49-F238E27FC236}">
                <a16:creationId xmlns:a16="http://schemas.microsoft.com/office/drawing/2014/main" id="{D392BC11-B497-458A-AD3A-4F2618B12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816" y="466271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0" name="Line 47">
            <a:extLst>
              <a:ext uri="{FF2B5EF4-FFF2-40B4-BE49-F238E27FC236}">
                <a16:creationId xmlns:a16="http://schemas.microsoft.com/office/drawing/2014/main" id="{3262195C-CD41-465F-B58E-D1F4827697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3154" y="4745263"/>
            <a:ext cx="895240" cy="39459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2" name="Line 47">
            <a:extLst>
              <a:ext uri="{FF2B5EF4-FFF2-40B4-BE49-F238E27FC236}">
                <a16:creationId xmlns:a16="http://schemas.microsoft.com/office/drawing/2014/main" id="{4038FDDE-6550-47C0-BD24-BC02588F233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34415" y="4911041"/>
            <a:ext cx="923978" cy="901021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2BB1E10-3D30-4BD3-8856-4B49C97837C5}"/>
              </a:ext>
            </a:extLst>
          </p:cNvPr>
          <p:cNvSpPr txBox="1"/>
          <p:nvPr/>
        </p:nvSpPr>
        <p:spPr>
          <a:xfrm rot="19172408">
            <a:off x="4120495" y="3952979"/>
            <a:ext cx="87395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He/0.4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295610A-858C-48EE-B8A8-96C3D862A460}"/>
              </a:ext>
            </a:extLst>
          </p:cNvPr>
          <p:cNvSpPr txBox="1"/>
          <p:nvPr/>
        </p:nvSpPr>
        <p:spPr>
          <a:xfrm>
            <a:off x="4379965" y="4379652"/>
            <a:ext cx="7601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It/0.4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EB4A673-B199-484A-9FD9-3994D91D8FB2}"/>
              </a:ext>
            </a:extLst>
          </p:cNvPr>
          <p:cNvSpPr txBox="1"/>
          <p:nvPr/>
        </p:nvSpPr>
        <p:spPr>
          <a:xfrm rot="2621035">
            <a:off x="4273830" y="5019558"/>
            <a:ext cx="1160894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Often/0.1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4FCE946-2A23-486B-8F67-FAAD36BD9727}"/>
              </a:ext>
            </a:extLst>
          </p:cNvPr>
          <p:cNvSpPr txBox="1"/>
          <p:nvPr/>
        </p:nvSpPr>
        <p:spPr>
          <a:xfrm rot="5400000">
            <a:off x="4492605" y="5626136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18" name="Oval 46">
            <a:extLst>
              <a:ext uri="{FF2B5EF4-FFF2-40B4-BE49-F238E27FC236}">
                <a16:creationId xmlns:a16="http://schemas.microsoft.com/office/drawing/2014/main" id="{38BE957D-BC41-4804-BD62-658BBD65A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36784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9" name="Oval 46">
            <a:extLst>
              <a:ext uri="{FF2B5EF4-FFF2-40B4-BE49-F238E27FC236}">
                <a16:creationId xmlns:a16="http://schemas.microsoft.com/office/drawing/2014/main" id="{C59D4F41-B4C2-4FD4-9DA3-B579DB840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45928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0095C5A-9419-48C3-B763-D4C422008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57358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1" name="Line 47">
            <a:extLst>
              <a:ext uri="{FF2B5EF4-FFF2-40B4-BE49-F238E27FC236}">
                <a16:creationId xmlns:a16="http://schemas.microsoft.com/office/drawing/2014/main" id="{2CF4BE02-4D4B-4DE8-8BF3-A0BCC44C29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0249" y="2801163"/>
            <a:ext cx="1167166" cy="851255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2" name="Line 47">
            <a:extLst>
              <a:ext uri="{FF2B5EF4-FFF2-40B4-BE49-F238E27FC236}">
                <a16:creationId xmlns:a16="http://schemas.microsoft.com/office/drawing/2014/main" id="{887DE5F7-8195-470B-A70B-6DD760AEC0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8988" y="3717310"/>
            <a:ext cx="1175779" cy="41698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3" name="Line 47">
            <a:extLst>
              <a:ext uri="{FF2B5EF4-FFF2-40B4-BE49-F238E27FC236}">
                <a16:creationId xmlns:a16="http://schemas.microsoft.com/office/drawing/2014/main" id="{8F7C78EF-15A3-4A6F-BBD6-B8CEC8E8367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80250" y="3885326"/>
            <a:ext cx="1243363" cy="315629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0C13CA-CF7A-4592-83B9-6A7E0F4A35B8}"/>
              </a:ext>
            </a:extLst>
          </p:cNvPr>
          <p:cNvSpPr txBox="1"/>
          <p:nvPr/>
        </p:nvSpPr>
        <p:spPr>
          <a:xfrm rot="19172408">
            <a:off x="5363926" y="2927265"/>
            <a:ext cx="87876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is/0.45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8B9346F-D78F-44C3-8E00-59187ED7FC6A}"/>
              </a:ext>
            </a:extLst>
          </p:cNvPr>
          <p:cNvSpPr txBox="1"/>
          <p:nvPr/>
        </p:nvSpPr>
        <p:spPr>
          <a:xfrm>
            <a:off x="5621172" y="3353938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gets/0.2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B46340A-E539-41C4-A36D-79C99B8A3214}"/>
              </a:ext>
            </a:extLst>
          </p:cNvPr>
          <p:cNvSpPr txBox="1"/>
          <p:nvPr/>
        </p:nvSpPr>
        <p:spPr>
          <a:xfrm rot="793839">
            <a:off x="5685439" y="3729810"/>
            <a:ext cx="102784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may/0.1</a:t>
            </a:r>
          </a:p>
        </p:txBody>
      </p:sp>
      <p:sp>
        <p:nvSpPr>
          <p:cNvPr id="127" name="Line 47">
            <a:extLst>
              <a:ext uri="{FF2B5EF4-FFF2-40B4-BE49-F238E27FC236}">
                <a16:creationId xmlns:a16="http://schemas.microsoft.com/office/drawing/2014/main" id="{30662F6E-02C5-4173-A03D-743AE6D66F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4415" y="4669063"/>
            <a:ext cx="1143000" cy="0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225B18D-4E2F-4F6E-8BD9-E8842F5F9CDA}"/>
              </a:ext>
            </a:extLst>
          </p:cNvPr>
          <p:cNvSpPr txBox="1"/>
          <p:nvPr/>
        </p:nvSpPr>
        <p:spPr>
          <a:xfrm>
            <a:off x="5753655" y="4263993"/>
            <a:ext cx="752129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is/0.6</a:t>
            </a:r>
          </a:p>
        </p:txBody>
      </p:sp>
      <p:sp>
        <p:nvSpPr>
          <p:cNvPr id="129" name="Line 47">
            <a:extLst>
              <a:ext uri="{FF2B5EF4-FFF2-40B4-BE49-F238E27FC236}">
                <a16:creationId xmlns:a16="http://schemas.microsoft.com/office/drawing/2014/main" id="{CD13707C-8BF6-4A14-99BA-24B25E5B50D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04414" y="4810633"/>
            <a:ext cx="1180353" cy="31114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74F35A9-F8F3-4F95-9176-48436FFB686F}"/>
              </a:ext>
            </a:extLst>
          </p:cNvPr>
          <p:cNvSpPr txBox="1"/>
          <p:nvPr/>
        </p:nvSpPr>
        <p:spPr>
          <a:xfrm rot="812667">
            <a:off x="5744593" y="4641893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gets/0.1</a:t>
            </a:r>
          </a:p>
        </p:txBody>
      </p:sp>
      <p:sp>
        <p:nvSpPr>
          <p:cNvPr id="131" name="Oval 46">
            <a:extLst>
              <a:ext uri="{FF2B5EF4-FFF2-40B4-BE49-F238E27FC236}">
                <a16:creationId xmlns:a16="http://schemas.microsoft.com/office/drawing/2014/main" id="{D07E1E29-71EA-44F7-AACC-BC82494C9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2652014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2" name="Oval 46">
            <a:extLst>
              <a:ext uri="{FF2B5EF4-FFF2-40B4-BE49-F238E27FC236}">
                <a16:creationId xmlns:a16="http://schemas.microsoft.com/office/drawing/2014/main" id="{3AA75E71-E79D-4727-A8E2-9C66A0112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36022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3" name="Oval 46">
            <a:extLst>
              <a:ext uri="{FF2B5EF4-FFF2-40B4-BE49-F238E27FC236}">
                <a16:creationId xmlns:a16="http://schemas.microsoft.com/office/drawing/2014/main" id="{86B323DF-8E19-42E1-9B5B-FF0B5781C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41356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011B920-8828-47D2-A17D-965EBB3B20A5}"/>
              </a:ext>
            </a:extLst>
          </p:cNvPr>
          <p:cNvSpPr txBox="1"/>
          <p:nvPr/>
        </p:nvSpPr>
        <p:spPr>
          <a:xfrm>
            <a:off x="7022439" y="2418922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2B7B3BD-CC47-46C3-A412-D1E9BC02FA27}"/>
              </a:ext>
            </a:extLst>
          </p:cNvPr>
          <p:cNvSpPr txBox="1"/>
          <p:nvPr/>
        </p:nvSpPr>
        <p:spPr>
          <a:xfrm>
            <a:off x="7028415" y="3907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36" name="Line 47">
            <a:extLst>
              <a:ext uri="{FF2B5EF4-FFF2-40B4-BE49-F238E27FC236}">
                <a16:creationId xmlns:a16="http://schemas.microsoft.com/office/drawing/2014/main" id="{2BB8F56E-9943-4FC7-BAA3-217F1059EE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07097" y="2765304"/>
            <a:ext cx="1167166" cy="851255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7" name="Line 47">
            <a:extLst>
              <a:ext uri="{FF2B5EF4-FFF2-40B4-BE49-F238E27FC236}">
                <a16:creationId xmlns:a16="http://schemas.microsoft.com/office/drawing/2014/main" id="{F3D5B69E-2F8C-439E-AA55-05B10BBA04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35837" y="3723063"/>
            <a:ext cx="1214625" cy="86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8" name="Line 47">
            <a:extLst>
              <a:ext uri="{FF2B5EF4-FFF2-40B4-BE49-F238E27FC236}">
                <a16:creationId xmlns:a16="http://schemas.microsoft.com/office/drawing/2014/main" id="{814A6534-FA56-417A-9CF3-4DAB8CF264B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07098" y="3849467"/>
            <a:ext cx="1243363" cy="315629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960D6C4-5693-472C-A384-7E6F233CCD32}"/>
              </a:ext>
            </a:extLst>
          </p:cNvPr>
          <p:cNvSpPr txBox="1"/>
          <p:nvPr/>
        </p:nvSpPr>
        <p:spPr>
          <a:xfrm rot="19474930">
            <a:off x="6864332" y="2835822"/>
            <a:ext cx="11544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upset/0.3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839612B-9997-4B42-8248-882108F0FCDC}"/>
              </a:ext>
            </a:extLst>
          </p:cNvPr>
          <p:cNvSpPr txBox="1"/>
          <p:nvPr/>
        </p:nvSpPr>
        <p:spPr>
          <a:xfrm>
            <a:off x="7159714" y="3318079"/>
            <a:ext cx="116410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easily/0.2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485D3E8-8EA3-401A-A361-B635478C6CBD}"/>
              </a:ext>
            </a:extLst>
          </p:cNvPr>
          <p:cNvSpPr txBox="1"/>
          <p:nvPr/>
        </p:nvSpPr>
        <p:spPr>
          <a:xfrm rot="793839">
            <a:off x="7264384" y="3693951"/>
            <a:ext cx="92365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the/0.1</a:t>
            </a:r>
          </a:p>
        </p:txBody>
      </p:sp>
      <p:sp>
        <p:nvSpPr>
          <p:cNvPr id="142" name="Oval 46">
            <a:extLst>
              <a:ext uri="{FF2B5EF4-FFF2-40B4-BE49-F238E27FC236}">
                <a16:creationId xmlns:a16="http://schemas.microsoft.com/office/drawing/2014/main" id="{E024EF0F-334B-4190-A7AE-98C990B0F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261615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3" name="Oval 46">
            <a:extLst>
              <a:ext uri="{FF2B5EF4-FFF2-40B4-BE49-F238E27FC236}">
                <a16:creationId xmlns:a16="http://schemas.microsoft.com/office/drawing/2014/main" id="{94D02ED4-276D-4653-89BA-F56A79945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356640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4" name="Oval 46">
            <a:extLst>
              <a:ext uri="{FF2B5EF4-FFF2-40B4-BE49-F238E27FC236}">
                <a16:creationId xmlns:a16="http://schemas.microsoft.com/office/drawing/2014/main" id="{769E3A7E-35F7-446F-BCF8-C34A85B67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409980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4A08198-3D03-48A8-B33A-4BCA193344B5}"/>
              </a:ext>
            </a:extLst>
          </p:cNvPr>
          <p:cNvSpPr txBox="1"/>
          <p:nvPr/>
        </p:nvSpPr>
        <p:spPr>
          <a:xfrm>
            <a:off x="8549287" y="2383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381AC5C-7A3F-4689-A537-F328C1128775}"/>
              </a:ext>
            </a:extLst>
          </p:cNvPr>
          <p:cNvSpPr txBox="1"/>
          <p:nvPr/>
        </p:nvSpPr>
        <p:spPr>
          <a:xfrm>
            <a:off x="8555263" y="387120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9EE032D-8AFE-433B-AAFF-96DFCDC4EFCF}"/>
              </a:ext>
            </a:extLst>
          </p:cNvPr>
          <p:cNvSpPr txBox="1"/>
          <p:nvPr/>
        </p:nvSpPr>
        <p:spPr>
          <a:xfrm>
            <a:off x="8552415" y="3369198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48" name="Oval 46">
            <a:extLst>
              <a:ext uri="{FF2B5EF4-FFF2-40B4-BE49-F238E27FC236}">
                <a16:creationId xmlns:a16="http://schemas.microsoft.com/office/drawing/2014/main" id="{12B9D8A5-98F8-4B01-B5D0-84248B14C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4534592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9" name="Oval 46">
            <a:extLst>
              <a:ext uri="{FF2B5EF4-FFF2-40B4-BE49-F238E27FC236}">
                <a16:creationId xmlns:a16="http://schemas.microsoft.com/office/drawing/2014/main" id="{8A4DBDDE-45AE-466A-8997-E3269F936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5067992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A861EAC-8AB5-415B-AF44-24EDD2FF775C}"/>
              </a:ext>
            </a:extLst>
          </p:cNvPr>
          <p:cNvSpPr txBox="1"/>
          <p:nvPr/>
        </p:nvSpPr>
        <p:spPr>
          <a:xfrm>
            <a:off x="7028415" y="4288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0A1BD7-BA03-4AB6-8DD3-18CF1F40DF85}"/>
              </a:ext>
            </a:extLst>
          </p:cNvPr>
          <p:cNvSpPr txBox="1"/>
          <p:nvPr/>
        </p:nvSpPr>
        <p:spPr>
          <a:xfrm>
            <a:off x="7049278" y="48214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52" name="Line 47">
            <a:extLst>
              <a:ext uri="{FF2B5EF4-FFF2-40B4-BE49-F238E27FC236}">
                <a16:creationId xmlns:a16="http://schemas.microsoft.com/office/drawing/2014/main" id="{FC1C8DE6-7B6E-4B1C-B083-73DE0EFF86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616" y="5794134"/>
            <a:ext cx="1143000" cy="0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050BBD5-643B-4EA0-B5FB-8A1D65147878}"/>
              </a:ext>
            </a:extLst>
          </p:cNvPr>
          <p:cNvSpPr txBox="1"/>
          <p:nvPr/>
        </p:nvSpPr>
        <p:spPr>
          <a:xfrm>
            <a:off x="5782567" y="5389064"/>
            <a:ext cx="84670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he/0.5</a:t>
            </a:r>
          </a:p>
        </p:txBody>
      </p:sp>
      <p:sp>
        <p:nvSpPr>
          <p:cNvPr id="154" name="Line 47">
            <a:extLst>
              <a:ext uri="{FF2B5EF4-FFF2-40B4-BE49-F238E27FC236}">
                <a16:creationId xmlns:a16="http://schemas.microsoft.com/office/drawing/2014/main" id="{7F43D3C1-5EDB-41A5-87A7-37389ED7992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80615" y="5935704"/>
            <a:ext cx="1180353" cy="31114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32DBE08-359B-41E5-A841-09D3F0AFE1E4}"/>
              </a:ext>
            </a:extLst>
          </p:cNvPr>
          <p:cNvSpPr txBox="1"/>
          <p:nvPr/>
        </p:nvSpPr>
        <p:spPr>
          <a:xfrm rot="812667">
            <a:off x="5970675" y="5766964"/>
            <a:ext cx="7264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it/0.3</a:t>
            </a:r>
          </a:p>
        </p:txBody>
      </p:sp>
      <p:sp>
        <p:nvSpPr>
          <p:cNvPr id="156" name="Oval 46">
            <a:extLst>
              <a:ext uri="{FF2B5EF4-FFF2-40B4-BE49-F238E27FC236}">
                <a16:creationId xmlns:a16="http://schemas.microsoft.com/office/drawing/2014/main" id="{D337082C-2D55-455D-98F4-8723E7D2E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816" y="56596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Oval 46">
            <a:extLst>
              <a:ext uri="{FF2B5EF4-FFF2-40B4-BE49-F238E27FC236}">
                <a16:creationId xmlns:a16="http://schemas.microsoft.com/office/drawing/2014/main" id="{C4C9767E-DDDB-4B77-8A8D-BD0D237A6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816" y="61930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7CE713C-29CA-4E1E-B194-74F5EEB9F348}"/>
              </a:ext>
            </a:extLst>
          </p:cNvPr>
          <p:cNvSpPr txBox="1"/>
          <p:nvPr/>
        </p:nvSpPr>
        <p:spPr>
          <a:xfrm>
            <a:off x="7125479" y="594653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657AE8F-297B-4BC2-89C7-06F2AF0DCB76}"/>
              </a:ext>
            </a:extLst>
          </p:cNvPr>
          <p:cNvSpPr txBox="1"/>
          <p:nvPr/>
        </p:nvSpPr>
        <p:spPr>
          <a:xfrm rot="5400000">
            <a:off x="6046014" y="62565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1328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D7B1-F0F8-48F7-A4AC-621B292A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E756-B619-443E-A569-60BCBE59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pick the most probable next word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E6389-AD37-4C26-83D4-3A723DA9A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EDC62-0D2D-4BDC-A49A-7768435CE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128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939ADF-74EA-4B83-A13E-63815253212A}"/>
                  </a:ext>
                </a:extLst>
              </p:cNvPr>
              <p:cNvSpPr txBox="1"/>
              <p:nvPr/>
            </p:nvSpPr>
            <p:spPr>
              <a:xfrm>
                <a:off x="7010400" y="2209800"/>
                <a:ext cx="4186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1" lang="en-US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939ADF-74EA-4B83-A13E-638152532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209800"/>
                <a:ext cx="41863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Line 47">
            <a:extLst>
              <a:ext uri="{FF2B5EF4-FFF2-40B4-BE49-F238E27FC236}">
                <a16:creationId xmlns:a16="http://schemas.microsoft.com/office/drawing/2014/main" id="{A72496B4-E113-4B70-9ACE-2995402B5D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34413" y="3901879"/>
            <a:ext cx="923978" cy="776253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Oval 50">
            <a:extLst>
              <a:ext uri="{FF2B5EF4-FFF2-40B4-BE49-F238E27FC236}">
                <a16:creationId xmlns:a16="http://schemas.microsoft.com/office/drawing/2014/main" id="{A0B0960C-9D1C-41B8-966F-A23997B4D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816" y="466271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3" name="Line 47">
            <a:extLst>
              <a:ext uri="{FF2B5EF4-FFF2-40B4-BE49-F238E27FC236}">
                <a16:creationId xmlns:a16="http://schemas.microsoft.com/office/drawing/2014/main" id="{48A608A9-1CCD-4832-89F9-2CE9B353D8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3154" y="4745263"/>
            <a:ext cx="895240" cy="39459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4" name="Line 47">
            <a:extLst>
              <a:ext uri="{FF2B5EF4-FFF2-40B4-BE49-F238E27FC236}">
                <a16:creationId xmlns:a16="http://schemas.microsoft.com/office/drawing/2014/main" id="{967FB0F8-38C3-4326-9CF2-391C432AD8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34415" y="4911041"/>
            <a:ext cx="923978" cy="901021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932B0C8-0FBE-4407-A821-58AA412345D8}"/>
              </a:ext>
            </a:extLst>
          </p:cNvPr>
          <p:cNvSpPr txBox="1"/>
          <p:nvPr/>
        </p:nvSpPr>
        <p:spPr>
          <a:xfrm rot="19172408">
            <a:off x="4120495" y="3952979"/>
            <a:ext cx="87395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4094904-86CA-4CBE-84D7-709D86AD1453}"/>
              </a:ext>
            </a:extLst>
          </p:cNvPr>
          <p:cNvSpPr txBox="1"/>
          <p:nvPr/>
        </p:nvSpPr>
        <p:spPr>
          <a:xfrm>
            <a:off x="4379965" y="4379652"/>
            <a:ext cx="7601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It/0.4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65F436D-5007-443F-B246-4D9601393D36}"/>
              </a:ext>
            </a:extLst>
          </p:cNvPr>
          <p:cNvSpPr txBox="1"/>
          <p:nvPr/>
        </p:nvSpPr>
        <p:spPr>
          <a:xfrm rot="2621035">
            <a:off x="4273830" y="5019558"/>
            <a:ext cx="1160894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Often/0.1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41F29A9-9C01-4649-82F1-3F77B2CE55AC}"/>
              </a:ext>
            </a:extLst>
          </p:cNvPr>
          <p:cNvSpPr txBox="1"/>
          <p:nvPr/>
        </p:nvSpPr>
        <p:spPr>
          <a:xfrm rot="5400000">
            <a:off x="4492605" y="5626136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70" name="Oval 46">
            <a:extLst>
              <a:ext uri="{FF2B5EF4-FFF2-40B4-BE49-F238E27FC236}">
                <a16:creationId xmlns:a16="http://schemas.microsoft.com/office/drawing/2014/main" id="{9426C611-A40A-40D6-B457-F589928FD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36784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Oval 46">
            <a:extLst>
              <a:ext uri="{FF2B5EF4-FFF2-40B4-BE49-F238E27FC236}">
                <a16:creationId xmlns:a16="http://schemas.microsoft.com/office/drawing/2014/main" id="{396A0B55-9951-4003-9607-19297DD86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45928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D01EB15-D353-420B-B198-A67383CB0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57358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3" name="Line 47">
            <a:extLst>
              <a:ext uri="{FF2B5EF4-FFF2-40B4-BE49-F238E27FC236}">
                <a16:creationId xmlns:a16="http://schemas.microsoft.com/office/drawing/2014/main" id="{7A0524C8-B5EE-409D-A746-008A2149A6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0249" y="2801163"/>
            <a:ext cx="1167166" cy="851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4" name="Line 47">
            <a:extLst>
              <a:ext uri="{FF2B5EF4-FFF2-40B4-BE49-F238E27FC236}">
                <a16:creationId xmlns:a16="http://schemas.microsoft.com/office/drawing/2014/main" id="{15146077-4780-4718-AFFC-7997903722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8988" y="3717310"/>
            <a:ext cx="1175779" cy="41698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5" name="Line 47">
            <a:extLst>
              <a:ext uri="{FF2B5EF4-FFF2-40B4-BE49-F238E27FC236}">
                <a16:creationId xmlns:a16="http://schemas.microsoft.com/office/drawing/2014/main" id="{17534C40-2FB2-48A2-BD58-C01675EB0B0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80250" y="3885326"/>
            <a:ext cx="1243363" cy="315629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00DB42-5D24-4022-B39A-670F1FF5EE5B}"/>
              </a:ext>
            </a:extLst>
          </p:cNvPr>
          <p:cNvSpPr txBox="1"/>
          <p:nvPr/>
        </p:nvSpPr>
        <p:spPr>
          <a:xfrm rot="19172408">
            <a:off x="5363926" y="2927265"/>
            <a:ext cx="87876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is/0.45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96A96CE-FAA1-44A6-9084-FC635B16543B}"/>
              </a:ext>
            </a:extLst>
          </p:cNvPr>
          <p:cNvSpPr txBox="1"/>
          <p:nvPr/>
        </p:nvSpPr>
        <p:spPr>
          <a:xfrm>
            <a:off x="5621172" y="3353938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gets/0.2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310C465-FEF8-40F7-ABA2-020C9916621E}"/>
              </a:ext>
            </a:extLst>
          </p:cNvPr>
          <p:cNvSpPr txBox="1"/>
          <p:nvPr/>
        </p:nvSpPr>
        <p:spPr>
          <a:xfrm rot="793839">
            <a:off x="5685439" y="3729810"/>
            <a:ext cx="102784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may/0.1</a:t>
            </a:r>
          </a:p>
        </p:txBody>
      </p:sp>
      <p:sp>
        <p:nvSpPr>
          <p:cNvPr id="79" name="Line 47">
            <a:extLst>
              <a:ext uri="{FF2B5EF4-FFF2-40B4-BE49-F238E27FC236}">
                <a16:creationId xmlns:a16="http://schemas.microsoft.com/office/drawing/2014/main" id="{DB9C6F74-14CF-48DD-909D-7F3D29686F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4415" y="4669063"/>
            <a:ext cx="1143000" cy="0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FF7F34C-0DFA-48CB-B474-27F966D2556F}"/>
              </a:ext>
            </a:extLst>
          </p:cNvPr>
          <p:cNvSpPr txBox="1"/>
          <p:nvPr/>
        </p:nvSpPr>
        <p:spPr>
          <a:xfrm>
            <a:off x="5753655" y="4263993"/>
            <a:ext cx="752129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is/0.6</a:t>
            </a:r>
          </a:p>
        </p:txBody>
      </p:sp>
      <p:sp>
        <p:nvSpPr>
          <p:cNvPr id="81" name="Line 47">
            <a:extLst>
              <a:ext uri="{FF2B5EF4-FFF2-40B4-BE49-F238E27FC236}">
                <a16:creationId xmlns:a16="http://schemas.microsoft.com/office/drawing/2014/main" id="{784DFD48-3F74-4FD9-8B8A-F3C5D67E83D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04414" y="4810633"/>
            <a:ext cx="1180353" cy="31114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8B41887-A86C-44DB-872A-C01F3692339A}"/>
              </a:ext>
            </a:extLst>
          </p:cNvPr>
          <p:cNvSpPr txBox="1"/>
          <p:nvPr/>
        </p:nvSpPr>
        <p:spPr>
          <a:xfrm rot="812667">
            <a:off x="5744593" y="4641893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gets/0.1</a:t>
            </a:r>
          </a:p>
        </p:txBody>
      </p:sp>
      <p:sp>
        <p:nvSpPr>
          <p:cNvPr id="83" name="Oval 46">
            <a:extLst>
              <a:ext uri="{FF2B5EF4-FFF2-40B4-BE49-F238E27FC236}">
                <a16:creationId xmlns:a16="http://schemas.microsoft.com/office/drawing/2014/main" id="{35E157B3-1728-425C-AF9E-821D997B2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265201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4" name="Oval 46">
            <a:extLst>
              <a:ext uri="{FF2B5EF4-FFF2-40B4-BE49-F238E27FC236}">
                <a16:creationId xmlns:a16="http://schemas.microsoft.com/office/drawing/2014/main" id="{D80FEF6D-7F1F-4189-8E58-42EBA5D3E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36022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Oval 46">
            <a:extLst>
              <a:ext uri="{FF2B5EF4-FFF2-40B4-BE49-F238E27FC236}">
                <a16:creationId xmlns:a16="http://schemas.microsoft.com/office/drawing/2014/main" id="{5DE88CC8-1916-4C1B-AC22-F16A5414F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41356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42C3227-D59C-4426-A8AB-9F2133354F4F}"/>
              </a:ext>
            </a:extLst>
          </p:cNvPr>
          <p:cNvSpPr txBox="1"/>
          <p:nvPr/>
        </p:nvSpPr>
        <p:spPr>
          <a:xfrm>
            <a:off x="7022439" y="2418922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42BABFC-E038-436F-A33C-BB5455C27741}"/>
              </a:ext>
            </a:extLst>
          </p:cNvPr>
          <p:cNvSpPr txBox="1"/>
          <p:nvPr/>
        </p:nvSpPr>
        <p:spPr>
          <a:xfrm>
            <a:off x="7028415" y="3907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88" name="Line 47">
            <a:extLst>
              <a:ext uri="{FF2B5EF4-FFF2-40B4-BE49-F238E27FC236}">
                <a16:creationId xmlns:a16="http://schemas.microsoft.com/office/drawing/2014/main" id="{3899C98B-0065-4CB8-B425-E177137846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07097" y="2765304"/>
            <a:ext cx="1167166" cy="851255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Line 47">
            <a:extLst>
              <a:ext uri="{FF2B5EF4-FFF2-40B4-BE49-F238E27FC236}">
                <a16:creationId xmlns:a16="http://schemas.microsoft.com/office/drawing/2014/main" id="{83684802-B837-4924-901C-D6FBD062C1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35837" y="3723063"/>
            <a:ext cx="1214625" cy="86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0" name="Line 47">
            <a:extLst>
              <a:ext uri="{FF2B5EF4-FFF2-40B4-BE49-F238E27FC236}">
                <a16:creationId xmlns:a16="http://schemas.microsoft.com/office/drawing/2014/main" id="{FBDADB74-E35F-4F90-9920-50859F6966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07098" y="3849467"/>
            <a:ext cx="1243363" cy="315629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1096D09-5E81-4CE7-977F-3529968F7057}"/>
              </a:ext>
            </a:extLst>
          </p:cNvPr>
          <p:cNvSpPr txBox="1"/>
          <p:nvPr/>
        </p:nvSpPr>
        <p:spPr>
          <a:xfrm rot="19474930">
            <a:off x="6864332" y="2835822"/>
            <a:ext cx="11544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upset/0.3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CB124DD-C259-4121-BB22-B000A59335D2}"/>
              </a:ext>
            </a:extLst>
          </p:cNvPr>
          <p:cNvSpPr txBox="1"/>
          <p:nvPr/>
        </p:nvSpPr>
        <p:spPr>
          <a:xfrm>
            <a:off x="7159714" y="3318079"/>
            <a:ext cx="116410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easily/0.2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F76CCE-E873-4AB9-8FD9-229E2BC8B5CE}"/>
              </a:ext>
            </a:extLst>
          </p:cNvPr>
          <p:cNvSpPr txBox="1"/>
          <p:nvPr/>
        </p:nvSpPr>
        <p:spPr>
          <a:xfrm rot="793839">
            <a:off x="7264384" y="3693951"/>
            <a:ext cx="92365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the/0.1</a:t>
            </a:r>
          </a:p>
        </p:txBody>
      </p:sp>
      <p:sp>
        <p:nvSpPr>
          <p:cNvPr id="94" name="Oval 46">
            <a:extLst>
              <a:ext uri="{FF2B5EF4-FFF2-40B4-BE49-F238E27FC236}">
                <a16:creationId xmlns:a16="http://schemas.microsoft.com/office/drawing/2014/main" id="{C9D3086A-D8E3-441C-8942-4EB941465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261615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5" name="Oval 46">
            <a:extLst>
              <a:ext uri="{FF2B5EF4-FFF2-40B4-BE49-F238E27FC236}">
                <a16:creationId xmlns:a16="http://schemas.microsoft.com/office/drawing/2014/main" id="{DF799D29-8968-4572-B400-B05C64091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356640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6" name="Oval 46">
            <a:extLst>
              <a:ext uri="{FF2B5EF4-FFF2-40B4-BE49-F238E27FC236}">
                <a16:creationId xmlns:a16="http://schemas.microsoft.com/office/drawing/2014/main" id="{0A2AD71B-19B1-4805-A46F-84AA5603B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409980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B1EC2BE-D6CF-4AF1-8A2E-6B3207ECC190}"/>
              </a:ext>
            </a:extLst>
          </p:cNvPr>
          <p:cNvSpPr txBox="1"/>
          <p:nvPr/>
        </p:nvSpPr>
        <p:spPr>
          <a:xfrm>
            <a:off x="8549287" y="2383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4FCFC46-1B89-459A-8DCF-D29837210948}"/>
              </a:ext>
            </a:extLst>
          </p:cNvPr>
          <p:cNvSpPr txBox="1"/>
          <p:nvPr/>
        </p:nvSpPr>
        <p:spPr>
          <a:xfrm>
            <a:off x="8555263" y="387120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8D7F493-8826-4360-9E8A-4CBCCF953291}"/>
              </a:ext>
            </a:extLst>
          </p:cNvPr>
          <p:cNvSpPr txBox="1"/>
          <p:nvPr/>
        </p:nvSpPr>
        <p:spPr>
          <a:xfrm>
            <a:off x="8552415" y="3369198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00" name="Oval 46">
            <a:extLst>
              <a:ext uri="{FF2B5EF4-FFF2-40B4-BE49-F238E27FC236}">
                <a16:creationId xmlns:a16="http://schemas.microsoft.com/office/drawing/2014/main" id="{8227D13B-D494-4D21-9A0E-0442E16EF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4534592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Oval 46">
            <a:extLst>
              <a:ext uri="{FF2B5EF4-FFF2-40B4-BE49-F238E27FC236}">
                <a16:creationId xmlns:a16="http://schemas.microsoft.com/office/drawing/2014/main" id="{41EC5B22-703B-44F3-98C6-65869361F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5067992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21DD3B8-1B2C-482F-AFDD-70D14E484DAA}"/>
              </a:ext>
            </a:extLst>
          </p:cNvPr>
          <p:cNvSpPr txBox="1"/>
          <p:nvPr/>
        </p:nvSpPr>
        <p:spPr>
          <a:xfrm>
            <a:off x="7028415" y="4288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6D2977D-A8D7-4719-A462-F1389DA9B94E}"/>
              </a:ext>
            </a:extLst>
          </p:cNvPr>
          <p:cNvSpPr txBox="1"/>
          <p:nvPr/>
        </p:nvSpPr>
        <p:spPr>
          <a:xfrm>
            <a:off x="7049278" y="48214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04" name="Line 47">
            <a:extLst>
              <a:ext uri="{FF2B5EF4-FFF2-40B4-BE49-F238E27FC236}">
                <a16:creationId xmlns:a16="http://schemas.microsoft.com/office/drawing/2014/main" id="{3A413A4F-90A2-4B67-9FAF-02F678AE5A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616" y="5794134"/>
            <a:ext cx="1143000" cy="0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EF08987-E5A8-4BBD-929F-FE20EF017D14}"/>
              </a:ext>
            </a:extLst>
          </p:cNvPr>
          <p:cNvSpPr txBox="1"/>
          <p:nvPr/>
        </p:nvSpPr>
        <p:spPr>
          <a:xfrm>
            <a:off x="5782567" y="5389064"/>
            <a:ext cx="84670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he/0.5</a:t>
            </a:r>
          </a:p>
        </p:txBody>
      </p:sp>
      <p:sp>
        <p:nvSpPr>
          <p:cNvPr id="106" name="Line 47">
            <a:extLst>
              <a:ext uri="{FF2B5EF4-FFF2-40B4-BE49-F238E27FC236}">
                <a16:creationId xmlns:a16="http://schemas.microsoft.com/office/drawing/2014/main" id="{2939519C-644C-427B-8741-A6FC442AD5A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80615" y="5935704"/>
            <a:ext cx="1180353" cy="31114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C5654E0-64C8-478B-8CB1-8BB1BB6B1656}"/>
              </a:ext>
            </a:extLst>
          </p:cNvPr>
          <p:cNvSpPr txBox="1"/>
          <p:nvPr/>
        </p:nvSpPr>
        <p:spPr>
          <a:xfrm rot="812667">
            <a:off x="5970675" y="5766964"/>
            <a:ext cx="7264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it/0.3</a:t>
            </a:r>
          </a:p>
        </p:txBody>
      </p:sp>
      <p:sp>
        <p:nvSpPr>
          <p:cNvPr id="108" name="Oval 46">
            <a:extLst>
              <a:ext uri="{FF2B5EF4-FFF2-40B4-BE49-F238E27FC236}">
                <a16:creationId xmlns:a16="http://schemas.microsoft.com/office/drawing/2014/main" id="{7F30D9DB-C684-4F4A-AC61-CABD36F0A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816" y="56596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9" name="Oval 46">
            <a:extLst>
              <a:ext uri="{FF2B5EF4-FFF2-40B4-BE49-F238E27FC236}">
                <a16:creationId xmlns:a16="http://schemas.microsoft.com/office/drawing/2014/main" id="{E67115BD-F0D9-4971-A22F-B9791D896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816" y="61930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E40C874-6976-4961-B9DC-C81CA2FADAB7}"/>
              </a:ext>
            </a:extLst>
          </p:cNvPr>
          <p:cNvSpPr txBox="1"/>
          <p:nvPr/>
        </p:nvSpPr>
        <p:spPr>
          <a:xfrm>
            <a:off x="7125479" y="594653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0C7AF62-B973-42A3-913B-3DD6C8F1C1E5}"/>
              </a:ext>
            </a:extLst>
          </p:cNvPr>
          <p:cNvSpPr txBox="1"/>
          <p:nvPr/>
        </p:nvSpPr>
        <p:spPr>
          <a:xfrm rot="5400000">
            <a:off x="6046014" y="62565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281932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D7B1-F0F8-48F7-A4AC-621B292A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E756-B619-443E-A569-60BCBE59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Approximate the argmax</a:t>
            </a:r>
          </a:p>
          <a:p>
            <a:r>
              <a:rPr lang="en-US" sz="2800" dirty="0"/>
              <a:t>Search from left to right</a:t>
            </a:r>
          </a:p>
          <a:p>
            <a:r>
              <a:rPr lang="en-US" sz="2800" dirty="0"/>
              <a:t>At each step, prune </a:t>
            </a:r>
            <a:br>
              <a:rPr lang="en-US" sz="2800" dirty="0"/>
            </a:br>
            <a:r>
              <a:rPr lang="en-US" sz="2800" dirty="0"/>
              <a:t>back to top k paths</a:t>
            </a:r>
            <a:br>
              <a:rPr lang="en-US" sz="2800" dirty="0"/>
            </a:br>
            <a:r>
              <a:rPr lang="en-US" sz="2800" dirty="0"/>
              <a:t>and then extend</a:t>
            </a:r>
            <a:br>
              <a:rPr lang="en-US" sz="2800" dirty="0"/>
            </a:br>
            <a:r>
              <a:rPr lang="en-US" sz="2800" dirty="0"/>
              <a:t>only those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E6389-AD37-4C26-83D4-3A723DA9A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EDC62-0D2D-4BDC-A49A-7768435CE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129</a:t>
            </a:fld>
            <a:endParaRPr lang="en-US" altLang="en-US"/>
          </a:p>
        </p:txBody>
      </p:sp>
      <p:sp>
        <p:nvSpPr>
          <p:cNvPr id="9" name="Line 47">
            <a:extLst>
              <a:ext uri="{FF2B5EF4-FFF2-40B4-BE49-F238E27FC236}">
                <a16:creationId xmlns:a16="http://schemas.microsoft.com/office/drawing/2014/main" id="{0C5A1E3A-C0B2-4A8B-AF82-61BDC90554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34413" y="3901879"/>
            <a:ext cx="923978" cy="776253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Oval 50">
            <a:extLst>
              <a:ext uri="{FF2B5EF4-FFF2-40B4-BE49-F238E27FC236}">
                <a16:creationId xmlns:a16="http://schemas.microsoft.com/office/drawing/2014/main" id="{3C588FD1-0928-49E4-9F52-226F7F473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816" y="466271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1" name="Line 47">
            <a:extLst>
              <a:ext uri="{FF2B5EF4-FFF2-40B4-BE49-F238E27FC236}">
                <a16:creationId xmlns:a16="http://schemas.microsoft.com/office/drawing/2014/main" id="{87CAA631-AC3B-4A43-85CB-AF962593A3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3154" y="4745263"/>
            <a:ext cx="895240" cy="39459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Line 47">
            <a:extLst>
              <a:ext uri="{FF2B5EF4-FFF2-40B4-BE49-F238E27FC236}">
                <a16:creationId xmlns:a16="http://schemas.microsoft.com/office/drawing/2014/main" id="{67CE4E55-AFB7-4962-95D8-5F82362CA2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34415" y="4911041"/>
            <a:ext cx="923978" cy="901021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57B6C-986E-41EE-9442-D5F942FA0270}"/>
              </a:ext>
            </a:extLst>
          </p:cNvPr>
          <p:cNvSpPr txBox="1"/>
          <p:nvPr/>
        </p:nvSpPr>
        <p:spPr>
          <a:xfrm rot="19172408">
            <a:off x="4120495" y="3952979"/>
            <a:ext cx="87395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He/0.4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E44F1-2798-4A09-8360-9A6999264492}"/>
              </a:ext>
            </a:extLst>
          </p:cNvPr>
          <p:cNvSpPr txBox="1"/>
          <p:nvPr/>
        </p:nvSpPr>
        <p:spPr>
          <a:xfrm>
            <a:off x="4379965" y="4379652"/>
            <a:ext cx="7601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It/0.4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BF74B-FE22-4116-8065-6C5FE010FA6E}"/>
              </a:ext>
            </a:extLst>
          </p:cNvPr>
          <p:cNvSpPr txBox="1"/>
          <p:nvPr/>
        </p:nvSpPr>
        <p:spPr>
          <a:xfrm rot="2621035">
            <a:off x="4273830" y="5019558"/>
            <a:ext cx="1160894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Often/0.1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EDB44B-F433-46BE-AC74-574263575970}"/>
              </a:ext>
            </a:extLst>
          </p:cNvPr>
          <p:cNvSpPr txBox="1"/>
          <p:nvPr/>
        </p:nvSpPr>
        <p:spPr>
          <a:xfrm rot="5400000">
            <a:off x="4492605" y="5626136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8" name="Oval 46">
            <a:extLst>
              <a:ext uri="{FF2B5EF4-FFF2-40B4-BE49-F238E27FC236}">
                <a16:creationId xmlns:a16="http://schemas.microsoft.com/office/drawing/2014/main" id="{E9CDE784-A764-4676-9CE0-C5403A327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36784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Oval 46">
            <a:extLst>
              <a:ext uri="{FF2B5EF4-FFF2-40B4-BE49-F238E27FC236}">
                <a16:creationId xmlns:a16="http://schemas.microsoft.com/office/drawing/2014/main" id="{9BF1AFA3-3BAE-4FCB-906E-9F983EEAD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45928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78AE008-0DCD-4A4B-8B89-186220F8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57358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Line 47">
            <a:extLst>
              <a:ext uri="{FF2B5EF4-FFF2-40B4-BE49-F238E27FC236}">
                <a16:creationId xmlns:a16="http://schemas.microsoft.com/office/drawing/2014/main" id="{8F728A71-31E0-4302-A674-2E80AF1A09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0249" y="2801163"/>
            <a:ext cx="1167166" cy="851255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Line 47">
            <a:extLst>
              <a:ext uri="{FF2B5EF4-FFF2-40B4-BE49-F238E27FC236}">
                <a16:creationId xmlns:a16="http://schemas.microsoft.com/office/drawing/2014/main" id="{CFA74DCB-DE77-48AD-B7CE-E5E3634427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8988" y="3717310"/>
            <a:ext cx="1175779" cy="41698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Line 47">
            <a:extLst>
              <a:ext uri="{FF2B5EF4-FFF2-40B4-BE49-F238E27FC236}">
                <a16:creationId xmlns:a16="http://schemas.microsoft.com/office/drawing/2014/main" id="{B1BC20A6-0D45-4D57-841C-4C41B4161C8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80250" y="3885326"/>
            <a:ext cx="1243363" cy="315629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18160-2FC3-4DD5-B4BC-DDE945B16AC6}"/>
              </a:ext>
            </a:extLst>
          </p:cNvPr>
          <p:cNvSpPr txBox="1"/>
          <p:nvPr/>
        </p:nvSpPr>
        <p:spPr>
          <a:xfrm rot="19172408">
            <a:off x="5363926" y="2927265"/>
            <a:ext cx="87876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is/0.45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CC12D8-4A2B-4363-BFD4-F2FD07389303}"/>
              </a:ext>
            </a:extLst>
          </p:cNvPr>
          <p:cNvSpPr txBox="1"/>
          <p:nvPr/>
        </p:nvSpPr>
        <p:spPr>
          <a:xfrm>
            <a:off x="5621172" y="3353938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gets/0.2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C761E2-173F-479F-8E5A-3D3E8A59CA36}"/>
              </a:ext>
            </a:extLst>
          </p:cNvPr>
          <p:cNvSpPr txBox="1"/>
          <p:nvPr/>
        </p:nvSpPr>
        <p:spPr>
          <a:xfrm rot="793839">
            <a:off x="5685439" y="3729810"/>
            <a:ext cx="102784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may/0.1</a:t>
            </a:r>
          </a:p>
        </p:txBody>
      </p:sp>
      <p:sp>
        <p:nvSpPr>
          <p:cNvPr id="27" name="Line 47">
            <a:extLst>
              <a:ext uri="{FF2B5EF4-FFF2-40B4-BE49-F238E27FC236}">
                <a16:creationId xmlns:a16="http://schemas.microsoft.com/office/drawing/2014/main" id="{F0BB37B1-A839-4417-85AC-02230A2B1E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4415" y="4669063"/>
            <a:ext cx="1143000" cy="0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8EA963-DD90-425F-81D9-AB716351337F}"/>
              </a:ext>
            </a:extLst>
          </p:cNvPr>
          <p:cNvSpPr txBox="1"/>
          <p:nvPr/>
        </p:nvSpPr>
        <p:spPr>
          <a:xfrm>
            <a:off x="5753655" y="4263993"/>
            <a:ext cx="752129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is/0.6</a:t>
            </a:r>
          </a:p>
        </p:txBody>
      </p:sp>
      <p:sp>
        <p:nvSpPr>
          <p:cNvPr id="29" name="Line 47">
            <a:extLst>
              <a:ext uri="{FF2B5EF4-FFF2-40B4-BE49-F238E27FC236}">
                <a16:creationId xmlns:a16="http://schemas.microsoft.com/office/drawing/2014/main" id="{D89FC4E4-08BD-412F-992C-95A601E9AB3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04414" y="4810633"/>
            <a:ext cx="1180353" cy="31114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861918-E286-4ED2-8C75-E239C6BE520D}"/>
              </a:ext>
            </a:extLst>
          </p:cNvPr>
          <p:cNvSpPr txBox="1"/>
          <p:nvPr/>
        </p:nvSpPr>
        <p:spPr>
          <a:xfrm rot="812667">
            <a:off x="5744593" y="4641893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gets/0.1</a:t>
            </a:r>
          </a:p>
        </p:txBody>
      </p:sp>
      <p:sp>
        <p:nvSpPr>
          <p:cNvPr id="32" name="Oval 46">
            <a:extLst>
              <a:ext uri="{FF2B5EF4-FFF2-40B4-BE49-F238E27FC236}">
                <a16:creationId xmlns:a16="http://schemas.microsoft.com/office/drawing/2014/main" id="{606F6701-AB7A-46F8-9BD5-D5E87032B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2652014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Oval 46">
            <a:extLst>
              <a:ext uri="{FF2B5EF4-FFF2-40B4-BE49-F238E27FC236}">
                <a16:creationId xmlns:a16="http://schemas.microsoft.com/office/drawing/2014/main" id="{37568EB1-07C2-4953-8C49-8A9310DB9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36022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Oval 46">
            <a:extLst>
              <a:ext uri="{FF2B5EF4-FFF2-40B4-BE49-F238E27FC236}">
                <a16:creationId xmlns:a16="http://schemas.microsoft.com/office/drawing/2014/main" id="{3ACB445E-F5E7-441F-A5F0-EBB6F8EB6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41356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390D14-8672-4A85-8884-11890C532064}"/>
              </a:ext>
            </a:extLst>
          </p:cNvPr>
          <p:cNvSpPr txBox="1"/>
          <p:nvPr/>
        </p:nvSpPr>
        <p:spPr>
          <a:xfrm>
            <a:off x="7022439" y="2418922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AB8918-379E-499C-9985-AA7BF1AE81F9}"/>
              </a:ext>
            </a:extLst>
          </p:cNvPr>
          <p:cNvSpPr txBox="1"/>
          <p:nvPr/>
        </p:nvSpPr>
        <p:spPr>
          <a:xfrm>
            <a:off x="7028415" y="3907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7" name="Line 47">
            <a:extLst>
              <a:ext uri="{FF2B5EF4-FFF2-40B4-BE49-F238E27FC236}">
                <a16:creationId xmlns:a16="http://schemas.microsoft.com/office/drawing/2014/main" id="{048BCE00-5CC3-4B46-82B4-7E80D1C52A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07097" y="2765304"/>
            <a:ext cx="1167166" cy="851255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Line 47">
            <a:extLst>
              <a:ext uri="{FF2B5EF4-FFF2-40B4-BE49-F238E27FC236}">
                <a16:creationId xmlns:a16="http://schemas.microsoft.com/office/drawing/2014/main" id="{094DA5EC-FCF3-46C0-BEF5-4D3366AF77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35837" y="3723063"/>
            <a:ext cx="1214625" cy="86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Line 47">
            <a:extLst>
              <a:ext uri="{FF2B5EF4-FFF2-40B4-BE49-F238E27FC236}">
                <a16:creationId xmlns:a16="http://schemas.microsoft.com/office/drawing/2014/main" id="{BDBE15D9-AE1F-4C66-9901-BBCE9F6F7C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07098" y="3849467"/>
            <a:ext cx="1243363" cy="315629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494289-384F-4B5D-85FA-FF0A6FFE7C03}"/>
              </a:ext>
            </a:extLst>
          </p:cNvPr>
          <p:cNvSpPr txBox="1"/>
          <p:nvPr/>
        </p:nvSpPr>
        <p:spPr>
          <a:xfrm rot="19474930">
            <a:off x="6864332" y="2835822"/>
            <a:ext cx="11544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upset/0.3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50AB13-3FCE-4BCD-99DD-6D4A2EC0CDA4}"/>
              </a:ext>
            </a:extLst>
          </p:cNvPr>
          <p:cNvSpPr txBox="1"/>
          <p:nvPr/>
        </p:nvSpPr>
        <p:spPr>
          <a:xfrm>
            <a:off x="7159714" y="3318079"/>
            <a:ext cx="116410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easily/0.2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72D631-849A-4B98-BF49-2BAC6C04B89D}"/>
              </a:ext>
            </a:extLst>
          </p:cNvPr>
          <p:cNvSpPr txBox="1"/>
          <p:nvPr/>
        </p:nvSpPr>
        <p:spPr>
          <a:xfrm rot="793839">
            <a:off x="7264384" y="3693951"/>
            <a:ext cx="92365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the/0.1</a:t>
            </a:r>
          </a:p>
        </p:txBody>
      </p:sp>
      <p:sp>
        <p:nvSpPr>
          <p:cNvPr id="43" name="Oval 46">
            <a:extLst>
              <a:ext uri="{FF2B5EF4-FFF2-40B4-BE49-F238E27FC236}">
                <a16:creationId xmlns:a16="http://schemas.microsoft.com/office/drawing/2014/main" id="{F183241B-C88D-4B8E-ADFA-A8EADB10E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261615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Oval 46">
            <a:extLst>
              <a:ext uri="{FF2B5EF4-FFF2-40B4-BE49-F238E27FC236}">
                <a16:creationId xmlns:a16="http://schemas.microsoft.com/office/drawing/2014/main" id="{55809DBC-D070-4BAD-B708-1835B8BD0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356640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Oval 46">
            <a:extLst>
              <a:ext uri="{FF2B5EF4-FFF2-40B4-BE49-F238E27FC236}">
                <a16:creationId xmlns:a16="http://schemas.microsoft.com/office/drawing/2014/main" id="{FD012C29-575F-4908-BC72-28C614DB4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409980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A36EA9-8728-4235-9A6B-4B7E311E04F8}"/>
              </a:ext>
            </a:extLst>
          </p:cNvPr>
          <p:cNvSpPr txBox="1"/>
          <p:nvPr/>
        </p:nvSpPr>
        <p:spPr>
          <a:xfrm>
            <a:off x="8549287" y="2383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DEDE3F-CBB7-47E4-91BD-F668E35966DE}"/>
              </a:ext>
            </a:extLst>
          </p:cNvPr>
          <p:cNvSpPr txBox="1"/>
          <p:nvPr/>
        </p:nvSpPr>
        <p:spPr>
          <a:xfrm>
            <a:off x="8555263" y="387120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7904AE-CAF4-4631-913A-ECF123B6F00D}"/>
              </a:ext>
            </a:extLst>
          </p:cNvPr>
          <p:cNvSpPr txBox="1"/>
          <p:nvPr/>
        </p:nvSpPr>
        <p:spPr>
          <a:xfrm>
            <a:off x="8552415" y="3369198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9" name="Oval 46">
            <a:extLst>
              <a:ext uri="{FF2B5EF4-FFF2-40B4-BE49-F238E27FC236}">
                <a16:creationId xmlns:a16="http://schemas.microsoft.com/office/drawing/2014/main" id="{ECFE74D7-3214-4A2B-9FF7-E2E10E65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4534592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Oval 46">
            <a:extLst>
              <a:ext uri="{FF2B5EF4-FFF2-40B4-BE49-F238E27FC236}">
                <a16:creationId xmlns:a16="http://schemas.microsoft.com/office/drawing/2014/main" id="{4DD5AB22-6B52-4AE6-82C0-703057143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5067992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1D6B1-CE2B-4118-914E-19FB857AE16C}"/>
              </a:ext>
            </a:extLst>
          </p:cNvPr>
          <p:cNvSpPr txBox="1"/>
          <p:nvPr/>
        </p:nvSpPr>
        <p:spPr>
          <a:xfrm>
            <a:off x="7028415" y="4288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2DFB15-97B2-48F6-992F-58848896AA90}"/>
              </a:ext>
            </a:extLst>
          </p:cNvPr>
          <p:cNvSpPr txBox="1"/>
          <p:nvPr/>
        </p:nvSpPr>
        <p:spPr>
          <a:xfrm>
            <a:off x="7049278" y="48214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3" name="Line 47">
            <a:extLst>
              <a:ext uri="{FF2B5EF4-FFF2-40B4-BE49-F238E27FC236}">
                <a16:creationId xmlns:a16="http://schemas.microsoft.com/office/drawing/2014/main" id="{857E824E-66E3-44D3-AD32-4A982AAA22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616" y="5794134"/>
            <a:ext cx="1143000" cy="0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E20B18-2F8E-48A7-AC21-9C388917E7E4}"/>
              </a:ext>
            </a:extLst>
          </p:cNvPr>
          <p:cNvSpPr txBox="1"/>
          <p:nvPr/>
        </p:nvSpPr>
        <p:spPr>
          <a:xfrm>
            <a:off x="5782567" y="5389064"/>
            <a:ext cx="84670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he/0.5</a:t>
            </a:r>
          </a:p>
        </p:txBody>
      </p:sp>
      <p:sp>
        <p:nvSpPr>
          <p:cNvPr id="55" name="Line 47">
            <a:extLst>
              <a:ext uri="{FF2B5EF4-FFF2-40B4-BE49-F238E27FC236}">
                <a16:creationId xmlns:a16="http://schemas.microsoft.com/office/drawing/2014/main" id="{904DE510-7155-40E8-AB55-E282C91E9A9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80615" y="5935704"/>
            <a:ext cx="1180353" cy="31114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0265D7-AB6C-4308-B30E-2DE6EEAAB941}"/>
              </a:ext>
            </a:extLst>
          </p:cNvPr>
          <p:cNvSpPr txBox="1"/>
          <p:nvPr/>
        </p:nvSpPr>
        <p:spPr>
          <a:xfrm rot="812667">
            <a:off x="5970675" y="5766964"/>
            <a:ext cx="7264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it/0.3</a:t>
            </a:r>
          </a:p>
        </p:txBody>
      </p:sp>
      <p:sp>
        <p:nvSpPr>
          <p:cNvPr id="57" name="Oval 46">
            <a:extLst>
              <a:ext uri="{FF2B5EF4-FFF2-40B4-BE49-F238E27FC236}">
                <a16:creationId xmlns:a16="http://schemas.microsoft.com/office/drawing/2014/main" id="{6156E5B1-33DC-42F6-A525-336EB0B5F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816" y="56596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Oval 46">
            <a:extLst>
              <a:ext uri="{FF2B5EF4-FFF2-40B4-BE49-F238E27FC236}">
                <a16:creationId xmlns:a16="http://schemas.microsoft.com/office/drawing/2014/main" id="{7C015D20-6499-4D61-B305-053C339C1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816" y="61930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969998-0619-45A5-B57E-FC909A3D4D0B}"/>
              </a:ext>
            </a:extLst>
          </p:cNvPr>
          <p:cNvSpPr txBox="1"/>
          <p:nvPr/>
        </p:nvSpPr>
        <p:spPr>
          <a:xfrm>
            <a:off x="7125479" y="594653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3304BE-FA0A-45A3-9674-09D4D0A15C9C}"/>
              </a:ext>
            </a:extLst>
          </p:cNvPr>
          <p:cNvSpPr txBox="1"/>
          <p:nvPr/>
        </p:nvSpPr>
        <p:spPr>
          <a:xfrm rot="5400000">
            <a:off x="6046014" y="62565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D7D66C-AA6E-ED60-7CD9-999140ADC90A}"/>
              </a:ext>
            </a:extLst>
          </p:cNvPr>
          <p:cNvGrpSpPr/>
          <p:nvPr/>
        </p:nvGrpSpPr>
        <p:grpSpPr>
          <a:xfrm>
            <a:off x="4419600" y="1660266"/>
            <a:ext cx="3599414" cy="1692534"/>
            <a:chOff x="4419600" y="1660266"/>
            <a:chExt cx="3599414" cy="1692534"/>
          </a:xfrm>
        </p:grpSpPr>
        <p:pic>
          <p:nvPicPr>
            <p:cNvPr id="7" name="Picture 6" descr="Flashlight with a beam">
              <a:extLst>
                <a:ext uri="{FF2B5EF4-FFF2-40B4-BE49-F238E27FC236}">
                  <a16:creationId xmlns:a16="http://schemas.microsoft.com/office/drawing/2014/main" id="{F731403C-0C01-8DE1-B9EB-1B2B844ED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11034" flipV="1">
              <a:off x="4419600" y="1660266"/>
              <a:ext cx="2276951" cy="1692534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11273CF-AA0E-4D7F-9C58-09D9895DDBF0}"/>
                </a:ext>
              </a:extLst>
            </p:cNvPr>
            <p:cNvSpPr txBox="1"/>
            <p:nvPr/>
          </p:nvSpPr>
          <p:spPr>
            <a:xfrm>
              <a:off x="5976949" y="1748135"/>
              <a:ext cx="20420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kern="0" dirty="0">
                  <a:latin typeface="Comic Sans MS" panose="030F0702030302020204" pitchFamily="66" charset="0"/>
                </a:rPr>
                <a:t>(k=2 shown)</a:t>
              </a:r>
              <a:endParaRPr lang="en-US" sz="2400" dirty="0"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526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F34D9DD7-AB80-451F-A4DA-D46A2A119032}"/>
              </a:ext>
            </a:extLst>
          </p:cNvPr>
          <p:cNvSpPr/>
          <p:nvPr/>
        </p:nvSpPr>
        <p:spPr bwMode="auto">
          <a:xfrm>
            <a:off x="208935" y="1934497"/>
            <a:ext cx="959859" cy="174029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873DD7F-4DB9-4BF0-A510-4E4F27C2899C}"/>
              </a:ext>
            </a:extLst>
          </p:cNvPr>
          <p:cNvSpPr/>
          <p:nvPr/>
        </p:nvSpPr>
        <p:spPr bwMode="auto">
          <a:xfrm rot="5400000">
            <a:off x="2819657" y="1941636"/>
            <a:ext cx="159956" cy="193492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2D164EA-B359-4442-A39A-EE973BA1DC6B}"/>
              </a:ext>
            </a:extLst>
          </p:cNvPr>
          <p:cNvSpPr/>
          <p:nvPr/>
        </p:nvSpPr>
        <p:spPr bwMode="auto">
          <a:xfrm rot="5400000">
            <a:off x="1200208" y="2136732"/>
            <a:ext cx="908137" cy="245807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5070A-1C83-400B-8AB7-235BED52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Transforms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FC0CF-5A33-41B2-94E3-6E391C9924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DAA42-74EC-42A5-A9A0-4EDE295D40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D72672-B90A-4C1A-A4EE-F13E0B0C5C25}"/>
                  </a:ext>
                </a:extLst>
              </p:cNvPr>
              <p:cNvSpPr txBox="1"/>
              <p:nvPr/>
            </p:nvSpPr>
            <p:spPr>
              <a:xfrm>
                <a:off x="2033927" y="1752600"/>
                <a:ext cx="395748" cy="433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D72672-B90A-4C1A-A4EE-F13E0B0C5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927" y="1752600"/>
                <a:ext cx="395748" cy="4338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C2791A9-63FC-42FA-BE86-3EECC52152B5}"/>
              </a:ext>
            </a:extLst>
          </p:cNvPr>
          <p:cNvGrpSpPr/>
          <p:nvPr/>
        </p:nvGrpSpPr>
        <p:grpSpPr>
          <a:xfrm>
            <a:off x="215096" y="1932563"/>
            <a:ext cx="966003" cy="174029"/>
            <a:chOff x="685800" y="3733800"/>
            <a:chExt cx="568974" cy="8426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AF5416-F4DF-432C-8948-92488E841A7B}"/>
                </a:ext>
              </a:extLst>
            </p:cNvPr>
            <p:cNvSpPr/>
            <p:nvPr/>
          </p:nvSpPr>
          <p:spPr bwMode="auto">
            <a:xfrm>
              <a:off x="685800" y="3733800"/>
              <a:ext cx="565355" cy="84266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C159F2-A99C-4C77-9601-84259E1018F1}"/>
                </a:ext>
              </a:extLst>
            </p:cNvPr>
            <p:cNvCxnSpPr/>
            <p:nvPr/>
          </p:nvCxnSpPr>
          <p:spPr bwMode="auto">
            <a:xfrm>
              <a:off x="685800" y="3733800"/>
              <a:ext cx="0" cy="842667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15C9DB8-CDA2-4630-9BB2-9A5E7C2210D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85801" y="3733800"/>
              <a:ext cx="568973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563D88-EDCE-4A89-99AE-EA4F5E88A756}"/>
              </a:ext>
            </a:extLst>
          </p:cNvPr>
          <p:cNvGrpSpPr/>
          <p:nvPr/>
        </p:nvGrpSpPr>
        <p:grpSpPr>
          <a:xfrm>
            <a:off x="1288026" y="1791720"/>
            <a:ext cx="705641" cy="908421"/>
            <a:chOff x="1364226" y="3872456"/>
            <a:chExt cx="1137151" cy="5655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F8D1F-45B4-47AD-B918-F9CA32C01480}"/>
                </a:ext>
              </a:extLst>
            </p:cNvPr>
            <p:cNvSpPr/>
            <p:nvPr/>
          </p:nvSpPr>
          <p:spPr bwMode="auto">
            <a:xfrm rot="5400000">
              <a:off x="1646903" y="3589779"/>
              <a:ext cx="565355" cy="1130709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A0354D-82B6-49F9-A154-2E17EB2A15A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378179" y="3877643"/>
              <a:ext cx="1123198" cy="0"/>
            </a:xfrm>
            <a:prstGeom prst="line">
              <a:avLst/>
            </a:prstGeom>
            <a:noFill/>
            <a:ln w="381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735D00-89AD-44C9-A4D8-E697A7E5A6CC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1087632" y="4161394"/>
              <a:ext cx="553188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C32F69-D6A1-4CA2-A5D2-2017176E582D}"/>
                  </a:ext>
                </a:extLst>
              </p:cNvPr>
              <p:cNvSpPr txBox="1"/>
              <p:nvPr/>
            </p:nvSpPr>
            <p:spPr>
              <a:xfrm>
                <a:off x="1447800" y="2133600"/>
                <a:ext cx="4075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C32F69-D6A1-4CA2-A5D2-2017176E5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133600"/>
                <a:ext cx="407547" cy="307777"/>
              </a:xfrm>
              <a:prstGeom prst="rect">
                <a:avLst/>
              </a:prstGeom>
              <a:blipFill>
                <a:blip r:embed="rId3"/>
                <a:stretch>
                  <a:fillRect l="-3030" r="-1515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58F3F0-A542-4CFB-921A-DBE740AAF9CC}"/>
                  </a:ext>
                </a:extLst>
              </p:cNvPr>
              <p:cNvSpPr txBox="1"/>
              <p:nvPr/>
            </p:nvSpPr>
            <p:spPr>
              <a:xfrm>
                <a:off x="2821681" y="1973276"/>
                <a:ext cx="3025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58F3F0-A542-4CFB-921A-DBE740AA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681" y="1973276"/>
                <a:ext cx="302519" cy="307777"/>
              </a:xfrm>
              <a:prstGeom prst="rect">
                <a:avLst/>
              </a:prstGeom>
              <a:blipFill>
                <a:blip r:embed="rId4"/>
                <a:stretch>
                  <a:fillRect l="-4000" t="-44000" r="-78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CBDA29-5B7A-4A78-BC98-AA721A3D05AD}"/>
                  </a:ext>
                </a:extLst>
              </p:cNvPr>
              <p:cNvSpPr txBox="1"/>
              <p:nvPr/>
            </p:nvSpPr>
            <p:spPr>
              <a:xfrm>
                <a:off x="533400" y="1900053"/>
                <a:ext cx="304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CBDA29-5B7A-4A78-BC98-AA721A3D0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900053"/>
                <a:ext cx="304800" cy="400110"/>
              </a:xfrm>
              <a:prstGeom prst="rect">
                <a:avLst/>
              </a:prstGeom>
              <a:blipFill>
                <a:blip r:embed="rId5"/>
                <a:stretch>
                  <a:fillRect t="-21538" r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1AA94388-6F10-4562-BFF4-FE9024CD6F4C}"/>
              </a:ext>
            </a:extLst>
          </p:cNvPr>
          <p:cNvGrpSpPr/>
          <p:nvPr/>
        </p:nvGrpSpPr>
        <p:grpSpPr>
          <a:xfrm>
            <a:off x="886431" y="3296096"/>
            <a:ext cx="1190070" cy="437703"/>
            <a:chOff x="1447802" y="3296096"/>
            <a:chExt cx="1190070" cy="43770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17A04A7-34D1-4E39-AB0B-193D24841620}"/>
                </a:ext>
              </a:extLst>
            </p:cNvPr>
            <p:cNvSpPr/>
            <p:nvPr/>
          </p:nvSpPr>
          <p:spPr>
            <a:xfrm rot="16200000" flipH="1" flipV="1">
              <a:off x="1823985" y="2919913"/>
              <a:ext cx="437703" cy="1190070"/>
            </a:xfrm>
            <a:prstGeom prst="rect">
              <a:avLst/>
            </a:prstGeom>
            <a:solidFill>
              <a:srgbClr val="79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925115F-830E-4F98-B00C-E56C160AF940}"/>
                </a:ext>
              </a:extLst>
            </p:cNvPr>
            <p:cNvSpPr/>
            <p:nvPr/>
          </p:nvSpPr>
          <p:spPr>
            <a:xfrm rot="16200000" flipH="1" flipV="1">
              <a:off x="2354108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C79F95B-71EC-49E0-8C63-7D0E88E63218}"/>
                </a:ext>
              </a:extLst>
            </p:cNvPr>
            <p:cNvSpPr/>
            <p:nvPr/>
          </p:nvSpPr>
          <p:spPr>
            <a:xfrm rot="16200000" flipH="1" flipV="1">
              <a:off x="1999175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02101C5-8E6D-46DA-AEAE-CB816739E5D3}"/>
                </a:ext>
              </a:extLst>
            </p:cNvPr>
            <p:cNvSpPr/>
            <p:nvPr/>
          </p:nvSpPr>
          <p:spPr>
            <a:xfrm rot="16200000" flipH="1" flipV="1">
              <a:off x="1644242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1060C1-7B50-4593-96ED-67BF2B4928AC}"/>
                  </a:ext>
                </a:extLst>
              </p:cNvPr>
              <p:cNvSpPr txBox="1"/>
              <p:nvPr/>
            </p:nvSpPr>
            <p:spPr>
              <a:xfrm>
                <a:off x="2260311" y="3276600"/>
                <a:ext cx="16482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1060C1-7B50-4593-96ED-67BF2B49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311" y="3276600"/>
                <a:ext cx="1648208" cy="307777"/>
              </a:xfrm>
              <a:prstGeom prst="rect">
                <a:avLst/>
              </a:prstGeom>
              <a:blipFill>
                <a:blip r:embed="rId6"/>
                <a:stretch>
                  <a:fillRect l="-370" t="-4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BBE1A091-8DF5-4E6F-BE89-8BC146B3F7CE}"/>
              </a:ext>
            </a:extLst>
          </p:cNvPr>
          <p:cNvGrpSpPr/>
          <p:nvPr/>
        </p:nvGrpSpPr>
        <p:grpSpPr>
          <a:xfrm>
            <a:off x="533400" y="4439097"/>
            <a:ext cx="1905001" cy="437703"/>
            <a:chOff x="1094771" y="4439097"/>
            <a:chExt cx="1905001" cy="43770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2FC26AC-C7A1-4D32-92AC-6D5DFD657BC6}"/>
                </a:ext>
              </a:extLst>
            </p:cNvPr>
            <p:cNvSpPr/>
            <p:nvPr/>
          </p:nvSpPr>
          <p:spPr>
            <a:xfrm rot="16200000" flipH="1" flipV="1">
              <a:off x="1828420" y="3705448"/>
              <a:ext cx="437703" cy="190500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1E71ADD-A7A0-4289-8CD4-9F202C6A85C6}"/>
                </a:ext>
              </a:extLst>
            </p:cNvPr>
            <p:cNvSpPr/>
            <p:nvPr/>
          </p:nvSpPr>
          <p:spPr>
            <a:xfrm rot="16200000" flipH="1" flipV="1">
              <a:off x="2001080" y="4620482"/>
              <a:ext cx="80363" cy="80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EA53286-768C-4E36-BCCD-191D096CB7D3}"/>
                </a:ext>
              </a:extLst>
            </p:cNvPr>
            <p:cNvSpPr/>
            <p:nvPr/>
          </p:nvSpPr>
          <p:spPr>
            <a:xfrm rot="16200000" flipH="1" flipV="1">
              <a:off x="1646147" y="4620482"/>
              <a:ext cx="80363" cy="80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CA061C6-0BA1-487B-8A50-5AC621DF62FC}"/>
                </a:ext>
              </a:extLst>
            </p:cNvPr>
            <p:cNvSpPr/>
            <p:nvPr/>
          </p:nvSpPr>
          <p:spPr>
            <a:xfrm rot="16200000" flipH="1" flipV="1">
              <a:off x="1291214" y="4620482"/>
              <a:ext cx="80363" cy="80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4FF3C3E-B4A1-4CCC-ADDB-A1B72C0C4690}"/>
                </a:ext>
              </a:extLst>
            </p:cNvPr>
            <p:cNvSpPr/>
            <p:nvPr/>
          </p:nvSpPr>
          <p:spPr>
            <a:xfrm rot="16200000" flipH="1" flipV="1">
              <a:off x="2356013" y="4620482"/>
              <a:ext cx="80363" cy="80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924C88-814C-43EC-97BD-5D550FA9B318}"/>
                </a:ext>
              </a:extLst>
            </p:cNvPr>
            <p:cNvSpPr/>
            <p:nvPr/>
          </p:nvSpPr>
          <p:spPr>
            <a:xfrm rot="16200000" flipH="1" flipV="1">
              <a:off x="2710946" y="4620482"/>
              <a:ext cx="80363" cy="80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F808377-B21D-4122-9708-E59B74C16429}"/>
                  </a:ext>
                </a:extLst>
              </p:cNvPr>
              <p:cNvSpPr txBox="1"/>
              <p:nvPr/>
            </p:nvSpPr>
            <p:spPr>
              <a:xfrm>
                <a:off x="2562830" y="4542938"/>
                <a:ext cx="1018570" cy="410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F808377-B21D-4122-9708-E59B74C16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830" y="4542938"/>
                <a:ext cx="1018570" cy="410062"/>
              </a:xfrm>
              <a:prstGeom prst="rect">
                <a:avLst/>
              </a:prstGeom>
              <a:blipFill>
                <a:blip r:embed="rId7"/>
                <a:stretch>
                  <a:fillRect t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A8E6EC4-9AE2-4B6B-A95E-FAC4D0253C36}"/>
                  </a:ext>
                </a:extLst>
              </p:cNvPr>
              <p:cNvSpPr txBox="1"/>
              <p:nvPr/>
            </p:nvSpPr>
            <p:spPr>
              <a:xfrm>
                <a:off x="3868464" y="3886200"/>
                <a:ext cx="540827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A8E6EC4-9AE2-4B6B-A95E-FAC4D0253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464" y="3886200"/>
                <a:ext cx="5408271" cy="400110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B6A36BF8-A9AD-40E8-9257-E6300D99D788}"/>
              </a:ext>
            </a:extLst>
          </p:cNvPr>
          <p:cNvGrpSpPr/>
          <p:nvPr/>
        </p:nvGrpSpPr>
        <p:grpSpPr>
          <a:xfrm>
            <a:off x="581629" y="3493625"/>
            <a:ext cx="1754882" cy="1135525"/>
            <a:chOff x="657829" y="3493625"/>
            <a:chExt cx="1754882" cy="1135525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4B6AAEF-D735-4B2E-99FD-475B1CBE26C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210280" y="3493625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EF5BB44-ABA1-459A-929E-D393F53552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72230" y="3516630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DF0560-4166-4DB9-AC2E-13C75351180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50670" y="3543300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26D9075-5A47-4F45-B934-8E7F24C8BD1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63570" y="3528060"/>
              <a:ext cx="651510" cy="110109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489442E-3060-4E7E-A888-FAF25BD3E50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68420" y="3505200"/>
              <a:ext cx="697230" cy="112014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BDD6203-ECC1-49E3-8D1C-CD1DFDD2BA45}"/>
                </a:ext>
              </a:extLst>
            </p:cNvPr>
            <p:cNvGrpSpPr/>
            <p:nvPr/>
          </p:nvGrpSpPr>
          <p:grpSpPr>
            <a:xfrm>
              <a:off x="657829" y="3790890"/>
              <a:ext cx="1754882" cy="428573"/>
              <a:chOff x="657829" y="3790890"/>
              <a:chExt cx="1754882" cy="4285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6B4A8881-C3B1-4AD4-9BAC-A9DD5D693F84}"/>
                      </a:ext>
                    </a:extLst>
                  </p:cNvPr>
                  <p:cNvSpPr txBox="1"/>
                  <p:nvPr/>
                </p:nvSpPr>
                <p:spPr>
                  <a:xfrm>
                    <a:off x="657829" y="3790890"/>
                    <a:ext cx="535682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6B4A8881-C3B1-4AD4-9BAC-A9DD5D693F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829" y="3790890"/>
                    <a:ext cx="535682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34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7E327A91-32F3-4DBA-ABFF-A687987F05D4}"/>
                      </a:ext>
                    </a:extLst>
                  </p:cNvPr>
                  <p:cNvSpPr txBox="1"/>
                  <p:nvPr/>
                </p:nvSpPr>
                <p:spPr>
                  <a:xfrm>
                    <a:off x="1877029" y="3790890"/>
                    <a:ext cx="535682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52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7E327A91-32F3-4DBA-ABFF-A687987F05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7029" y="3790890"/>
                    <a:ext cx="535682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2668D670-C533-47A9-AE5F-4FAF05BDEF9C}"/>
                      </a:ext>
                    </a:extLst>
                  </p:cNvPr>
                  <p:cNvSpPr txBox="1"/>
                  <p:nvPr/>
                </p:nvSpPr>
                <p:spPr>
                  <a:xfrm>
                    <a:off x="1314692" y="3804218"/>
                    <a:ext cx="459481" cy="41524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2668D670-C533-47A9-AE5F-4FAF05BDEF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4692" y="3804218"/>
                    <a:ext cx="459481" cy="41524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2413264-2CEC-435E-BE4E-79585E60A9C3}"/>
                  </a:ext>
                </a:extLst>
              </p:cNvPr>
              <p:cNvSpPr txBox="1"/>
              <p:nvPr/>
            </p:nvSpPr>
            <p:spPr>
              <a:xfrm>
                <a:off x="3962400" y="4772561"/>
                <a:ext cx="4955458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70C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is a linear combination of the dimensions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 (input attributes)</a:t>
                </a:r>
              </a:p>
              <a:p>
                <a:endParaRPr lang="en-US" sz="2000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So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latin typeface="Comic Sans MS" panose="030F0702030302020204" pitchFamily="66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latin typeface="Comic Sans MS" panose="030F0702030302020204" pitchFamily="66" charset="0"/>
                      </a:rPr>
                      <m:t>and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latin typeface="Comic Sans MS" panose="030F0702030302020204" pitchFamily="66" charset="0"/>
                      </a:rPr>
                      <m:t>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…</a:t>
                </a: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2413264-2CEC-435E-BE4E-79585E60A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4772561"/>
                <a:ext cx="4955458" cy="1323439"/>
              </a:xfrm>
              <a:prstGeom prst="rect">
                <a:avLst/>
              </a:prstGeom>
              <a:blipFill>
                <a:blip r:embed="rId12"/>
                <a:stretch>
                  <a:fillRect l="-1230" t="-2765" b="-7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1D7B6E-461F-42C0-BE7C-ADCC52919EFA}"/>
              </a:ext>
            </a:extLst>
          </p:cNvPr>
          <p:cNvGrpSpPr/>
          <p:nvPr/>
        </p:nvGrpSpPr>
        <p:grpSpPr>
          <a:xfrm>
            <a:off x="2579617" y="1930377"/>
            <a:ext cx="696983" cy="191793"/>
            <a:chOff x="3060290" y="3733800"/>
            <a:chExt cx="1130710" cy="842667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635D997-7CCA-4F54-AD20-A43B20A8B664}"/>
                </a:ext>
              </a:extLst>
            </p:cNvPr>
            <p:cNvSpPr/>
            <p:nvPr/>
          </p:nvSpPr>
          <p:spPr bwMode="auto">
            <a:xfrm>
              <a:off x="3060290" y="3733800"/>
              <a:ext cx="1130710" cy="84266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45368B9-CEB5-44CB-A601-6128FF6303BE}"/>
                </a:ext>
              </a:extLst>
            </p:cNvPr>
            <p:cNvCxnSpPr/>
            <p:nvPr/>
          </p:nvCxnSpPr>
          <p:spPr bwMode="auto">
            <a:xfrm>
              <a:off x="3060290" y="3733800"/>
              <a:ext cx="0" cy="842667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AF1BF94-D877-4E37-8D19-08CC945A3D1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060290" y="3733800"/>
              <a:ext cx="1123198" cy="0"/>
            </a:xfrm>
            <a:prstGeom prst="line">
              <a:avLst/>
            </a:prstGeom>
            <a:noFill/>
            <a:ln w="381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2703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97" grpId="0" animBg="1"/>
      <p:bldP spid="96" grpId="0" animBg="1"/>
      <p:bldP spid="76" grpId="0"/>
      <p:bldP spid="103" grpId="0" uiExpand="1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D7B1-F0F8-48F7-A4AC-621B292A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E756-B619-443E-A569-60BCBE59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Approximate the argmax</a:t>
            </a:r>
          </a:p>
          <a:p>
            <a:r>
              <a:rPr lang="en-US" sz="2800" dirty="0"/>
              <a:t>Search from left to right</a:t>
            </a:r>
          </a:p>
          <a:p>
            <a:r>
              <a:rPr lang="en-US" sz="2800" dirty="0"/>
              <a:t>At each step, prune </a:t>
            </a:r>
            <a:br>
              <a:rPr lang="en-US" sz="2800" dirty="0"/>
            </a:br>
            <a:r>
              <a:rPr lang="en-US" sz="2800" dirty="0"/>
              <a:t>back to top k paths</a:t>
            </a:r>
            <a:br>
              <a:rPr lang="en-US" sz="2800" dirty="0"/>
            </a:br>
            <a:r>
              <a:rPr lang="en-US" sz="2800" dirty="0"/>
              <a:t>and then extend</a:t>
            </a:r>
            <a:br>
              <a:rPr lang="en-US" sz="2800" dirty="0"/>
            </a:br>
            <a:r>
              <a:rPr lang="en-US" sz="2800" dirty="0"/>
              <a:t>only those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E6389-AD37-4C26-83D4-3A723DA9A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EDC62-0D2D-4BDC-A49A-7768435CE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130</a:t>
            </a:fld>
            <a:endParaRPr lang="en-US" altLang="en-US"/>
          </a:p>
        </p:txBody>
      </p:sp>
      <p:sp>
        <p:nvSpPr>
          <p:cNvPr id="9" name="Line 47">
            <a:extLst>
              <a:ext uri="{FF2B5EF4-FFF2-40B4-BE49-F238E27FC236}">
                <a16:creationId xmlns:a16="http://schemas.microsoft.com/office/drawing/2014/main" id="{0C5A1E3A-C0B2-4A8B-AF82-61BDC90554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34413" y="3901879"/>
            <a:ext cx="923978" cy="776253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Oval 50">
            <a:extLst>
              <a:ext uri="{FF2B5EF4-FFF2-40B4-BE49-F238E27FC236}">
                <a16:creationId xmlns:a16="http://schemas.microsoft.com/office/drawing/2014/main" id="{3C588FD1-0928-49E4-9F52-226F7F473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816" y="466271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1" name="Line 47">
            <a:extLst>
              <a:ext uri="{FF2B5EF4-FFF2-40B4-BE49-F238E27FC236}">
                <a16:creationId xmlns:a16="http://schemas.microsoft.com/office/drawing/2014/main" id="{87CAA631-AC3B-4A43-85CB-AF962593A3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3154" y="4745263"/>
            <a:ext cx="895240" cy="3945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Line 47">
            <a:extLst>
              <a:ext uri="{FF2B5EF4-FFF2-40B4-BE49-F238E27FC236}">
                <a16:creationId xmlns:a16="http://schemas.microsoft.com/office/drawing/2014/main" id="{67CE4E55-AFB7-4962-95D8-5F82362CA2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34415" y="4911041"/>
            <a:ext cx="923978" cy="901021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57B6C-986E-41EE-9442-D5F942FA0270}"/>
              </a:ext>
            </a:extLst>
          </p:cNvPr>
          <p:cNvSpPr txBox="1"/>
          <p:nvPr/>
        </p:nvSpPr>
        <p:spPr>
          <a:xfrm rot="19172408">
            <a:off x="4120495" y="3952979"/>
            <a:ext cx="87395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E44F1-2798-4A09-8360-9A6999264492}"/>
              </a:ext>
            </a:extLst>
          </p:cNvPr>
          <p:cNvSpPr txBox="1"/>
          <p:nvPr/>
        </p:nvSpPr>
        <p:spPr>
          <a:xfrm>
            <a:off x="4379965" y="4379652"/>
            <a:ext cx="7601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It/0.4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BF74B-FE22-4116-8065-6C5FE010FA6E}"/>
              </a:ext>
            </a:extLst>
          </p:cNvPr>
          <p:cNvSpPr txBox="1"/>
          <p:nvPr/>
        </p:nvSpPr>
        <p:spPr>
          <a:xfrm rot="2621035">
            <a:off x="4273830" y="5019558"/>
            <a:ext cx="1160894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Often/0.1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EDB44B-F433-46BE-AC74-574263575970}"/>
              </a:ext>
            </a:extLst>
          </p:cNvPr>
          <p:cNvSpPr txBox="1"/>
          <p:nvPr/>
        </p:nvSpPr>
        <p:spPr>
          <a:xfrm rot="5400000">
            <a:off x="4492605" y="5626136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8" name="Oval 46">
            <a:extLst>
              <a:ext uri="{FF2B5EF4-FFF2-40B4-BE49-F238E27FC236}">
                <a16:creationId xmlns:a16="http://schemas.microsoft.com/office/drawing/2014/main" id="{E9CDE784-A764-4676-9CE0-C5403A327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36784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Oval 46">
            <a:extLst>
              <a:ext uri="{FF2B5EF4-FFF2-40B4-BE49-F238E27FC236}">
                <a16:creationId xmlns:a16="http://schemas.microsoft.com/office/drawing/2014/main" id="{9BF1AFA3-3BAE-4FCB-906E-9F983EEAD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45928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78AE008-0DCD-4A4B-8B89-186220F8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57358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Line 47">
            <a:extLst>
              <a:ext uri="{FF2B5EF4-FFF2-40B4-BE49-F238E27FC236}">
                <a16:creationId xmlns:a16="http://schemas.microsoft.com/office/drawing/2014/main" id="{8F728A71-31E0-4302-A674-2E80AF1A09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0249" y="2801163"/>
            <a:ext cx="1167166" cy="851255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Line 47">
            <a:extLst>
              <a:ext uri="{FF2B5EF4-FFF2-40B4-BE49-F238E27FC236}">
                <a16:creationId xmlns:a16="http://schemas.microsoft.com/office/drawing/2014/main" id="{CFA74DCB-DE77-48AD-B7CE-E5E3634427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8988" y="3717310"/>
            <a:ext cx="1175779" cy="41698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Line 47">
            <a:extLst>
              <a:ext uri="{FF2B5EF4-FFF2-40B4-BE49-F238E27FC236}">
                <a16:creationId xmlns:a16="http://schemas.microsoft.com/office/drawing/2014/main" id="{B1BC20A6-0D45-4D57-841C-4C41B4161C8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80250" y="3885326"/>
            <a:ext cx="1243363" cy="315629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18160-2FC3-4DD5-B4BC-DDE945B16AC6}"/>
              </a:ext>
            </a:extLst>
          </p:cNvPr>
          <p:cNvSpPr txBox="1"/>
          <p:nvPr/>
        </p:nvSpPr>
        <p:spPr>
          <a:xfrm rot="19172408">
            <a:off x="5363926" y="2927265"/>
            <a:ext cx="87876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is/0.45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CC12D8-4A2B-4363-BFD4-F2FD07389303}"/>
              </a:ext>
            </a:extLst>
          </p:cNvPr>
          <p:cNvSpPr txBox="1"/>
          <p:nvPr/>
        </p:nvSpPr>
        <p:spPr>
          <a:xfrm>
            <a:off x="5621172" y="3353938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gets/0.2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C761E2-173F-479F-8E5A-3D3E8A59CA36}"/>
              </a:ext>
            </a:extLst>
          </p:cNvPr>
          <p:cNvSpPr txBox="1"/>
          <p:nvPr/>
        </p:nvSpPr>
        <p:spPr>
          <a:xfrm rot="793839">
            <a:off x="5685439" y="3729810"/>
            <a:ext cx="102784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may/0.1</a:t>
            </a:r>
          </a:p>
        </p:txBody>
      </p:sp>
      <p:sp>
        <p:nvSpPr>
          <p:cNvPr id="27" name="Line 47">
            <a:extLst>
              <a:ext uri="{FF2B5EF4-FFF2-40B4-BE49-F238E27FC236}">
                <a16:creationId xmlns:a16="http://schemas.microsoft.com/office/drawing/2014/main" id="{F0BB37B1-A839-4417-85AC-02230A2B1E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4415" y="4669063"/>
            <a:ext cx="1143000" cy="0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8EA963-DD90-425F-81D9-AB716351337F}"/>
              </a:ext>
            </a:extLst>
          </p:cNvPr>
          <p:cNvSpPr txBox="1"/>
          <p:nvPr/>
        </p:nvSpPr>
        <p:spPr>
          <a:xfrm>
            <a:off x="5753655" y="4263993"/>
            <a:ext cx="752129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is/0.6</a:t>
            </a:r>
          </a:p>
        </p:txBody>
      </p:sp>
      <p:sp>
        <p:nvSpPr>
          <p:cNvPr id="29" name="Line 47">
            <a:extLst>
              <a:ext uri="{FF2B5EF4-FFF2-40B4-BE49-F238E27FC236}">
                <a16:creationId xmlns:a16="http://schemas.microsoft.com/office/drawing/2014/main" id="{D89FC4E4-08BD-412F-992C-95A601E9AB3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04414" y="4810633"/>
            <a:ext cx="1180353" cy="31114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861918-E286-4ED2-8C75-E239C6BE520D}"/>
              </a:ext>
            </a:extLst>
          </p:cNvPr>
          <p:cNvSpPr txBox="1"/>
          <p:nvPr/>
        </p:nvSpPr>
        <p:spPr>
          <a:xfrm rot="812667">
            <a:off x="5744593" y="4641893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gets/0.1</a:t>
            </a:r>
          </a:p>
        </p:txBody>
      </p:sp>
      <p:sp>
        <p:nvSpPr>
          <p:cNvPr id="32" name="Oval 46">
            <a:extLst>
              <a:ext uri="{FF2B5EF4-FFF2-40B4-BE49-F238E27FC236}">
                <a16:creationId xmlns:a16="http://schemas.microsoft.com/office/drawing/2014/main" id="{606F6701-AB7A-46F8-9BD5-D5E87032B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2652014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Oval 46">
            <a:extLst>
              <a:ext uri="{FF2B5EF4-FFF2-40B4-BE49-F238E27FC236}">
                <a16:creationId xmlns:a16="http://schemas.microsoft.com/office/drawing/2014/main" id="{37568EB1-07C2-4953-8C49-8A9310DB9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36022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Oval 46">
            <a:extLst>
              <a:ext uri="{FF2B5EF4-FFF2-40B4-BE49-F238E27FC236}">
                <a16:creationId xmlns:a16="http://schemas.microsoft.com/office/drawing/2014/main" id="{3ACB445E-F5E7-441F-A5F0-EBB6F8EB6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41356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390D14-8672-4A85-8884-11890C532064}"/>
              </a:ext>
            </a:extLst>
          </p:cNvPr>
          <p:cNvSpPr txBox="1"/>
          <p:nvPr/>
        </p:nvSpPr>
        <p:spPr>
          <a:xfrm>
            <a:off x="7022439" y="2418922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AB8918-379E-499C-9985-AA7BF1AE81F9}"/>
              </a:ext>
            </a:extLst>
          </p:cNvPr>
          <p:cNvSpPr txBox="1"/>
          <p:nvPr/>
        </p:nvSpPr>
        <p:spPr>
          <a:xfrm>
            <a:off x="7028415" y="3907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7" name="Line 47">
            <a:extLst>
              <a:ext uri="{FF2B5EF4-FFF2-40B4-BE49-F238E27FC236}">
                <a16:creationId xmlns:a16="http://schemas.microsoft.com/office/drawing/2014/main" id="{048BCE00-5CC3-4B46-82B4-7E80D1C52A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07097" y="2765304"/>
            <a:ext cx="1167166" cy="851255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Line 47">
            <a:extLst>
              <a:ext uri="{FF2B5EF4-FFF2-40B4-BE49-F238E27FC236}">
                <a16:creationId xmlns:a16="http://schemas.microsoft.com/office/drawing/2014/main" id="{094DA5EC-FCF3-46C0-BEF5-4D3366AF77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35837" y="3723063"/>
            <a:ext cx="1214625" cy="86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Line 47">
            <a:extLst>
              <a:ext uri="{FF2B5EF4-FFF2-40B4-BE49-F238E27FC236}">
                <a16:creationId xmlns:a16="http://schemas.microsoft.com/office/drawing/2014/main" id="{BDBE15D9-AE1F-4C66-9901-BBCE9F6F7C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07098" y="3849467"/>
            <a:ext cx="1243363" cy="315629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494289-384F-4B5D-85FA-FF0A6FFE7C03}"/>
              </a:ext>
            </a:extLst>
          </p:cNvPr>
          <p:cNvSpPr txBox="1"/>
          <p:nvPr/>
        </p:nvSpPr>
        <p:spPr>
          <a:xfrm rot="19474930">
            <a:off x="6864332" y="2835822"/>
            <a:ext cx="11544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upset/0.3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50AB13-3FCE-4BCD-99DD-6D4A2EC0CDA4}"/>
              </a:ext>
            </a:extLst>
          </p:cNvPr>
          <p:cNvSpPr txBox="1"/>
          <p:nvPr/>
        </p:nvSpPr>
        <p:spPr>
          <a:xfrm>
            <a:off x="7159714" y="3318079"/>
            <a:ext cx="116410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easily/0.2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72D631-849A-4B98-BF49-2BAC6C04B89D}"/>
              </a:ext>
            </a:extLst>
          </p:cNvPr>
          <p:cNvSpPr txBox="1"/>
          <p:nvPr/>
        </p:nvSpPr>
        <p:spPr>
          <a:xfrm rot="793839">
            <a:off x="7264384" y="3693951"/>
            <a:ext cx="92365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the/0.1</a:t>
            </a:r>
          </a:p>
        </p:txBody>
      </p:sp>
      <p:sp>
        <p:nvSpPr>
          <p:cNvPr id="43" name="Oval 46">
            <a:extLst>
              <a:ext uri="{FF2B5EF4-FFF2-40B4-BE49-F238E27FC236}">
                <a16:creationId xmlns:a16="http://schemas.microsoft.com/office/drawing/2014/main" id="{F183241B-C88D-4B8E-ADFA-A8EADB10E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261615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Oval 46">
            <a:extLst>
              <a:ext uri="{FF2B5EF4-FFF2-40B4-BE49-F238E27FC236}">
                <a16:creationId xmlns:a16="http://schemas.microsoft.com/office/drawing/2014/main" id="{55809DBC-D070-4BAD-B708-1835B8BD0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356640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Oval 46">
            <a:extLst>
              <a:ext uri="{FF2B5EF4-FFF2-40B4-BE49-F238E27FC236}">
                <a16:creationId xmlns:a16="http://schemas.microsoft.com/office/drawing/2014/main" id="{FD012C29-575F-4908-BC72-28C614DB4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409980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A36EA9-8728-4235-9A6B-4B7E311E04F8}"/>
              </a:ext>
            </a:extLst>
          </p:cNvPr>
          <p:cNvSpPr txBox="1"/>
          <p:nvPr/>
        </p:nvSpPr>
        <p:spPr>
          <a:xfrm>
            <a:off x="8549287" y="2383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DEDE3F-CBB7-47E4-91BD-F668E35966DE}"/>
              </a:ext>
            </a:extLst>
          </p:cNvPr>
          <p:cNvSpPr txBox="1"/>
          <p:nvPr/>
        </p:nvSpPr>
        <p:spPr>
          <a:xfrm>
            <a:off x="8555263" y="387120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7904AE-CAF4-4631-913A-ECF123B6F00D}"/>
              </a:ext>
            </a:extLst>
          </p:cNvPr>
          <p:cNvSpPr txBox="1"/>
          <p:nvPr/>
        </p:nvSpPr>
        <p:spPr>
          <a:xfrm>
            <a:off x="8552415" y="3369198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9" name="Oval 46">
            <a:extLst>
              <a:ext uri="{FF2B5EF4-FFF2-40B4-BE49-F238E27FC236}">
                <a16:creationId xmlns:a16="http://schemas.microsoft.com/office/drawing/2014/main" id="{ECFE74D7-3214-4A2B-9FF7-E2E10E65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4534592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Oval 46">
            <a:extLst>
              <a:ext uri="{FF2B5EF4-FFF2-40B4-BE49-F238E27FC236}">
                <a16:creationId xmlns:a16="http://schemas.microsoft.com/office/drawing/2014/main" id="{4DD5AB22-6B52-4AE6-82C0-703057143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5067992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1D6B1-CE2B-4118-914E-19FB857AE16C}"/>
              </a:ext>
            </a:extLst>
          </p:cNvPr>
          <p:cNvSpPr txBox="1"/>
          <p:nvPr/>
        </p:nvSpPr>
        <p:spPr>
          <a:xfrm>
            <a:off x="7028415" y="4288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2DFB15-97B2-48F6-992F-58848896AA90}"/>
              </a:ext>
            </a:extLst>
          </p:cNvPr>
          <p:cNvSpPr txBox="1"/>
          <p:nvPr/>
        </p:nvSpPr>
        <p:spPr>
          <a:xfrm>
            <a:off x="7049278" y="48214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3" name="Line 47">
            <a:extLst>
              <a:ext uri="{FF2B5EF4-FFF2-40B4-BE49-F238E27FC236}">
                <a16:creationId xmlns:a16="http://schemas.microsoft.com/office/drawing/2014/main" id="{857E824E-66E3-44D3-AD32-4A982AAA22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616" y="5794134"/>
            <a:ext cx="1143000" cy="0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E20B18-2F8E-48A7-AC21-9C388917E7E4}"/>
              </a:ext>
            </a:extLst>
          </p:cNvPr>
          <p:cNvSpPr txBox="1"/>
          <p:nvPr/>
        </p:nvSpPr>
        <p:spPr>
          <a:xfrm>
            <a:off x="5782567" y="5389064"/>
            <a:ext cx="84670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he/0.5</a:t>
            </a:r>
          </a:p>
        </p:txBody>
      </p:sp>
      <p:sp>
        <p:nvSpPr>
          <p:cNvPr id="55" name="Line 47">
            <a:extLst>
              <a:ext uri="{FF2B5EF4-FFF2-40B4-BE49-F238E27FC236}">
                <a16:creationId xmlns:a16="http://schemas.microsoft.com/office/drawing/2014/main" id="{904DE510-7155-40E8-AB55-E282C91E9A9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80615" y="5935704"/>
            <a:ext cx="1180353" cy="31114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0265D7-AB6C-4308-B30E-2DE6EEAAB941}"/>
              </a:ext>
            </a:extLst>
          </p:cNvPr>
          <p:cNvSpPr txBox="1"/>
          <p:nvPr/>
        </p:nvSpPr>
        <p:spPr>
          <a:xfrm rot="812667">
            <a:off x="5970675" y="5766964"/>
            <a:ext cx="7264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it/0.3</a:t>
            </a:r>
          </a:p>
        </p:txBody>
      </p:sp>
      <p:sp>
        <p:nvSpPr>
          <p:cNvPr id="57" name="Oval 46">
            <a:extLst>
              <a:ext uri="{FF2B5EF4-FFF2-40B4-BE49-F238E27FC236}">
                <a16:creationId xmlns:a16="http://schemas.microsoft.com/office/drawing/2014/main" id="{6156E5B1-33DC-42F6-A525-336EB0B5F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816" y="56596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Oval 46">
            <a:extLst>
              <a:ext uri="{FF2B5EF4-FFF2-40B4-BE49-F238E27FC236}">
                <a16:creationId xmlns:a16="http://schemas.microsoft.com/office/drawing/2014/main" id="{7C015D20-6499-4D61-B305-053C339C1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816" y="61930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969998-0619-45A5-B57E-FC909A3D4D0B}"/>
              </a:ext>
            </a:extLst>
          </p:cNvPr>
          <p:cNvSpPr txBox="1"/>
          <p:nvPr/>
        </p:nvSpPr>
        <p:spPr>
          <a:xfrm>
            <a:off x="7125479" y="594653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3304BE-FA0A-45A3-9674-09D4D0A15C9C}"/>
              </a:ext>
            </a:extLst>
          </p:cNvPr>
          <p:cNvSpPr txBox="1"/>
          <p:nvPr/>
        </p:nvSpPr>
        <p:spPr>
          <a:xfrm rot="5400000">
            <a:off x="6046014" y="62565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617C23-1217-CD1F-5449-1852789BF7BD}"/>
              </a:ext>
            </a:extLst>
          </p:cNvPr>
          <p:cNvGrpSpPr/>
          <p:nvPr/>
        </p:nvGrpSpPr>
        <p:grpSpPr>
          <a:xfrm>
            <a:off x="4419600" y="1660266"/>
            <a:ext cx="3599414" cy="1692534"/>
            <a:chOff x="4419600" y="1660266"/>
            <a:chExt cx="3599414" cy="1692534"/>
          </a:xfrm>
        </p:grpSpPr>
        <p:pic>
          <p:nvPicPr>
            <p:cNvPr id="8" name="Picture 7" descr="Flashlight with a beam">
              <a:extLst>
                <a:ext uri="{FF2B5EF4-FFF2-40B4-BE49-F238E27FC236}">
                  <a16:creationId xmlns:a16="http://schemas.microsoft.com/office/drawing/2014/main" id="{5640B36D-5F05-5EC2-715A-418817233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11034" flipV="1">
              <a:off x="4419600" y="1660266"/>
              <a:ext cx="2276951" cy="169253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109660-FE68-EBD5-5AEF-B7DDCF1D9D68}"/>
                </a:ext>
              </a:extLst>
            </p:cNvPr>
            <p:cNvSpPr txBox="1"/>
            <p:nvPr/>
          </p:nvSpPr>
          <p:spPr>
            <a:xfrm>
              <a:off x="5976949" y="1748135"/>
              <a:ext cx="20420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kern="0" dirty="0">
                  <a:latin typeface="Comic Sans MS" panose="030F0702030302020204" pitchFamily="66" charset="0"/>
                </a:rPr>
                <a:t>(k=2 shown)</a:t>
              </a:r>
              <a:endParaRPr lang="en-US" sz="2400" dirty="0"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5647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D7B1-F0F8-48F7-A4AC-621B292A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E756-B619-443E-A569-60BCBE59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Approximate the argmax</a:t>
            </a:r>
          </a:p>
          <a:p>
            <a:r>
              <a:rPr lang="en-US" sz="2800" dirty="0"/>
              <a:t>Search from left to right</a:t>
            </a:r>
          </a:p>
          <a:p>
            <a:r>
              <a:rPr lang="en-US" sz="2800" dirty="0"/>
              <a:t>At each step, prune </a:t>
            </a:r>
            <a:br>
              <a:rPr lang="en-US" sz="2800" dirty="0"/>
            </a:br>
            <a:r>
              <a:rPr lang="en-US" sz="2800" dirty="0"/>
              <a:t>back to top k paths</a:t>
            </a:r>
            <a:br>
              <a:rPr lang="en-US" sz="2800" dirty="0"/>
            </a:br>
            <a:r>
              <a:rPr lang="en-US" sz="2800" dirty="0"/>
              <a:t>and then extend</a:t>
            </a:r>
            <a:br>
              <a:rPr lang="en-US" sz="2800" dirty="0"/>
            </a:br>
            <a:r>
              <a:rPr lang="en-US" sz="2800" dirty="0"/>
              <a:t>only those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E6389-AD37-4C26-83D4-3A723DA9A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EDC62-0D2D-4BDC-A49A-7768435CE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131</a:t>
            </a:fld>
            <a:endParaRPr lang="en-US" altLang="en-US"/>
          </a:p>
        </p:txBody>
      </p:sp>
      <p:sp>
        <p:nvSpPr>
          <p:cNvPr id="9" name="Line 47">
            <a:extLst>
              <a:ext uri="{FF2B5EF4-FFF2-40B4-BE49-F238E27FC236}">
                <a16:creationId xmlns:a16="http://schemas.microsoft.com/office/drawing/2014/main" id="{0C5A1E3A-C0B2-4A8B-AF82-61BDC90554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34413" y="3901879"/>
            <a:ext cx="923978" cy="776253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Oval 50">
            <a:extLst>
              <a:ext uri="{FF2B5EF4-FFF2-40B4-BE49-F238E27FC236}">
                <a16:creationId xmlns:a16="http://schemas.microsoft.com/office/drawing/2014/main" id="{3C588FD1-0928-49E4-9F52-226F7F473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816" y="466271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1" name="Line 47">
            <a:extLst>
              <a:ext uri="{FF2B5EF4-FFF2-40B4-BE49-F238E27FC236}">
                <a16:creationId xmlns:a16="http://schemas.microsoft.com/office/drawing/2014/main" id="{87CAA631-AC3B-4A43-85CB-AF962593A3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3154" y="4745263"/>
            <a:ext cx="895240" cy="3945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Line 47">
            <a:extLst>
              <a:ext uri="{FF2B5EF4-FFF2-40B4-BE49-F238E27FC236}">
                <a16:creationId xmlns:a16="http://schemas.microsoft.com/office/drawing/2014/main" id="{67CE4E55-AFB7-4962-95D8-5F82362CA2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34415" y="4911041"/>
            <a:ext cx="923978" cy="901021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57B6C-986E-41EE-9442-D5F942FA0270}"/>
              </a:ext>
            </a:extLst>
          </p:cNvPr>
          <p:cNvSpPr txBox="1"/>
          <p:nvPr/>
        </p:nvSpPr>
        <p:spPr>
          <a:xfrm rot="19172408">
            <a:off x="4120495" y="3952979"/>
            <a:ext cx="87395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E44F1-2798-4A09-8360-9A6999264492}"/>
              </a:ext>
            </a:extLst>
          </p:cNvPr>
          <p:cNvSpPr txBox="1"/>
          <p:nvPr/>
        </p:nvSpPr>
        <p:spPr>
          <a:xfrm>
            <a:off x="4379965" y="4379652"/>
            <a:ext cx="7601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It/0.4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BF74B-FE22-4116-8065-6C5FE010FA6E}"/>
              </a:ext>
            </a:extLst>
          </p:cNvPr>
          <p:cNvSpPr txBox="1"/>
          <p:nvPr/>
        </p:nvSpPr>
        <p:spPr>
          <a:xfrm rot="2621035">
            <a:off x="4273830" y="5019558"/>
            <a:ext cx="1160894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Often/0.1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EDB44B-F433-46BE-AC74-574263575970}"/>
              </a:ext>
            </a:extLst>
          </p:cNvPr>
          <p:cNvSpPr txBox="1"/>
          <p:nvPr/>
        </p:nvSpPr>
        <p:spPr>
          <a:xfrm rot="5400000">
            <a:off x="4492605" y="5626136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8" name="Oval 46">
            <a:extLst>
              <a:ext uri="{FF2B5EF4-FFF2-40B4-BE49-F238E27FC236}">
                <a16:creationId xmlns:a16="http://schemas.microsoft.com/office/drawing/2014/main" id="{E9CDE784-A764-4676-9CE0-C5403A327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36784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Oval 46">
            <a:extLst>
              <a:ext uri="{FF2B5EF4-FFF2-40B4-BE49-F238E27FC236}">
                <a16:creationId xmlns:a16="http://schemas.microsoft.com/office/drawing/2014/main" id="{9BF1AFA3-3BAE-4FCB-906E-9F983EEAD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45928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78AE008-0DCD-4A4B-8B89-186220F8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57358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Line 47">
            <a:extLst>
              <a:ext uri="{FF2B5EF4-FFF2-40B4-BE49-F238E27FC236}">
                <a16:creationId xmlns:a16="http://schemas.microsoft.com/office/drawing/2014/main" id="{8F728A71-31E0-4302-A674-2E80AF1A09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0249" y="2801163"/>
            <a:ext cx="1167166" cy="851255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Line 47">
            <a:extLst>
              <a:ext uri="{FF2B5EF4-FFF2-40B4-BE49-F238E27FC236}">
                <a16:creationId xmlns:a16="http://schemas.microsoft.com/office/drawing/2014/main" id="{CFA74DCB-DE77-48AD-B7CE-E5E3634427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8988" y="3717310"/>
            <a:ext cx="1175779" cy="41698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Line 47">
            <a:extLst>
              <a:ext uri="{FF2B5EF4-FFF2-40B4-BE49-F238E27FC236}">
                <a16:creationId xmlns:a16="http://schemas.microsoft.com/office/drawing/2014/main" id="{B1BC20A6-0D45-4D57-841C-4C41B4161C8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80250" y="3885326"/>
            <a:ext cx="1243363" cy="315629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18160-2FC3-4DD5-B4BC-DDE945B16AC6}"/>
              </a:ext>
            </a:extLst>
          </p:cNvPr>
          <p:cNvSpPr txBox="1"/>
          <p:nvPr/>
        </p:nvSpPr>
        <p:spPr>
          <a:xfrm rot="19172408">
            <a:off x="5363926" y="2927265"/>
            <a:ext cx="87876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is/0.45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CC12D8-4A2B-4363-BFD4-F2FD07389303}"/>
              </a:ext>
            </a:extLst>
          </p:cNvPr>
          <p:cNvSpPr txBox="1"/>
          <p:nvPr/>
        </p:nvSpPr>
        <p:spPr>
          <a:xfrm>
            <a:off x="5621172" y="3353938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gets/0.2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C761E2-173F-479F-8E5A-3D3E8A59CA36}"/>
              </a:ext>
            </a:extLst>
          </p:cNvPr>
          <p:cNvSpPr txBox="1"/>
          <p:nvPr/>
        </p:nvSpPr>
        <p:spPr>
          <a:xfrm rot="793839">
            <a:off x="5685439" y="3729810"/>
            <a:ext cx="102784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may/0.1</a:t>
            </a:r>
          </a:p>
        </p:txBody>
      </p:sp>
      <p:sp>
        <p:nvSpPr>
          <p:cNvPr id="27" name="Line 47">
            <a:extLst>
              <a:ext uri="{FF2B5EF4-FFF2-40B4-BE49-F238E27FC236}">
                <a16:creationId xmlns:a16="http://schemas.microsoft.com/office/drawing/2014/main" id="{F0BB37B1-A839-4417-85AC-02230A2B1E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4415" y="4669063"/>
            <a:ext cx="1143000" cy="0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8EA963-DD90-425F-81D9-AB716351337F}"/>
              </a:ext>
            </a:extLst>
          </p:cNvPr>
          <p:cNvSpPr txBox="1"/>
          <p:nvPr/>
        </p:nvSpPr>
        <p:spPr>
          <a:xfrm>
            <a:off x="5753655" y="4263993"/>
            <a:ext cx="752129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is/0.6</a:t>
            </a:r>
          </a:p>
        </p:txBody>
      </p:sp>
      <p:sp>
        <p:nvSpPr>
          <p:cNvPr id="29" name="Line 47">
            <a:extLst>
              <a:ext uri="{FF2B5EF4-FFF2-40B4-BE49-F238E27FC236}">
                <a16:creationId xmlns:a16="http://schemas.microsoft.com/office/drawing/2014/main" id="{D89FC4E4-08BD-412F-992C-95A601E9AB3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04414" y="4810633"/>
            <a:ext cx="1180353" cy="31114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861918-E286-4ED2-8C75-E239C6BE520D}"/>
              </a:ext>
            </a:extLst>
          </p:cNvPr>
          <p:cNvSpPr txBox="1"/>
          <p:nvPr/>
        </p:nvSpPr>
        <p:spPr>
          <a:xfrm rot="812667">
            <a:off x="5744593" y="4641893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gets/0.1</a:t>
            </a:r>
          </a:p>
        </p:txBody>
      </p:sp>
      <p:sp>
        <p:nvSpPr>
          <p:cNvPr id="32" name="Oval 46">
            <a:extLst>
              <a:ext uri="{FF2B5EF4-FFF2-40B4-BE49-F238E27FC236}">
                <a16:creationId xmlns:a16="http://schemas.microsoft.com/office/drawing/2014/main" id="{606F6701-AB7A-46F8-9BD5-D5E87032B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2652014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Oval 46">
            <a:extLst>
              <a:ext uri="{FF2B5EF4-FFF2-40B4-BE49-F238E27FC236}">
                <a16:creationId xmlns:a16="http://schemas.microsoft.com/office/drawing/2014/main" id="{37568EB1-07C2-4953-8C49-8A9310DB9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36022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Oval 46">
            <a:extLst>
              <a:ext uri="{FF2B5EF4-FFF2-40B4-BE49-F238E27FC236}">
                <a16:creationId xmlns:a16="http://schemas.microsoft.com/office/drawing/2014/main" id="{3ACB445E-F5E7-441F-A5F0-EBB6F8EB6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41356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390D14-8672-4A85-8884-11890C532064}"/>
              </a:ext>
            </a:extLst>
          </p:cNvPr>
          <p:cNvSpPr txBox="1"/>
          <p:nvPr/>
        </p:nvSpPr>
        <p:spPr>
          <a:xfrm>
            <a:off x="7022439" y="2418922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AB8918-379E-499C-9985-AA7BF1AE81F9}"/>
              </a:ext>
            </a:extLst>
          </p:cNvPr>
          <p:cNvSpPr txBox="1"/>
          <p:nvPr/>
        </p:nvSpPr>
        <p:spPr>
          <a:xfrm>
            <a:off x="7028415" y="3907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7" name="Line 47">
            <a:extLst>
              <a:ext uri="{FF2B5EF4-FFF2-40B4-BE49-F238E27FC236}">
                <a16:creationId xmlns:a16="http://schemas.microsoft.com/office/drawing/2014/main" id="{048BCE00-5CC3-4B46-82B4-7E80D1C52A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07097" y="2765304"/>
            <a:ext cx="1167166" cy="851255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Line 47">
            <a:extLst>
              <a:ext uri="{FF2B5EF4-FFF2-40B4-BE49-F238E27FC236}">
                <a16:creationId xmlns:a16="http://schemas.microsoft.com/office/drawing/2014/main" id="{094DA5EC-FCF3-46C0-BEF5-4D3366AF77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35837" y="3723063"/>
            <a:ext cx="1214625" cy="86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Line 47">
            <a:extLst>
              <a:ext uri="{FF2B5EF4-FFF2-40B4-BE49-F238E27FC236}">
                <a16:creationId xmlns:a16="http://schemas.microsoft.com/office/drawing/2014/main" id="{BDBE15D9-AE1F-4C66-9901-BBCE9F6F7C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07098" y="3849467"/>
            <a:ext cx="1243363" cy="315629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494289-384F-4B5D-85FA-FF0A6FFE7C03}"/>
              </a:ext>
            </a:extLst>
          </p:cNvPr>
          <p:cNvSpPr txBox="1"/>
          <p:nvPr/>
        </p:nvSpPr>
        <p:spPr>
          <a:xfrm rot="19474930">
            <a:off x="6864332" y="2835822"/>
            <a:ext cx="11544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upset/0.3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50AB13-3FCE-4BCD-99DD-6D4A2EC0CDA4}"/>
              </a:ext>
            </a:extLst>
          </p:cNvPr>
          <p:cNvSpPr txBox="1"/>
          <p:nvPr/>
        </p:nvSpPr>
        <p:spPr>
          <a:xfrm>
            <a:off x="7159714" y="3318079"/>
            <a:ext cx="116410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easily/0.2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72D631-849A-4B98-BF49-2BAC6C04B89D}"/>
              </a:ext>
            </a:extLst>
          </p:cNvPr>
          <p:cNvSpPr txBox="1"/>
          <p:nvPr/>
        </p:nvSpPr>
        <p:spPr>
          <a:xfrm rot="793839">
            <a:off x="7264384" y="3693951"/>
            <a:ext cx="92365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the/0.1</a:t>
            </a:r>
          </a:p>
        </p:txBody>
      </p:sp>
      <p:sp>
        <p:nvSpPr>
          <p:cNvPr id="43" name="Oval 46">
            <a:extLst>
              <a:ext uri="{FF2B5EF4-FFF2-40B4-BE49-F238E27FC236}">
                <a16:creationId xmlns:a16="http://schemas.microsoft.com/office/drawing/2014/main" id="{F183241B-C88D-4B8E-ADFA-A8EADB10E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261615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Oval 46">
            <a:extLst>
              <a:ext uri="{FF2B5EF4-FFF2-40B4-BE49-F238E27FC236}">
                <a16:creationId xmlns:a16="http://schemas.microsoft.com/office/drawing/2014/main" id="{55809DBC-D070-4BAD-B708-1835B8BD0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356640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Oval 46">
            <a:extLst>
              <a:ext uri="{FF2B5EF4-FFF2-40B4-BE49-F238E27FC236}">
                <a16:creationId xmlns:a16="http://schemas.microsoft.com/office/drawing/2014/main" id="{FD012C29-575F-4908-BC72-28C614DB4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409980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A36EA9-8728-4235-9A6B-4B7E311E04F8}"/>
              </a:ext>
            </a:extLst>
          </p:cNvPr>
          <p:cNvSpPr txBox="1"/>
          <p:nvPr/>
        </p:nvSpPr>
        <p:spPr>
          <a:xfrm>
            <a:off x="8549287" y="2383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DEDE3F-CBB7-47E4-91BD-F668E35966DE}"/>
              </a:ext>
            </a:extLst>
          </p:cNvPr>
          <p:cNvSpPr txBox="1"/>
          <p:nvPr/>
        </p:nvSpPr>
        <p:spPr>
          <a:xfrm>
            <a:off x="8555263" y="387120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7904AE-CAF4-4631-913A-ECF123B6F00D}"/>
              </a:ext>
            </a:extLst>
          </p:cNvPr>
          <p:cNvSpPr txBox="1"/>
          <p:nvPr/>
        </p:nvSpPr>
        <p:spPr>
          <a:xfrm>
            <a:off x="8552415" y="3369198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9" name="Oval 46">
            <a:extLst>
              <a:ext uri="{FF2B5EF4-FFF2-40B4-BE49-F238E27FC236}">
                <a16:creationId xmlns:a16="http://schemas.microsoft.com/office/drawing/2014/main" id="{ECFE74D7-3214-4A2B-9FF7-E2E10E65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4534592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Oval 46">
            <a:extLst>
              <a:ext uri="{FF2B5EF4-FFF2-40B4-BE49-F238E27FC236}">
                <a16:creationId xmlns:a16="http://schemas.microsoft.com/office/drawing/2014/main" id="{4DD5AB22-6B52-4AE6-82C0-703057143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5067992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1D6B1-CE2B-4118-914E-19FB857AE16C}"/>
              </a:ext>
            </a:extLst>
          </p:cNvPr>
          <p:cNvSpPr txBox="1"/>
          <p:nvPr/>
        </p:nvSpPr>
        <p:spPr>
          <a:xfrm>
            <a:off x="7028415" y="4288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2DFB15-97B2-48F6-992F-58848896AA90}"/>
              </a:ext>
            </a:extLst>
          </p:cNvPr>
          <p:cNvSpPr txBox="1"/>
          <p:nvPr/>
        </p:nvSpPr>
        <p:spPr>
          <a:xfrm>
            <a:off x="7049278" y="48214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3" name="Line 47">
            <a:extLst>
              <a:ext uri="{FF2B5EF4-FFF2-40B4-BE49-F238E27FC236}">
                <a16:creationId xmlns:a16="http://schemas.microsoft.com/office/drawing/2014/main" id="{857E824E-66E3-44D3-AD32-4A982AAA22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616" y="5794134"/>
            <a:ext cx="1143000" cy="0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E20B18-2F8E-48A7-AC21-9C388917E7E4}"/>
              </a:ext>
            </a:extLst>
          </p:cNvPr>
          <p:cNvSpPr txBox="1"/>
          <p:nvPr/>
        </p:nvSpPr>
        <p:spPr>
          <a:xfrm>
            <a:off x="5782567" y="5389064"/>
            <a:ext cx="84670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he/0.5</a:t>
            </a:r>
          </a:p>
        </p:txBody>
      </p:sp>
      <p:sp>
        <p:nvSpPr>
          <p:cNvPr id="55" name="Line 47">
            <a:extLst>
              <a:ext uri="{FF2B5EF4-FFF2-40B4-BE49-F238E27FC236}">
                <a16:creationId xmlns:a16="http://schemas.microsoft.com/office/drawing/2014/main" id="{904DE510-7155-40E8-AB55-E282C91E9A9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80615" y="5935704"/>
            <a:ext cx="1180353" cy="31114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0265D7-AB6C-4308-B30E-2DE6EEAAB941}"/>
              </a:ext>
            </a:extLst>
          </p:cNvPr>
          <p:cNvSpPr txBox="1"/>
          <p:nvPr/>
        </p:nvSpPr>
        <p:spPr>
          <a:xfrm rot="812667">
            <a:off x="5970675" y="5766964"/>
            <a:ext cx="7264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it/0.3</a:t>
            </a:r>
          </a:p>
        </p:txBody>
      </p:sp>
      <p:sp>
        <p:nvSpPr>
          <p:cNvPr id="57" name="Oval 46">
            <a:extLst>
              <a:ext uri="{FF2B5EF4-FFF2-40B4-BE49-F238E27FC236}">
                <a16:creationId xmlns:a16="http://schemas.microsoft.com/office/drawing/2014/main" id="{6156E5B1-33DC-42F6-A525-336EB0B5F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816" y="56596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Oval 46">
            <a:extLst>
              <a:ext uri="{FF2B5EF4-FFF2-40B4-BE49-F238E27FC236}">
                <a16:creationId xmlns:a16="http://schemas.microsoft.com/office/drawing/2014/main" id="{7C015D20-6499-4D61-B305-053C339C1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816" y="61930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969998-0619-45A5-B57E-FC909A3D4D0B}"/>
              </a:ext>
            </a:extLst>
          </p:cNvPr>
          <p:cNvSpPr txBox="1"/>
          <p:nvPr/>
        </p:nvSpPr>
        <p:spPr>
          <a:xfrm>
            <a:off x="7125479" y="594653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3304BE-FA0A-45A3-9674-09D4D0A15C9C}"/>
              </a:ext>
            </a:extLst>
          </p:cNvPr>
          <p:cNvSpPr txBox="1"/>
          <p:nvPr/>
        </p:nvSpPr>
        <p:spPr>
          <a:xfrm rot="5400000">
            <a:off x="6046014" y="62565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10849B-D79D-4F81-9AEE-FD552CD26C19}"/>
              </a:ext>
            </a:extLst>
          </p:cNvPr>
          <p:cNvGrpSpPr/>
          <p:nvPr/>
        </p:nvGrpSpPr>
        <p:grpSpPr>
          <a:xfrm>
            <a:off x="5181600" y="5715000"/>
            <a:ext cx="271323" cy="271322"/>
            <a:chOff x="5181600" y="5715000"/>
            <a:chExt cx="271323" cy="271322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A831373-51A4-442E-B42A-C3002604572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1600" y="5715000"/>
              <a:ext cx="271321" cy="271322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9107432-A1D7-47F2-BBDC-B3CE8B749509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V="1">
              <a:off x="5181601" y="5715000"/>
              <a:ext cx="271321" cy="271322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02E0AC7-A73D-EFFF-A4CC-4B864FE0D96C}"/>
              </a:ext>
            </a:extLst>
          </p:cNvPr>
          <p:cNvGrpSpPr/>
          <p:nvPr/>
        </p:nvGrpSpPr>
        <p:grpSpPr>
          <a:xfrm>
            <a:off x="4419600" y="1660266"/>
            <a:ext cx="3599414" cy="1692534"/>
            <a:chOff x="4419600" y="1660266"/>
            <a:chExt cx="3599414" cy="1692534"/>
          </a:xfrm>
        </p:grpSpPr>
        <p:pic>
          <p:nvPicPr>
            <p:cNvPr id="65" name="Picture 64" descr="Flashlight with a beam">
              <a:extLst>
                <a:ext uri="{FF2B5EF4-FFF2-40B4-BE49-F238E27FC236}">
                  <a16:creationId xmlns:a16="http://schemas.microsoft.com/office/drawing/2014/main" id="{5898FAD6-E2A8-92B6-05C9-31C8936B6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11034" flipV="1">
              <a:off x="4419600" y="1660266"/>
              <a:ext cx="2276951" cy="1692534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99CC6A6-0869-93C8-4A4E-A265000732D6}"/>
                </a:ext>
              </a:extLst>
            </p:cNvPr>
            <p:cNvSpPr txBox="1"/>
            <p:nvPr/>
          </p:nvSpPr>
          <p:spPr>
            <a:xfrm>
              <a:off x="5976949" y="1748135"/>
              <a:ext cx="20420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kern="0" dirty="0">
                  <a:latin typeface="Comic Sans MS" panose="030F0702030302020204" pitchFamily="66" charset="0"/>
                </a:rPr>
                <a:t>(k=2 shown)</a:t>
              </a:r>
              <a:endParaRPr lang="en-US" sz="2400" dirty="0"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37059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D7B1-F0F8-48F7-A4AC-621B292A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E756-B619-443E-A569-60BCBE59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Approximate the argmax</a:t>
            </a:r>
          </a:p>
          <a:p>
            <a:r>
              <a:rPr lang="en-US" sz="2800" dirty="0"/>
              <a:t>Search from left to right</a:t>
            </a:r>
          </a:p>
          <a:p>
            <a:r>
              <a:rPr lang="en-US" sz="2800" dirty="0"/>
              <a:t>At each step, prune </a:t>
            </a:r>
            <a:br>
              <a:rPr lang="en-US" sz="2800" dirty="0"/>
            </a:br>
            <a:r>
              <a:rPr lang="en-US" sz="2800" dirty="0"/>
              <a:t>back to top k paths</a:t>
            </a:r>
            <a:br>
              <a:rPr lang="en-US" sz="2800" dirty="0"/>
            </a:br>
            <a:r>
              <a:rPr lang="en-US" sz="2800" dirty="0"/>
              <a:t>and then extend</a:t>
            </a:r>
            <a:br>
              <a:rPr lang="en-US" sz="2800" dirty="0"/>
            </a:br>
            <a:r>
              <a:rPr lang="en-US" sz="2800" dirty="0"/>
              <a:t>only those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E6389-AD37-4C26-83D4-3A723DA9A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EDC62-0D2D-4BDC-A49A-7768435CE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132</a:t>
            </a:fld>
            <a:endParaRPr lang="en-US" altLang="en-US"/>
          </a:p>
        </p:txBody>
      </p:sp>
      <p:sp>
        <p:nvSpPr>
          <p:cNvPr id="9" name="Line 47">
            <a:extLst>
              <a:ext uri="{FF2B5EF4-FFF2-40B4-BE49-F238E27FC236}">
                <a16:creationId xmlns:a16="http://schemas.microsoft.com/office/drawing/2014/main" id="{0C5A1E3A-C0B2-4A8B-AF82-61BDC90554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34413" y="3901879"/>
            <a:ext cx="923978" cy="776253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Oval 50">
            <a:extLst>
              <a:ext uri="{FF2B5EF4-FFF2-40B4-BE49-F238E27FC236}">
                <a16:creationId xmlns:a16="http://schemas.microsoft.com/office/drawing/2014/main" id="{3C588FD1-0928-49E4-9F52-226F7F473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816" y="466271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1" name="Line 47">
            <a:extLst>
              <a:ext uri="{FF2B5EF4-FFF2-40B4-BE49-F238E27FC236}">
                <a16:creationId xmlns:a16="http://schemas.microsoft.com/office/drawing/2014/main" id="{87CAA631-AC3B-4A43-85CB-AF962593A3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3154" y="4745263"/>
            <a:ext cx="895240" cy="3945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Line 47">
            <a:extLst>
              <a:ext uri="{FF2B5EF4-FFF2-40B4-BE49-F238E27FC236}">
                <a16:creationId xmlns:a16="http://schemas.microsoft.com/office/drawing/2014/main" id="{67CE4E55-AFB7-4962-95D8-5F82362CA2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34415" y="4911041"/>
            <a:ext cx="923978" cy="901021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57B6C-986E-41EE-9442-D5F942FA0270}"/>
              </a:ext>
            </a:extLst>
          </p:cNvPr>
          <p:cNvSpPr txBox="1"/>
          <p:nvPr/>
        </p:nvSpPr>
        <p:spPr>
          <a:xfrm rot="19172408">
            <a:off x="4120495" y="3952979"/>
            <a:ext cx="87395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E44F1-2798-4A09-8360-9A6999264492}"/>
              </a:ext>
            </a:extLst>
          </p:cNvPr>
          <p:cNvSpPr txBox="1"/>
          <p:nvPr/>
        </p:nvSpPr>
        <p:spPr>
          <a:xfrm>
            <a:off x="4379965" y="4379652"/>
            <a:ext cx="7601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It/0.4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BF74B-FE22-4116-8065-6C5FE010FA6E}"/>
              </a:ext>
            </a:extLst>
          </p:cNvPr>
          <p:cNvSpPr txBox="1"/>
          <p:nvPr/>
        </p:nvSpPr>
        <p:spPr>
          <a:xfrm rot="2621035">
            <a:off x="4273830" y="5019558"/>
            <a:ext cx="1160894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Often/0.1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EDB44B-F433-46BE-AC74-574263575970}"/>
              </a:ext>
            </a:extLst>
          </p:cNvPr>
          <p:cNvSpPr txBox="1"/>
          <p:nvPr/>
        </p:nvSpPr>
        <p:spPr>
          <a:xfrm rot="5400000">
            <a:off x="4492605" y="5626136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8" name="Oval 46">
            <a:extLst>
              <a:ext uri="{FF2B5EF4-FFF2-40B4-BE49-F238E27FC236}">
                <a16:creationId xmlns:a16="http://schemas.microsoft.com/office/drawing/2014/main" id="{E9CDE784-A764-4676-9CE0-C5403A327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36784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Oval 46">
            <a:extLst>
              <a:ext uri="{FF2B5EF4-FFF2-40B4-BE49-F238E27FC236}">
                <a16:creationId xmlns:a16="http://schemas.microsoft.com/office/drawing/2014/main" id="{9BF1AFA3-3BAE-4FCB-906E-9F983EEAD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45928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78AE008-0DCD-4A4B-8B89-186220F8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57358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Line 47">
            <a:extLst>
              <a:ext uri="{FF2B5EF4-FFF2-40B4-BE49-F238E27FC236}">
                <a16:creationId xmlns:a16="http://schemas.microsoft.com/office/drawing/2014/main" id="{8F728A71-31E0-4302-A674-2E80AF1A09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0249" y="2801163"/>
            <a:ext cx="1167166" cy="851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rgbClr val="0070C0"/>
              </a:solidFill>
            </a:endParaRPr>
          </a:p>
        </p:txBody>
      </p:sp>
      <p:sp>
        <p:nvSpPr>
          <p:cNvPr id="22" name="Line 47">
            <a:extLst>
              <a:ext uri="{FF2B5EF4-FFF2-40B4-BE49-F238E27FC236}">
                <a16:creationId xmlns:a16="http://schemas.microsoft.com/office/drawing/2014/main" id="{CFA74DCB-DE77-48AD-B7CE-E5E3634427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8988" y="3717310"/>
            <a:ext cx="1175779" cy="41698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rgbClr val="0070C0"/>
              </a:solidFill>
            </a:endParaRPr>
          </a:p>
        </p:txBody>
      </p:sp>
      <p:sp>
        <p:nvSpPr>
          <p:cNvPr id="23" name="Line 47">
            <a:extLst>
              <a:ext uri="{FF2B5EF4-FFF2-40B4-BE49-F238E27FC236}">
                <a16:creationId xmlns:a16="http://schemas.microsoft.com/office/drawing/2014/main" id="{B1BC20A6-0D45-4D57-841C-4C41B4161C8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80250" y="3885326"/>
            <a:ext cx="1243363" cy="31562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rgbClr val="0070C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18160-2FC3-4DD5-B4BC-DDE945B16AC6}"/>
              </a:ext>
            </a:extLst>
          </p:cNvPr>
          <p:cNvSpPr txBox="1"/>
          <p:nvPr/>
        </p:nvSpPr>
        <p:spPr>
          <a:xfrm rot="19172408">
            <a:off x="5363926" y="2927265"/>
            <a:ext cx="87876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is/0.45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CC12D8-4A2B-4363-BFD4-F2FD07389303}"/>
              </a:ext>
            </a:extLst>
          </p:cNvPr>
          <p:cNvSpPr txBox="1"/>
          <p:nvPr/>
        </p:nvSpPr>
        <p:spPr>
          <a:xfrm>
            <a:off x="5621172" y="3353938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gets/0.2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C761E2-173F-479F-8E5A-3D3E8A59CA36}"/>
              </a:ext>
            </a:extLst>
          </p:cNvPr>
          <p:cNvSpPr txBox="1"/>
          <p:nvPr/>
        </p:nvSpPr>
        <p:spPr>
          <a:xfrm rot="793839">
            <a:off x="5685439" y="3729810"/>
            <a:ext cx="102784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may/0.1</a:t>
            </a:r>
          </a:p>
        </p:txBody>
      </p:sp>
      <p:sp>
        <p:nvSpPr>
          <p:cNvPr id="27" name="Line 47">
            <a:extLst>
              <a:ext uri="{FF2B5EF4-FFF2-40B4-BE49-F238E27FC236}">
                <a16:creationId xmlns:a16="http://schemas.microsoft.com/office/drawing/2014/main" id="{F0BB37B1-A839-4417-85AC-02230A2B1E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4415" y="4669063"/>
            <a:ext cx="1143000" cy="0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rgbClr val="0070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8EA963-DD90-425F-81D9-AB716351337F}"/>
              </a:ext>
            </a:extLst>
          </p:cNvPr>
          <p:cNvSpPr txBox="1"/>
          <p:nvPr/>
        </p:nvSpPr>
        <p:spPr>
          <a:xfrm>
            <a:off x="5753655" y="4263993"/>
            <a:ext cx="752129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is/0.6</a:t>
            </a:r>
          </a:p>
        </p:txBody>
      </p:sp>
      <p:sp>
        <p:nvSpPr>
          <p:cNvPr id="29" name="Line 47">
            <a:extLst>
              <a:ext uri="{FF2B5EF4-FFF2-40B4-BE49-F238E27FC236}">
                <a16:creationId xmlns:a16="http://schemas.microsoft.com/office/drawing/2014/main" id="{D89FC4E4-08BD-412F-992C-95A601E9AB3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04414" y="4810633"/>
            <a:ext cx="1180353" cy="311147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rgbClr val="0070C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861918-E286-4ED2-8C75-E239C6BE520D}"/>
              </a:ext>
            </a:extLst>
          </p:cNvPr>
          <p:cNvSpPr txBox="1"/>
          <p:nvPr/>
        </p:nvSpPr>
        <p:spPr>
          <a:xfrm rot="812667">
            <a:off x="5744593" y="4641893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gets/0.1</a:t>
            </a:r>
          </a:p>
        </p:txBody>
      </p:sp>
      <p:sp>
        <p:nvSpPr>
          <p:cNvPr id="32" name="Oval 46">
            <a:extLst>
              <a:ext uri="{FF2B5EF4-FFF2-40B4-BE49-F238E27FC236}">
                <a16:creationId xmlns:a16="http://schemas.microsoft.com/office/drawing/2014/main" id="{606F6701-AB7A-46F8-9BD5-D5E87032B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2652014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Oval 46">
            <a:extLst>
              <a:ext uri="{FF2B5EF4-FFF2-40B4-BE49-F238E27FC236}">
                <a16:creationId xmlns:a16="http://schemas.microsoft.com/office/drawing/2014/main" id="{37568EB1-07C2-4953-8C49-8A9310DB9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36022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Oval 46">
            <a:extLst>
              <a:ext uri="{FF2B5EF4-FFF2-40B4-BE49-F238E27FC236}">
                <a16:creationId xmlns:a16="http://schemas.microsoft.com/office/drawing/2014/main" id="{3ACB445E-F5E7-441F-A5F0-EBB6F8EB6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41356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390D14-8672-4A85-8884-11890C532064}"/>
              </a:ext>
            </a:extLst>
          </p:cNvPr>
          <p:cNvSpPr txBox="1"/>
          <p:nvPr/>
        </p:nvSpPr>
        <p:spPr>
          <a:xfrm>
            <a:off x="7022439" y="2418922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AB8918-379E-499C-9985-AA7BF1AE81F9}"/>
              </a:ext>
            </a:extLst>
          </p:cNvPr>
          <p:cNvSpPr txBox="1"/>
          <p:nvPr/>
        </p:nvSpPr>
        <p:spPr>
          <a:xfrm>
            <a:off x="7028415" y="3907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7" name="Line 47">
            <a:extLst>
              <a:ext uri="{FF2B5EF4-FFF2-40B4-BE49-F238E27FC236}">
                <a16:creationId xmlns:a16="http://schemas.microsoft.com/office/drawing/2014/main" id="{048BCE00-5CC3-4B46-82B4-7E80D1C52A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07097" y="2765304"/>
            <a:ext cx="1167166" cy="851255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Line 47">
            <a:extLst>
              <a:ext uri="{FF2B5EF4-FFF2-40B4-BE49-F238E27FC236}">
                <a16:creationId xmlns:a16="http://schemas.microsoft.com/office/drawing/2014/main" id="{094DA5EC-FCF3-46C0-BEF5-4D3366AF77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35837" y="3723063"/>
            <a:ext cx="1214625" cy="86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Line 47">
            <a:extLst>
              <a:ext uri="{FF2B5EF4-FFF2-40B4-BE49-F238E27FC236}">
                <a16:creationId xmlns:a16="http://schemas.microsoft.com/office/drawing/2014/main" id="{BDBE15D9-AE1F-4C66-9901-BBCE9F6F7C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07098" y="3849467"/>
            <a:ext cx="1243363" cy="315629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494289-384F-4B5D-85FA-FF0A6FFE7C03}"/>
              </a:ext>
            </a:extLst>
          </p:cNvPr>
          <p:cNvSpPr txBox="1"/>
          <p:nvPr/>
        </p:nvSpPr>
        <p:spPr>
          <a:xfrm rot="19474930">
            <a:off x="6864332" y="2835822"/>
            <a:ext cx="11544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upset/0.3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50AB13-3FCE-4BCD-99DD-6D4A2EC0CDA4}"/>
              </a:ext>
            </a:extLst>
          </p:cNvPr>
          <p:cNvSpPr txBox="1"/>
          <p:nvPr/>
        </p:nvSpPr>
        <p:spPr>
          <a:xfrm>
            <a:off x="7159714" y="3318079"/>
            <a:ext cx="116410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easily/0.2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72D631-849A-4B98-BF49-2BAC6C04B89D}"/>
              </a:ext>
            </a:extLst>
          </p:cNvPr>
          <p:cNvSpPr txBox="1"/>
          <p:nvPr/>
        </p:nvSpPr>
        <p:spPr>
          <a:xfrm rot="793839">
            <a:off x="7264384" y="3693951"/>
            <a:ext cx="92365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the/0.1</a:t>
            </a:r>
          </a:p>
        </p:txBody>
      </p:sp>
      <p:sp>
        <p:nvSpPr>
          <p:cNvPr id="43" name="Oval 46">
            <a:extLst>
              <a:ext uri="{FF2B5EF4-FFF2-40B4-BE49-F238E27FC236}">
                <a16:creationId xmlns:a16="http://schemas.microsoft.com/office/drawing/2014/main" id="{F183241B-C88D-4B8E-ADFA-A8EADB10E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261615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Oval 46">
            <a:extLst>
              <a:ext uri="{FF2B5EF4-FFF2-40B4-BE49-F238E27FC236}">
                <a16:creationId xmlns:a16="http://schemas.microsoft.com/office/drawing/2014/main" id="{55809DBC-D070-4BAD-B708-1835B8BD0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356640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Oval 46">
            <a:extLst>
              <a:ext uri="{FF2B5EF4-FFF2-40B4-BE49-F238E27FC236}">
                <a16:creationId xmlns:a16="http://schemas.microsoft.com/office/drawing/2014/main" id="{FD012C29-575F-4908-BC72-28C614DB4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409980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A36EA9-8728-4235-9A6B-4B7E311E04F8}"/>
              </a:ext>
            </a:extLst>
          </p:cNvPr>
          <p:cNvSpPr txBox="1"/>
          <p:nvPr/>
        </p:nvSpPr>
        <p:spPr>
          <a:xfrm>
            <a:off x="8549287" y="2383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DEDE3F-CBB7-47E4-91BD-F668E35966DE}"/>
              </a:ext>
            </a:extLst>
          </p:cNvPr>
          <p:cNvSpPr txBox="1"/>
          <p:nvPr/>
        </p:nvSpPr>
        <p:spPr>
          <a:xfrm>
            <a:off x="8555263" y="387120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7904AE-CAF4-4631-913A-ECF123B6F00D}"/>
              </a:ext>
            </a:extLst>
          </p:cNvPr>
          <p:cNvSpPr txBox="1"/>
          <p:nvPr/>
        </p:nvSpPr>
        <p:spPr>
          <a:xfrm>
            <a:off x="8552415" y="3369198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9" name="Oval 46">
            <a:extLst>
              <a:ext uri="{FF2B5EF4-FFF2-40B4-BE49-F238E27FC236}">
                <a16:creationId xmlns:a16="http://schemas.microsoft.com/office/drawing/2014/main" id="{ECFE74D7-3214-4A2B-9FF7-E2E10E65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4534592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Oval 46">
            <a:extLst>
              <a:ext uri="{FF2B5EF4-FFF2-40B4-BE49-F238E27FC236}">
                <a16:creationId xmlns:a16="http://schemas.microsoft.com/office/drawing/2014/main" id="{4DD5AB22-6B52-4AE6-82C0-703057143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5067992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1D6B1-CE2B-4118-914E-19FB857AE16C}"/>
              </a:ext>
            </a:extLst>
          </p:cNvPr>
          <p:cNvSpPr txBox="1"/>
          <p:nvPr/>
        </p:nvSpPr>
        <p:spPr>
          <a:xfrm>
            <a:off x="7028415" y="4288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2DFB15-97B2-48F6-992F-58848896AA90}"/>
              </a:ext>
            </a:extLst>
          </p:cNvPr>
          <p:cNvSpPr txBox="1"/>
          <p:nvPr/>
        </p:nvSpPr>
        <p:spPr>
          <a:xfrm>
            <a:off x="7049278" y="48214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3" name="Line 47">
            <a:extLst>
              <a:ext uri="{FF2B5EF4-FFF2-40B4-BE49-F238E27FC236}">
                <a16:creationId xmlns:a16="http://schemas.microsoft.com/office/drawing/2014/main" id="{857E824E-66E3-44D3-AD32-4A982AAA22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616" y="5794134"/>
            <a:ext cx="1143000" cy="0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E20B18-2F8E-48A7-AC21-9C388917E7E4}"/>
              </a:ext>
            </a:extLst>
          </p:cNvPr>
          <p:cNvSpPr txBox="1"/>
          <p:nvPr/>
        </p:nvSpPr>
        <p:spPr>
          <a:xfrm>
            <a:off x="5782567" y="5389064"/>
            <a:ext cx="84670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he/0.5</a:t>
            </a:r>
          </a:p>
        </p:txBody>
      </p:sp>
      <p:sp>
        <p:nvSpPr>
          <p:cNvPr id="55" name="Line 47">
            <a:extLst>
              <a:ext uri="{FF2B5EF4-FFF2-40B4-BE49-F238E27FC236}">
                <a16:creationId xmlns:a16="http://schemas.microsoft.com/office/drawing/2014/main" id="{904DE510-7155-40E8-AB55-E282C91E9A9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80615" y="5935704"/>
            <a:ext cx="1180353" cy="31114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0265D7-AB6C-4308-B30E-2DE6EEAAB941}"/>
              </a:ext>
            </a:extLst>
          </p:cNvPr>
          <p:cNvSpPr txBox="1"/>
          <p:nvPr/>
        </p:nvSpPr>
        <p:spPr>
          <a:xfrm rot="812667">
            <a:off x="5970675" y="5766964"/>
            <a:ext cx="7264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it/0.3</a:t>
            </a:r>
          </a:p>
        </p:txBody>
      </p:sp>
      <p:sp>
        <p:nvSpPr>
          <p:cNvPr id="57" name="Oval 46">
            <a:extLst>
              <a:ext uri="{FF2B5EF4-FFF2-40B4-BE49-F238E27FC236}">
                <a16:creationId xmlns:a16="http://schemas.microsoft.com/office/drawing/2014/main" id="{6156E5B1-33DC-42F6-A525-336EB0B5F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816" y="56596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Oval 46">
            <a:extLst>
              <a:ext uri="{FF2B5EF4-FFF2-40B4-BE49-F238E27FC236}">
                <a16:creationId xmlns:a16="http://schemas.microsoft.com/office/drawing/2014/main" id="{7C015D20-6499-4D61-B305-053C339C1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816" y="61930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969998-0619-45A5-B57E-FC909A3D4D0B}"/>
              </a:ext>
            </a:extLst>
          </p:cNvPr>
          <p:cNvSpPr txBox="1"/>
          <p:nvPr/>
        </p:nvSpPr>
        <p:spPr>
          <a:xfrm>
            <a:off x="7125479" y="594653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3304BE-FA0A-45A3-9674-09D4D0A15C9C}"/>
              </a:ext>
            </a:extLst>
          </p:cNvPr>
          <p:cNvSpPr txBox="1"/>
          <p:nvPr/>
        </p:nvSpPr>
        <p:spPr>
          <a:xfrm rot="5400000">
            <a:off x="6046014" y="62565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F460733-3586-4794-8C94-9E2766B208F4}"/>
              </a:ext>
            </a:extLst>
          </p:cNvPr>
          <p:cNvGrpSpPr/>
          <p:nvPr/>
        </p:nvGrpSpPr>
        <p:grpSpPr>
          <a:xfrm>
            <a:off x="5181600" y="5715000"/>
            <a:ext cx="271323" cy="271322"/>
            <a:chOff x="5181600" y="5715000"/>
            <a:chExt cx="271323" cy="271322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2EFA60B-9400-4F37-B3A9-99AB5786081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1600" y="5715000"/>
              <a:ext cx="271321" cy="271322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F65550D-4647-46D5-AA29-FE105B0E7A46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V="1">
              <a:off x="5181601" y="5715000"/>
              <a:ext cx="271321" cy="271322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B004F7-87A8-2FA1-2B03-B54FC468C80F}"/>
              </a:ext>
            </a:extLst>
          </p:cNvPr>
          <p:cNvGrpSpPr/>
          <p:nvPr/>
        </p:nvGrpSpPr>
        <p:grpSpPr>
          <a:xfrm>
            <a:off x="4419600" y="1660266"/>
            <a:ext cx="3599414" cy="1692534"/>
            <a:chOff x="4419600" y="1660266"/>
            <a:chExt cx="3599414" cy="1692534"/>
          </a:xfrm>
        </p:grpSpPr>
        <p:pic>
          <p:nvPicPr>
            <p:cNvPr id="7" name="Picture 6" descr="Flashlight with a beam">
              <a:extLst>
                <a:ext uri="{FF2B5EF4-FFF2-40B4-BE49-F238E27FC236}">
                  <a16:creationId xmlns:a16="http://schemas.microsoft.com/office/drawing/2014/main" id="{7E154D14-89FB-F664-F7FF-5667BE5C0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11034" flipV="1">
              <a:off x="4419600" y="1660266"/>
              <a:ext cx="2276951" cy="169253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1B35E7-4C80-CF3E-8984-3F2B0851BA1C}"/>
                </a:ext>
              </a:extLst>
            </p:cNvPr>
            <p:cNvSpPr txBox="1"/>
            <p:nvPr/>
          </p:nvSpPr>
          <p:spPr>
            <a:xfrm>
              <a:off x="5976949" y="1748135"/>
              <a:ext cx="20420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kern="0" dirty="0">
                  <a:latin typeface="Comic Sans MS" panose="030F0702030302020204" pitchFamily="66" charset="0"/>
                </a:rPr>
                <a:t>(k=2 shown)</a:t>
              </a:r>
              <a:endParaRPr lang="en-US" sz="2400" dirty="0"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1981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D7B1-F0F8-48F7-A4AC-621B292A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E756-B619-443E-A569-60BCBE59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528424" cy="4648200"/>
          </a:xfrm>
        </p:spPr>
        <p:txBody>
          <a:bodyPr/>
          <a:lstStyle/>
          <a:p>
            <a:r>
              <a:rPr lang="en-US" sz="2800" dirty="0"/>
              <a:t>Approximate the argmax</a:t>
            </a:r>
          </a:p>
          <a:p>
            <a:r>
              <a:rPr lang="en-US" sz="2800" dirty="0"/>
              <a:t>Search from left to right</a:t>
            </a:r>
          </a:p>
          <a:p>
            <a:r>
              <a:rPr lang="en-US" sz="2800" dirty="0"/>
              <a:t>At each step, prune </a:t>
            </a:r>
            <a:br>
              <a:rPr lang="en-US" sz="2800" dirty="0"/>
            </a:br>
            <a:r>
              <a:rPr lang="en-US" sz="2800" dirty="0"/>
              <a:t>back to top k paths</a:t>
            </a:r>
            <a:br>
              <a:rPr lang="en-US" sz="2800" dirty="0"/>
            </a:br>
            <a:r>
              <a:rPr lang="en-US" sz="2800" dirty="0"/>
              <a:t>and then extend</a:t>
            </a:r>
            <a:br>
              <a:rPr lang="en-US" sz="2800" dirty="0"/>
            </a:br>
            <a:r>
              <a:rPr lang="en-US" sz="2800" dirty="0"/>
              <a:t>only those</a:t>
            </a:r>
          </a:p>
          <a:p>
            <a:r>
              <a:rPr lang="en-US" sz="2800" dirty="0"/>
              <a:t>k=1 is just greedy</a:t>
            </a:r>
          </a:p>
          <a:p>
            <a:r>
              <a:rPr lang="en-US" sz="2800" dirty="0"/>
              <a:t>O(</a:t>
            </a:r>
            <a:r>
              <a:rPr lang="en-US" sz="2800" dirty="0" err="1"/>
              <a:t>nkV</a:t>
            </a:r>
            <a:r>
              <a:rPr lang="en-US" sz="2800" dirty="0"/>
              <a:t>) runtime</a:t>
            </a:r>
          </a:p>
          <a:p>
            <a:pPr lvl="1"/>
            <a:r>
              <a:rPr lang="en-US" sz="2400" dirty="0"/>
              <a:t>But, GPU parallelism</a:t>
            </a:r>
          </a:p>
          <a:p>
            <a:r>
              <a:rPr lang="en-US" sz="2400" dirty="0"/>
              <a:t>After EOS, continue with</a:t>
            </a:r>
            <a:br>
              <a:rPr lang="en-US" sz="2400" dirty="0"/>
            </a:br>
            <a:r>
              <a:rPr lang="en-US" sz="2400" dirty="0"/>
              <a:t>EOS </a:t>
            </a:r>
            <a:r>
              <a:rPr lang="en-US" sz="2400" dirty="0" err="1"/>
              <a:t>EOS</a:t>
            </a:r>
            <a:r>
              <a:rPr lang="en-US" sz="2400" dirty="0"/>
              <a:t> </a:t>
            </a:r>
            <a:r>
              <a:rPr lang="en-US" sz="2400" dirty="0" err="1"/>
              <a:t>EOS</a:t>
            </a:r>
            <a:r>
              <a:rPr lang="en-US" sz="2400" dirty="0"/>
              <a:t> … with prob 1, so short string can stay alive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E6389-AD37-4C26-83D4-3A723DA9A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EDC62-0D2D-4BDC-A49A-7768435CE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133</a:t>
            </a:fld>
            <a:endParaRPr lang="en-US" altLang="en-US" dirty="0"/>
          </a:p>
        </p:txBody>
      </p:sp>
      <p:sp>
        <p:nvSpPr>
          <p:cNvPr id="9" name="Line 47">
            <a:extLst>
              <a:ext uri="{FF2B5EF4-FFF2-40B4-BE49-F238E27FC236}">
                <a16:creationId xmlns:a16="http://schemas.microsoft.com/office/drawing/2014/main" id="{0C5A1E3A-C0B2-4A8B-AF82-61BDC90554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34413" y="3901879"/>
            <a:ext cx="923978" cy="776253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Oval 50">
            <a:extLst>
              <a:ext uri="{FF2B5EF4-FFF2-40B4-BE49-F238E27FC236}">
                <a16:creationId xmlns:a16="http://schemas.microsoft.com/office/drawing/2014/main" id="{3C588FD1-0928-49E4-9F52-226F7F473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816" y="466271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1" name="Line 47">
            <a:extLst>
              <a:ext uri="{FF2B5EF4-FFF2-40B4-BE49-F238E27FC236}">
                <a16:creationId xmlns:a16="http://schemas.microsoft.com/office/drawing/2014/main" id="{87CAA631-AC3B-4A43-85CB-AF962593A3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3154" y="4745263"/>
            <a:ext cx="895240" cy="3945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Line 47">
            <a:extLst>
              <a:ext uri="{FF2B5EF4-FFF2-40B4-BE49-F238E27FC236}">
                <a16:creationId xmlns:a16="http://schemas.microsoft.com/office/drawing/2014/main" id="{67CE4E55-AFB7-4962-95D8-5F82362CA2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34415" y="4911041"/>
            <a:ext cx="923978" cy="901021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57B6C-986E-41EE-9442-D5F942FA0270}"/>
              </a:ext>
            </a:extLst>
          </p:cNvPr>
          <p:cNvSpPr txBox="1"/>
          <p:nvPr/>
        </p:nvSpPr>
        <p:spPr>
          <a:xfrm rot="19172408">
            <a:off x="4120495" y="3952979"/>
            <a:ext cx="87395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DE44F1-2798-4A09-8360-9A6999264492}"/>
              </a:ext>
            </a:extLst>
          </p:cNvPr>
          <p:cNvSpPr txBox="1"/>
          <p:nvPr/>
        </p:nvSpPr>
        <p:spPr>
          <a:xfrm>
            <a:off x="4379965" y="4379652"/>
            <a:ext cx="7601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It/0.4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BF74B-FE22-4116-8065-6C5FE010FA6E}"/>
              </a:ext>
            </a:extLst>
          </p:cNvPr>
          <p:cNvSpPr txBox="1"/>
          <p:nvPr/>
        </p:nvSpPr>
        <p:spPr>
          <a:xfrm rot="2621035">
            <a:off x="4273830" y="5019558"/>
            <a:ext cx="1160894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Often/0.1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EDB44B-F433-46BE-AC74-574263575970}"/>
              </a:ext>
            </a:extLst>
          </p:cNvPr>
          <p:cNvSpPr txBox="1"/>
          <p:nvPr/>
        </p:nvSpPr>
        <p:spPr>
          <a:xfrm rot="5400000">
            <a:off x="4492605" y="5626136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8" name="Oval 46">
            <a:extLst>
              <a:ext uri="{FF2B5EF4-FFF2-40B4-BE49-F238E27FC236}">
                <a16:creationId xmlns:a16="http://schemas.microsoft.com/office/drawing/2014/main" id="{E9CDE784-A764-4676-9CE0-C5403A327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36784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Oval 46">
            <a:extLst>
              <a:ext uri="{FF2B5EF4-FFF2-40B4-BE49-F238E27FC236}">
                <a16:creationId xmlns:a16="http://schemas.microsoft.com/office/drawing/2014/main" id="{9BF1AFA3-3BAE-4FCB-906E-9F983EEAD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45928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78AE008-0DCD-4A4B-8B89-186220F8A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57358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Line 47">
            <a:extLst>
              <a:ext uri="{FF2B5EF4-FFF2-40B4-BE49-F238E27FC236}">
                <a16:creationId xmlns:a16="http://schemas.microsoft.com/office/drawing/2014/main" id="{8F728A71-31E0-4302-A674-2E80AF1A09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0249" y="2801163"/>
            <a:ext cx="1167166" cy="851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rgbClr val="0070C0"/>
              </a:solidFill>
            </a:endParaRPr>
          </a:p>
        </p:txBody>
      </p:sp>
      <p:sp>
        <p:nvSpPr>
          <p:cNvPr id="22" name="Line 47">
            <a:extLst>
              <a:ext uri="{FF2B5EF4-FFF2-40B4-BE49-F238E27FC236}">
                <a16:creationId xmlns:a16="http://schemas.microsoft.com/office/drawing/2014/main" id="{CFA74DCB-DE77-48AD-B7CE-E5E3634427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8988" y="3717310"/>
            <a:ext cx="1175779" cy="41698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rgbClr val="0070C0"/>
              </a:solidFill>
            </a:endParaRPr>
          </a:p>
        </p:txBody>
      </p:sp>
      <p:sp>
        <p:nvSpPr>
          <p:cNvPr id="23" name="Line 47">
            <a:extLst>
              <a:ext uri="{FF2B5EF4-FFF2-40B4-BE49-F238E27FC236}">
                <a16:creationId xmlns:a16="http://schemas.microsoft.com/office/drawing/2014/main" id="{B1BC20A6-0D45-4D57-841C-4C41B4161C8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80250" y="3885326"/>
            <a:ext cx="1243363" cy="315629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rgbClr val="0070C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18160-2FC3-4DD5-B4BC-DDE945B16AC6}"/>
              </a:ext>
            </a:extLst>
          </p:cNvPr>
          <p:cNvSpPr txBox="1"/>
          <p:nvPr/>
        </p:nvSpPr>
        <p:spPr>
          <a:xfrm rot="19172408">
            <a:off x="5363926" y="2927265"/>
            <a:ext cx="87876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is/0.45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CC12D8-4A2B-4363-BFD4-F2FD07389303}"/>
              </a:ext>
            </a:extLst>
          </p:cNvPr>
          <p:cNvSpPr txBox="1"/>
          <p:nvPr/>
        </p:nvSpPr>
        <p:spPr>
          <a:xfrm>
            <a:off x="5621172" y="3353938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gets/0.2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C761E2-173F-479F-8E5A-3D3E8A59CA36}"/>
              </a:ext>
            </a:extLst>
          </p:cNvPr>
          <p:cNvSpPr txBox="1"/>
          <p:nvPr/>
        </p:nvSpPr>
        <p:spPr>
          <a:xfrm rot="793839">
            <a:off x="5685439" y="3729810"/>
            <a:ext cx="102784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may/0.1</a:t>
            </a:r>
          </a:p>
        </p:txBody>
      </p:sp>
      <p:sp>
        <p:nvSpPr>
          <p:cNvPr id="27" name="Line 47">
            <a:extLst>
              <a:ext uri="{FF2B5EF4-FFF2-40B4-BE49-F238E27FC236}">
                <a16:creationId xmlns:a16="http://schemas.microsoft.com/office/drawing/2014/main" id="{F0BB37B1-A839-4417-85AC-02230A2B1E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4415" y="4669063"/>
            <a:ext cx="1143000" cy="0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rgbClr val="0070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8EA963-DD90-425F-81D9-AB716351337F}"/>
              </a:ext>
            </a:extLst>
          </p:cNvPr>
          <p:cNvSpPr txBox="1"/>
          <p:nvPr/>
        </p:nvSpPr>
        <p:spPr>
          <a:xfrm>
            <a:off x="5753655" y="4263993"/>
            <a:ext cx="752129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is/0.6</a:t>
            </a:r>
          </a:p>
        </p:txBody>
      </p:sp>
      <p:sp>
        <p:nvSpPr>
          <p:cNvPr id="29" name="Line 47">
            <a:extLst>
              <a:ext uri="{FF2B5EF4-FFF2-40B4-BE49-F238E27FC236}">
                <a16:creationId xmlns:a16="http://schemas.microsoft.com/office/drawing/2014/main" id="{D89FC4E4-08BD-412F-992C-95A601E9AB3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04414" y="4810633"/>
            <a:ext cx="1180353" cy="31114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rgbClr val="0070C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861918-E286-4ED2-8C75-E239C6BE520D}"/>
              </a:ext>
            </a:extLst>
          </p:cNvPr>
          <p:cNvSpPr txBox="1"/>
          <p:nvPr/>
        </p:nvSpPr>
        <p:spPr>
          <a:xfrm rot="812667">
            <a:off x="5744593" y="4641893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gets/0.1</a:t>
            </a:r>
          </a:p>
        </p:txBody>
      </p:sp>
      <p:sp>
        <p:nvSpPr>
          <p:cNvPr id="32" name="Oval 46">
            <a:extLst>
              <a:ext uri="{FF2B5EF4-FFF2-40B4-BE49-F238E27FC236}">
                <a16:creationId xmlns:a16="http://schemas.microsoft.com/office/drawing/2014/main" id="{606F6701-AB7A-46F8-9BD5-D5E87032B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265201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Oval 46">
            <a:extLst>
              <a:ext uri="{FF2B5EF4-FFF2-40B4-BE49-F238E27FC236}">
                <a16:creationId xmlns:a16="http://schemas.microsoft.com/office/drawing/2014/main" id="{37568EB1-07C2-4953-8C49-8A9310DB9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36022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Oval 46">
            <a:extLst>
              <a:ext uri="{FF2B5EF4-FFF2-40B4-BE49-F238E27FC236}">
                <a16:creationId xmlns:a16="http://schemas.microsoft.com/office/drawing/2014/main" id="{3ACB445E-F5E7-441F-A5F0-EBB6F8EB6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41356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390D14-8672-4A85-8884-11890C532064}"/>
              </a:ext>
            </a:extLst>
          </p:cNvPr>
          <p:cNvSpPr txBox="1"/>
          <p:nvPr/>
        </p:nvSpPr>
        <p:spPr>
          <a:xfrm>
            <a:off x="7022439" y="2418922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AB8918-379E-499C-9985-AA7BF1AE81F9}"/>
              </a:ext>
            </a:extLst>
          </p:cNvPr>
          <p:cNvSpPr txBox="1"/>
          <p:nvPr/>
        </p:nvSpPr>
        <p:spPr>
          <a:xfrm>
            <a:off x="7028415" y="3907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7" name="Line 47">
            <a:extLst>
              <a:ext uri="{FF2B5EF4-FFF2-40B4-BE49-F238E27FC236}">
                <a16:creationId xmlns:a16="http://schemas.microsoft.com/office/drawing/2014/main" id="{048BCE00-5CC3-4B46-82B4-7E80D1C52A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07097" y="2765304"/>
            <a:ext cx="1167166" cy="851255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Line 47">
            <a:extLst>
              <a:ext uri="{FF2B5EF4-FFF2-40B4-BE49-F238E27FC236}">
                <a16:creationId xmlns:a16="http://schemas.microsoft.com/office/drawing/2014/main" id="{094DA5EC-FCF3-46C0-BEF5-4D3366AF77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35837" y="3723063"/>
            <a:ext cx="1214625" cy="86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Line 47">
            <a:extLst>
              <a:ext uri="{FF2B5EF4-FFF2-40B4-BE49-F238E27FC236}">
                <a16:creationId xmlns:a16="http://schemas.microsoft.com/office/drawing/2014/main" id="{BDBE15D9-AE1F-4C66-9901-BBCE9F6F7CC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07098" y="3849467"/>
            <a:ext cx="1243363" cy="315629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494289-384F-4B5D-85FA-FF0A6FFE7C03}"/>
              </a:ext>
            </a:extLst>
          </p:cNvPr>
          <p:cNvSpPr txBox="1"/>
          <p:nvPr/>
        </p:nvSpPr>
        <p:spPr>
          <a:xfrm rot="19474930">
            <a:off x="6864332" y="2835822"/>
            <a:ext cx="11544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upset/0.3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50AB13-3FCE-4BCD-99DD-6D4A2EC0CDA4}"/>
              </a:ext>
            </a:extLst>
          </p:cNvPr>
          <p:cNvSpPr txBox="1"/>
          <p:nvPr/>
        </p:nvSpPr>
        <p:spPr>
          <a:xfrm>
            <a:off x="7159714" y="3318079"/>
            <a:ext cx="116410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easily/0.2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72D631-849A-4B98-BF49-2BAC6C04B89D}"/>
              </a:ext>
            </a:extLst>
          </p:cNvPr>
          <p:cNvSpPr txBox="1"/>
          <p:nvPr/>
        </p:nvSpPr>
        <p:spPr>
          <a:xfrm rot="793839">
            <a:off x="7264384" y="3693951"/>
            <a:ext cx="92365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the/0.1</a:t>
            </a:r>
          </a:p>
        </p:txBody>
      </p:sp>
      <p:sp>
        <p:nvSpPr>
          <p:cNvPr id="43" name="Oval 46">
            <a:extLst>
              <a:ext uri="{FF2B5EF4-FFF2-40B4-BE49-F238E27FC236}">
                <a16:creationId xmlns:a16="http://schemas.microsoft.com/office/drawing/2014/main" id="{F183241B-C88D-4B8E-ADFA-A8EADB10E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261615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Oval 46">
            <a:extLst>
              <a:ext uri="{FF2B5EF4-FFF2-40B4-BE49-F238E27FC236}">
                <a16:creationId xmlns:a16="http://schemas.microsoft.com/office/drawing/2014/main" id="{55809DBC-D070-4BAD-B708-1835B8BD0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356640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Oval 46">
            <a:extLst>
              <a:ext uri="{FF2B5EF4-FFF2-40B4-BE49-F238E27FC236}">
                <a16:creationId xmlns:a16="http://schemas.microsoft.com/office/drawing/2014/main" id="{FD012C29-575F-4908-BC72-28C614DB4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409980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A36EA9-8728-4235-9A6B-4B7E311E04F8}"/>
              </a:ext>
            </a:extLst>
          </p:cNvPr>
          <p:cNvSpPr txBox="1"/>
          <p:nvPr/>
        </p:nvSpPr>
        <p:spPr>
          <a:xfrm>
            <a:off x="8549287" y="2383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DEDE3F-CBB7-47E4-91BD-F668E35966DE}"/>
              </a:ext>
            </a:extLst>
          </p:cNvPr>
          <p:cNvSpPr txBox="1"/>
          <p:nvPr/>
        </p:nvSpPr>
        <p:spPr>
          <a:xfrm>
            <a:off x="8555263" y="387120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7904AE-CAF4-4631-913A-ECF123B6F00D}"/>
              </a:ext>
            </a:extLst>
          </p:cNvPr>
          <p:cNvSpPr txBox="1"/>
          <p:nvPr/>
        </p:nvSpPr>
        <p:spPr>
          <a:xfrm>
            <a:off x="8552415" y="3369198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9" name="Oval 46">
            <a:extLst>
              <a:ext uri="{FF2B5EF4-FFF2-40B4-BE49-F238E27FC236}">
                <a16:creationId xmlns:a16="http://schemas.microsoft.com/office/drawing/2014/main" id="{ECFE74D7-3214-4A2B-9FF7-E2E10E65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4534592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Oval 46">
            <a:extLst>
              <a:ext uri="{FF2B5EF4-FFF2-40B4-BE49-F238E27FC236}">
                <a16:creationId xmlns:a16="http://schemas.microsoft.com/office/drawing/2014/main" id="{4DD5AB22-6B52-4AE6-82C0-703057143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5067992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1D6B1-CE2B-4118-914E-19FB857AE16C}"/>
              </a:ext>
            </a:extLst>
          </p:cNvPr>
          <p:cNvSpPr txBox="1"/>
          <p:nvPr/>
        </p:nvSpPr>
        <p:spPr>
          <a:xfrm>
            <a:off x="7028415" y="4288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2DFB15-97B2-48F6-992F-58848896AA90}"/>
              </a:ext>
            </a:extLst>
          </p:cNvPr>
          <p:cNvSpPr txBox="1"/>
          <p:nvPr/>
        </p:nvSpPr>
        <p:spPr>
          <a:xfrm>
            <a:off x="7049278" y="48214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3" name="Line 47">
            <a:extLst>
              <a:ext uri="{FF2B5EF4-FFF2-40B4-BE49-F238E27FC236}">
                <a16:creationId xmlns:a16="http://schemas.microsoft.com/office/drawing/2014/main" id="{857E824E-66E3-44D3-AD32-4A982AAA22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616" y="5794134"/>
            <a:ext cx="1143000" cy="0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E20B18-2F8E-48A7-AC21-9C388917E7E4}"/>
              </a:ext>
            </a:extLst>
          </p:cNvPr>
          <p:cNvSpPr txBox="1"/>
          <p:nvPr/>
        </p:nvSpPr>
        <p:spPr>
          <a:xfrm>
            <a:off x="5782567" y="5389064"/>
            <a:ext cx="84670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he/0.5</a:t>
            </a:r>
          </a:p>
        </p:txBody>
      </p:sp>
      <p:sp>
        <p:nvSpPr>
          <p:cNvPr id="55" name="Line 47">
            <a:extLst>
              <a:ext uri="{FF2B5EF4-FFF2-40B4-BE49-F238E27FC236}">
                <a16:creationId xmlns:a16="http://schemas.microsoft.com/office/drawing/2014/main" id="{904DE510-7155-40E8-AB55-E282C91E9A9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80615" y="5935704"/>
            <a:ext cx="1180353" cy="31114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0265D7-AB6C-4308-B30E-2DE6EEAAB941}"/>
              </a:ext>
            </a:extLst>
          </p:cNvPr>
          <p:cNvSpPr txBox="1"/>
          <p:nvPr/>
        </p:nvSpPr>
        <p:spPr>
          <a:xfrm rot="812667">
            <a:off x="5970675" y="5766964"/>
            <a:ext cx="7264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it/0.3</a:t>
            </a:r>
          </a:p>
        </p:txBody>
      </p:sp>
      <p:sp>
        <p:nvSpPr>
          <p:cNvPr id="57" name="Oval 46">
            <a:extLst>
              <a:ext uri="{FF2B5EF4-FFF2-40B4-BE49-F238E27FC236}">
                <a16:creationId xmlns:a16="http://schemas.microsoft.com/office/drawing/2014/main" id="{6156E5B1-33DC-42F6-A525-336EB0B5F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816" y="56596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Oval 46">
            <a:extLst>
              <a:ext uri="{FF2B5EF4-FFF2-40B4-BE49-F238E27FC236}">
                <a16:creationId xmlns:a16="http://schemas.microsoft.com/office/drawing/2014/main" id="{7C015D20-6499-4D61-B305-053C339C1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816" y="61930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969998-0619-45A5-B57E-FC909A3D4D0B}"/>
              </a:ext>
            </a:extLst>
          </p:cNvPr>
          <p:cNvSpPr txBox="1"/>
          <p:nvPr/>
        </p:nvSpPr>
        <p:spPr>
          <a:xfrm>
            <a:off x="7125479" y="594653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3304BE-FA0A-45A3-9674-09D4D0A15C9C}"/>
              </a:ext>
            </a:extLst>
          </p:cNvPr>
          <p:cNvSpPr txBox="1"/>
          <p:nvPr/>
        </p:nvSpPr>
        <p:spPr>
          <a:xfrm rot="5400000">
            <a:off x="6046014" y="62565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A29F4F1-FE77-431D-BC49-75991DDF5499}"/>
              </a:ext>
            </a:extLst>
          </p:cNvPr>
          <p:cNvGrpSpPr/>
          <p:nvPr/>
        </p:nvGrpSpPr>
        <p:grpSpPr>
          <a:xfrm>
            <a:off x="5181600" y="5715000"/>
            <a:ext cx="271323" cy="271322"/>
            <a:chOff x="5181600" y="5715000"/>
            <a:chExt cx="271323" cy="271322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DE57009-7B95-4836-8AC1-346C0DE56E6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1600" y="5715000"/>
              <a:ext cx="271321" cy="271322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12D796-8ED8-43A4-BAA5-9192A8FD9424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V="1">
              <a:off x="5181601" y="5715000"/>
              <a:ext cx="271321" cy="271322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F85B8F5-A837-46D0-BBD5-10FCC4C280B5}"/>
              </a:ext>
            </a:extLst>
          </p:cNvPr>
          <p:cNvGrpSpPr/>
          <p:nvPr/>
        </p:nvGrpSpPr>
        <p:grpSpPr>
          <a:xfrm>
            <a:off x="6701464" y="3566404"/>
            <a:ext cx="271323" cy="271322"/>
            <a:chOff x="5181600" y="5715000"/>
            <a:chExt cx="271323" cy="271322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431698D-BBC1-4045-9484-374DE09DE04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1600" y="5715000"/>
              <a:ext cx="271321" cy="271322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9CEAE4D-DF14-49CC-A345-563354FAD5C5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V="1">
              <a:off x="5181601" y="5715000"/>
              <a:ext cx="271321" cy="271322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66F8B3C-0DD4-4B68-BFAB-3F4229EBA777}"/>
              </a:ext>
            </a:extLst>
          </p:cNvPr>
          <p:cNvGrpSpPr/>
          <p:nvPr/>
        </p:nvGrpSpPr>
        <p:grpSpPr>
          <a:xfrm>
            <a:off x="6701462" y="4109279"/>
            <a:ext cx="271323" cy="271322"/>
            <a:chOff x="5181600" y="5715000"/>
            <a:chExt cx="271323" cy="271322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D65D761-4E43-42C5-9739-B75EFA2943A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1600" y="5715000"/>
              <a:ext cx="271321" cy="271322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A6BBB12-D903-45DE-9E7F-3BBD212E45F2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V="1">
              <a:off x="5181601" y="5715000"/>
              <a:ext cx="271321" cy="271322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6609A6F-6D74-41DB-8B08-4E0D9BB90622}"/>
              </a:ext>
            </a:extLst>
          </p:cNvPr>
          <p:cNvGrpSpPr/>
          <p:nvPr/>
        </p:nvGrpSpPr>
        <p:grpSpPr>
          <a:xfrm>
            <a:off x="6711877" y="5025787"/>
            <a:ext cx="271323" cy="271322"/>
            <a:chOff x="5181600" y="5715000"/>
            <a:chExt cx="271323" cy="271322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32FE488-98D4-4A20-81B0-C77CDFD2031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81600" y="5715000"/>
              <a:ext cx="271321" cy="271322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8AD5C99-FBDD-4474-9431-0B4BBBC7E60F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V="1">
              <a:off x="5181601" y="5715000"/>
              <a:ext cx="271321" cy="271322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E03D9DE-FCFA-86CE-66B6-C3A71012C8D0}"/>
              </a:ext>
            </a:extLst>
          </p:cNvPr>
          <p:cNvGrpSpPr/>
          <p:nvPr/>
        </p:nvGrpSpPr>
        <p:grpSpPr>
          <a:xfrm>
            <a:off x="4419600" y="1660266"/>
            <a:ext cx="3599414" cy="1692534"/>
            <a:chOff x="4419600" y="1660266"/>
            <a:chExt cx="3599414" cy="1692534"/>
          </a:xfrm>
        </p:grpSpPr>
        <p:pic>
          <p:nvPicPr>
            <p:cNvPr id="31" name="Picture 30" descr="Flashlight with a beam">
              <a:extLst>
                <a:ext uri="{FF2B5EF4-FFF2-40B4-BE49-F238E27FC236}">
                  <a16:creationId xmlns:a16="http://schemas.microsoft.com/office/drawing/2014/main" id="{7F9AB9D2-31FE-BA7E-D9B1-481F5BF26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11034" flipV="1">
              <a:off x="4419600" y="1660266"/>
              <a:ext cx="2276951" cy="1692534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67AD80B-25AD-00DC-6CB5-B7B7FDEA48DB}"/>
                </a:ext>
              </a:extLst>
            </p:cNvPr>
            <p:cNvSpPr txBox="1"/>
            <p:nvPr/>
          </p:nvSpPr>
          <p:spPr>
            <a:xfrm>
              <a:off x="5976949" y="1748135"/>
              <a:ext cx="20420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kern="0" dirty="0">
                  <a:latin typeface="Comic Sans MS" panose="030F0702030302020204" pitchFamily="66" charset="0"/>
                </a:rPr>
                <a:t>(k=2 shown)</a:t>
              </a:r>
              <a:endParaRPr lang="en-US" sz="2400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4CA7AC2-7DEA-D96C-4401-D511190167BE}"/>
              </a:ext>
            </a:extLst>
          </p:cNvPr>
          <p:cNvSpPr txBox="1"/>
          <p:nvPr/>
        </p:nvSpPr>
        <p:spPr>
          <a:xfrm>
            <a:off x="4953000" y="1560493"/>
            <a:ext cx="4191000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kern="0" dirty="0">
                <a:latin typeface="Comic Sans MS" panose="030F0702030302020204" pitchFamily="66" charset="0"/>
              </a:rPr>
              <a:t>For t = 1, 2, 3, …: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kern="0" dirty="0">
                <a:latin typeface="Comic Sans MS" panose="030F0702030302020204" pitchFamily="66" charset="0"/>
              </a:rPr>
              <a:t>Extend our k hypotheses, all of length t-1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kern="0" dirty="0">
                <a:latin typeface="Comic Sans MS" panose="030F0702030302020204" pitchFamily="66" charset="0"/>
              </a:rPr>
              <a:t>Many possible extensions for each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kern="0" dirty="0">
                <a:latin typeface="Comic Sans MS" panose="030F0702030302020204" pitchFamily="66" charset="0"/>
              </a:rPr>
              <a:t>Keep the best k of the length-t hypotheses</a:t>
            </a:r>
          </a:p>
        </p:txBody>
      </p:sp>
    </p:spTree>
    <p:extLst>
      <p:ext uri="{BB962C8B-B14F-4D97-AF65-F5344CB8AC3E}">
        <p14:creationId xmlns:p14="http://schemas.microsoft.com/office/powerpoint/2010/main" val="392879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5D81525-A833-1841-878C-443B6AB412B9}"/>
              </a:ext>
            </a:extLst>
          </p:cNvPr>
          <p:cNvGrpSpPr/>
          <p:nvPr/>
        </p:nvGrpSpPr>
        <p:grpSpPr>
          <a:xfrm>
            <a:off x="5181600" y="2362200"/>
            <a:ext cx="3976235" cy="916632"/>
            <a:chOff x="4906297" y="2362200"/>
            <a:chExt cx="3976235" cy="9166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8D276D-878C-2C6D-451A-4B12FD59A2EF}"/>
                </a:ext>
              </a:extLst>
            </p:cNvPr>
            <p:cNvSpPr/>
            <p:nvPr/>
          </p:nvSpPr>
          <p:spPr bwMode="auto">
            <a:xfrm>
              <a:off x="4906297" y="2362200"/>
              <a:ext cx="1646904" cy="533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F8D70E5-BBF2-D179-ABCF-BC29F6CCF947}"/>
                    </a:ext>
                  </a:extLst>
                </p:cNvPr>
                <p:cNvSpPr txBox="1"/>
                <p:nvPr/>
              </p:nvSpPr>
              <p:spPr>
                <a:xfrm>
                  <a:off x="5905500" y="2817167"/>
                  <a:ext cx="2977032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sz="2400" kern="0" dirty="0" err="1">
                      <a:solidFill>
                        <a:schemeClr val="accent6"/>
                      </a:solidFill>
                      <a:latin typeface="Tahoma" panose="020B0604030504040204" pitchFamily="34" charset="0"/>
                    </a:rPr>
                    <a:t>softmax</a:t>
                  </a:r>
                  <a:r>
                    <a:rPr lang="en-US" sz="2400" kern="0" dirty="0">
                      <a:solidFill>
                        <a:schemeClr val="accent6"/>
                      </a:solidFill>
                      <a:latin typeface="Tahoma" panose="020B0604030504040204" pitchFamily="34" charset="0"/>
                    </a:rPr>
                    <a:t> over tags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2400" kern="0" dirty="0">
                    <a:solidFill>
                      <a:schemeClr val="accent6"/>
                    </a:solidFill>
                    <a:latin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F8D70E5-BBF2-D179-ABCF-BC29F6CCF9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5500" y="2817167"/>
                  <a:ext cx="2977032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2869" t="-10526" b="-27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7FD7B1-F0F8-48F7-A4AC-621B292A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16E756-B619-443E-A569-60BCBE59E1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763000" cy="4648200"/>
              </a:xfrm>
            </p:spPr>
            <p:txBody>
              <a:bodyPr/>
              <a:lstStyle/>
              <a:p>
                <a:r>
                  <a:rPr lang="en-US" sz="2800" dirty="0"/>
                  <a:t>For a tagger, we often have a model of the form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sepChr m:val="∣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400" dirty="0"/>
                  <a:t>E.g., a </a:t>
                </a:r>
                <a:r>
                  <a:rPr lang="en-US" sz="2400" dirty="0" err="1"/>
                  <a:t>BiRNN</a:t>
                </a:r>
                <a:r>
                  <a:rPr lang="en-US" sz="2400" dirty="0"/>
                  <a:t> unigram tagger </a:t>
                </a:r>
                <a:br>
                  <a:rPr lang="en-US" sz="2400" dirty="0"/>
                </a:br>
                <a:r>
                  <a:rPr lang="en-US" sz="2400" dirty="0"/>
                  <a:t>uses a </a:t>
                </a:r>
                <a:r>
                  <a:rPr lang="en-US" sz="2400" dirty="0" err="1"/>
                  <a:t>BiRNN</a:t>
                </a:r>
                <a:r>
                  <a:rPr lang="en-US" sz="2400" dirty="0"/>
                  <a:t> to define each 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unigram factor</a:t>
                </a:r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16E756-B619-443E-A569-60BCBE59E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763000" cy="4648200"/>
              </a:xfrm>
              <a:blipFill>
                <a:blip r:embed="rId3"/>
                <a:stretch>
                  <a:fillRect l="-1182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E6389-AD37-4C26-83D4-3A723DA9A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EDC62-0D2D-4BDC-A49A-7768435CE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134</a:t>
            </a:fld>
            <a:endParaRPr lang="en-US" altLang="en-US"/>
          </a:p>
        </p:txBody>
      </p:sp>
      <p:pic>
        <p:nvPicPr>
          <p:cNvPr id="10" name="Picture 9" descr="Diagram of BiRNN unigram tagger architecture&#10;">
            <a:extLst>
              <a:ext uri="{FF2B5EF4-FFF2-40B4-BE49-F238E27FC236}">
                <a16:creationId xmlns:a16="http://schemas.microsoft.com/office/drawing/2014/main" id="{47E7D1A2-7338-8426-D532-514E45703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23673"/>
            <a:ext cx="4876800" cy="275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5D81525-A833-1841-878C-443B6AB412B9}"/>
              </a:ext>
            </a:extLst>
          </p:cNvPr>
          <p:cNvGrpSpPr/>
          <p:nvPr/>
        </p:nvGrpSpPr>
        <p:grpSpPr>
          <a:xfrm>
            <a:off x="5181600" y="2362200"/>
            <a:ext cx="3976235" cy="916632"/>
            <a:chOff x="4906297" y="2362200"/>
            <a:chExt cx="3976235" cy="9166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8D276D-878C-2C6D-451A-4B12FD59A2EF}"/>
                </a:ext>
              </a:extLst>
            </p:cNvPr>
            <p:cNvSpPr/>
            <p:nvPr/>
          </p:nvSpPr>
          <p:spPr bwMode="auto">
            <a:xfrm>
              <a:off x="4906297" y="2362200"/>
              <a:ext cx="1646904" cy="533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F8D70E5-BBF2-D179-ABCF-BC29F6CCF947}"/>
                    </a:ext>
                  </a:extLst>
                </p:cNvPr>
                <p:cNvSpPr txBox="1"/>
                <p:nvPr/>
              </p:nvSpPr>
              <p:spPr>
                <a:xfrm>
                  <a:off x="5905500" y="2817167"/>
                  <a:ext cx="2977032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sz="2400" kern="0" dirty="0" err="1">
                      <a:solidFill>
                        <a:schemeClr val="accent6"/>
                      </a:solidFill>
                      <a:latin typeface="Tahoma" panose="020B0604030504040204" pitchFamily="34" charset="0"/>
                    </a:rPr>
                    <a:t>softmax</a:t>
                  </a:r>
                  <a:r>
                    <a:rPr lang="en-US" sz="2400" kern="0" dirty="0">
                      <a:solidFill>
                        <a:schemeClr val="accent6"/>
                      </a:solidFill>
                      <a:latin typeface="Tahoma" panose="020B0604030504040204" pitchFamily="34" charset="0"/>
                    </a:rPr>
                    <a:t> over tags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2400" kern="0" dirty="0">
                    <a:solidFill>
                      <a:schemeClr val="accent6"/>
                    </a:solidFill>
                    <a:latin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F8D70E5-BBF2-D179-ABCF-BC29F6CCF9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5500" y="2817167"/>
                  <a:ext cx="2977032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2869" t="-10526" b="-27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7FD7B1-F0F8-48F7-A4AC-621B292A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16E756-B619-443E-A569-60BCBE59E1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763000" cy="4648200"/>
              </a:xfrm>
            </p:spPr>
            <p:txBody>
              <a:bodyPr/>
              <a:lstStyle/>
              <a:p>
                <a:r>
                  <a:rPr lang="en-US" sz="2800" dirty="0"/>
                  <a:t>For a tagger, we often have a model of the form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sepChr m:val="∣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400" dirty="0"/>
                  <a:t>E.g., a </a:t>
                </a:r>
                <a:r>
                  <a:rPr lang="en-US" sz="2400" dirty="0" err="1"/>
                  <a:t>BiRNN</a:t>
                </a:r>
                <a:r>
                  <a:rPr lang="en-US" sz="2400" dirty="0"/>
                  <a:t> unigram tagger </a:t>
                </a:r>
                <a:br>
                  <a:rPr lang="en-US" sz="2400" dirty="0"/>
                </a:br>
                <a:r>
                  <a:rPr lang="en-US" sz="2400" dirty="0"/>
                  <a:t>uses a </a:t>
                </a:r>
                <a:r>
                  <a:rPr lang="en-US" sz="2400" dirty="0" err="1"/>
                  <a:t>BiRNN</a:t>
                </a:r>
                <a:r>
                  <a:rPr lang="en-US" sz="2400" dirty="0"/>
                  <a:t> to define each </a:t>
                </a:r>
                <a:r>
                  <a:rPr lang="en-US" sz="2400" dirty="0">
                    <a:solidFill>
                      <a:schemeClr val="accent6"/>
                    </a:solidFill>
                  </a:rPr>
                  <a:t>unigram factor</a:t>
                </a:r>
              </a:p>
              <a:p>
                <a:pPr lvl="1"/>
                <a:endParaRPr lang="en-US" sz="2400" dirty="0"/>
              </a:p>
              <a:p>
                <a:r>
                  <a:rPr lang="en-US" sz="2800" dirty="0"/>
                  <a:t>In this case,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sepChr m:val="∣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sz="28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…)</m:t>
                    </m:r>
                  </m:oMath>
                </a14:m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Why? 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are predicted separately</a:t>
                </a:r>
              </a:p>
              <a:p>
                <a:pPr lvl="1"/>
                <a:r>
                  <a:rPr lang="en-US" sz="2400" dirty="0"/>
                  <a:t>They are conditionally </a:t>
                </a:r>
                <a:r>
                  <a:rPr lang="en-US" sz="2400" dirty="0" err="1"/>
                  <a:t>indep</a:t>
                </a:r>
                <a:r>
                  <a:rPr lang="en-US" sz="2400" dirty="0"/>
                  <a:t>. given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16E756-B619-443E-A569-60BCBE59E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763000" cy="4648200"/>
              </a:xfrm>
              <a:blipFill>
                <a:blip r:embed="rId3"/>
                <a:stretch>
                  <a:fillRect l="-1182" t="-1311" b="-4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E6389-AD37-4C26-83D4-3A723DA9A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EDC62-0D2D-4BDC-A49A-7768435CE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01408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A86F57B-61E0-870A-38FD-84D0FB3C00F4}"/>
              </a:ext>
            </a:extLst>
          </p:cNvPr>
          <p:cNvGrpSpPr/>
          <p:nvPr/>
        </p:nvGrpSpPr>
        <p:grpSpPr>
          <a:xfrm>
            <a:off x="2743200" y="3200400"/>
            <a:ext cx="6172200" cy="1600200"/>
            <a:chOff x="2743200" y="3200400"/>
            <a:chExt cx="6172200" cy="16002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F8549D-6440-3C8C-B79F-62CB2E8D49EA}"/>
                </a:ext>
              </a:extLst>
            </p:cNvPr>
            <p:cNvSpPr/>
            <p:nvPr/>
          </p:nvSpPr>
          <p:spPr bwMode="auto">
            <a:xfrm>
              <a:off x="2743200" y="3657600"/>
              <a:ext cx="5638800" cy="1143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F453E42-C7FE-92B5-8C42-742961084AA3}"/>
                    </a:ext>
                  </a:extLst>
                </p:cNvPr>
                <p:cNvSpPr txBox="1"/>
                <p:nvPr/>
              </p:nvSpPr>
              <p:spPr>
                <a:xfrm>
                  <a:off x="5356476" y="3200400"/>
                  <a:ext cx="3558924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r>
                    <a:rPr lang="en-US" sz="2400" kern="0" dirty="0">
                      <a:solidFill>
                        <a:schemeClr val="accent6"/>
                      </a:solidFill>
                      <a:latin typeface="Tahoma" panose="020B0604030504040204" pitchFamily="34" charset="0"/>
                    </a:rPr>
                    <a:t>s</a:t>
                  </a:r>
                  <a:r>
                    <a:rPr lang="en-US" sz="2400" kern="0" dirty="0" err="1">
                      <a:solidFill>
                        <a:schemeClr val="accent6"/>
                      </a:solidFill>
                      <a:latin typeface="Tahoma" panose="020B0604030504040204" pitchFamily="34" charset="0"/>
                    </a:rPr>
                    <a:t>oftmax</a:t>
                  </a:r>
                  <a:r>
                    <a:rPr lang="en-US" sz="2400" kern="0" dirty="0">
                      <a:solidFill>
                        <a:schemeClr val="accent6"/>
                      </a:solidFill>
                      <a:latin typeface="Tahoma" panose="020B0604030504040204" pitchFamily="34" charset="0"/>
                    </a:rPr>
                    <a:t> over </a:t>
                  </a:r>
                  <a:r>
                    <a:rPr lang="en-US" sz="2400" kern="0" dirty="0" err="1">
                      <a:solidFill>
                        <a:schemeClr val="accent6"/>
                      </a:solidFill>
                      <a:latin typeface="Tahoma" panose="020B0604030504040204" pitchFamily="34" charset="0"/>
                    </a:rPr>
                    <a:t>taggings</a:t>
                  </a:r>
                  <a:r>
                    <a:rPr lang="en-US" sz="2400" kern="0" dirty="0">
                      <a:solidFill>
                        <a:schemeClr val="accent6"/>
                      </a:solidFill>
                      <a:latin typeface="Tahoma" panose="020B060403050404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endParaRPr lang="en-US" sz="2400" kern="0" dirty="0">
                    <a:solidFill>
                      <a:schemeClr val="accent6"/>
                    </a:solidFill>
                    <a:latin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F453E42-C7FE-92B5-8C42-742961084A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6476" y="3200400"/>
                  <a:ext cx="3558924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2740" t="-11842" b="-27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CDE1153-3A36-6129-A05E-BB7FEC8D7C0A}"/>
              </a:ext>
            </a:extLst>
          </p:cNvPr>
          <p:cNvGrpSpPr/>
          <p:nvPr/>
        </p:nvGrpSpPr>
        <p:grpSpPr>
          <a:xfrm>
            <a:off x="4800600" y="2362200"/>
            <a:ext cx="4081932" cy="916632"/>
            <a:chOff x="4800600" y="2362200"/>
            <a:chExt cx="4081932" cy="9166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227599-097D-6591-09B4-DCEF9E398ABB}"/>
                </a:ext>
              </a:extLst>
            </p:cNvPr>
            <p:cNvSpPr/>
            <p:nvPr/>
          </p:nvSpPr>
          <p:spPr bwMode="auto">
            <a:xfrm>
              <a:off x="4800600" y="2362200"/>
              <a:ext cx="2209800" cy="533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A4D0179-7270-DA3F-6825-6949729A222B}"/>
                    </a:ext>
                  </a:extLst>
                </p:cNvPr>
                <p:cNvSpPr txBox="1"/>
                <p:nvPr/>
              </p:nvSpPr>
              <p:spPr>
                <a:xfrm>
                  <a:off x="5905500" y="2817167"/>
                  <a:ext cx="2977032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ctr"/>
                  <a:r>
                    <a:rPr lang="en-US" sz="2400" kern="0" dirty="0" err="1">
                      <a:solidFill>
                        <a:schemeClr val="accent6"/>
                      </a:solidFill>
                      <a:latin typeface="Tahoma" panose="020B0604030504040204" pitchFamily="34" charset="0"/>
                    </a:rPr>
                    <a:t>softmax</a:t>
                  </a:r>
                  <a:r>
                    <a:rPr lang="en-US" sz="2400" kern="0" dirty="0">
                      <a:solidFill>
                        <a:schemeClr val="accent6"/>
                      </a:solidFill>
                      <a:latin typeface="Tahoma" panose="020B0604030504040204" pitchFamily="34" charset="0"/>
                    </a:rPr>
                    <a:t> over tags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2400" kern="0" dirty="0">
                    <a:solidFill>
                      <a:schemeClr val="accent6"/>
                    </a:solidFill>
                    <a:latin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A4D0179-7270-DA3F-6825-6949729A22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5500" y="2817167"/>
                  <a:ext cx="2977032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2869" t="-10526" b="-27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7FD7B1-F0F8-48F7-A4AC-621B292A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Dynamic programming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16E756-B619-443E-A569-60BCBE59E1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458200" cy="4648200"/>
              </a:xfrm>
            </p:spPr>
            <p:txBody>
              <a:bodyPr/>
              <a:lstStyle/>
              <a:p>
                <a:r>
                  <a:rPr lang="en-US" sz="2800" dirty="0"/>
                  <a:t>Could improve that to a </a:t>
                </a:r>
                <a:r>
                  <a:rPr lang="en-US" sz="2800" dirty="0" err="1"/>
                  <a:t>BiRNN</a:t>
                </a:r>
                <a:r>
                  <a:rPr lang="en-US" sz="2800" dirty="0"/>
                  <a:t> </a:t>
                </a:r>
                <a:r>
                  <a:rPr lang="en-US" sz="2800" i="1" dirty="0"/>
                  <a:t>bigram</a:t>
                </a:r>
                <a:r>
                  <a:rPr lang="en-US" sz="2800" dirty="0"/>
                  <a:t> tagger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sepChr m:val="∣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800" dirty="0"/>
                  <a:t>or the CRF version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sepChr m:val="∣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∏"/>
                        <m:sup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400" dirty="0"/>
                  <a:t>Weaker conditional independence assumptions</a:t>
                </a:r>
              </a:p>
              <a:p>
                <a:pPr lvl="1"/>
                <a:r>
                  <a:rPr lang="en-US" sz="2400" dirty="0"/>
                  <a:t>Encourages good tag bigrams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  <a:p>
                <a:r>
                  <a:rPr lang="en-US" sz="2800" dirty="0"/>
                  <a:t>In this case,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sepChr m:val="∣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/>
                  <a:t> can be found by dynamic programming – “Viterbi algorithm”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16E756-B619-443E-A569-60BCBE59E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458200" cy="4648200"/>
              </a:xfrm>
              <a:blipFill>
                <a:blip r:embed="rId4"/>
                <a:stretch>
                  <a:fillRect l="-1225" t="-1311" b="-10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E6389-AD37-4C26-83D4-3A723DA9A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EDC62-0D2D-4BDC-A49A-7768435CE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447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Box 208">
            <a:extLst>
              <a:ext uri="{FF2B5EF4-FFF2-40B4-BE49-F238E27FC236}">
                <a16:creationId xmlns:a16="http://schemas.microsoft.com/office/drawing/2014/main" id="{D5227C73-9BD2-70D7-D501-068756AD4D92}"/>
              </a:ext>
            </a:extLst>
          </p:cNvPr>
          <p:cNvSpPr txBox="1"/>
          <p:nvPr/>
        </p:nvSpPr>
        <p:spPr>
          <a:xfrm>
            <a:off x="7408863" y="4302125"/>
            <a:ext cx="6096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EOS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7178F277-4BC6-A7A9-2CE2-216B998E2E94}"/>
              </a:ext>
            </a:extLst>
          </p:cNvPr>
          <p:cNvSpPr txBox="1"/>
          <p:nvPr/>
        </p:nvSpPr>
        <p:spPr>
          <a:xfrm>
            <a:off x="1143000" y="4257675"/>
            <a:ext cx="593566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Every    nation    wants      Joe        to        love        Jill</a:t>
            </a:r>
          </a:p>
        </p:txBody>
      </p:sp>
      <p:sp>
        <p:nvSpPr>
          <p:cNvPr id="167940" name="Title 3">
            <a:extLst>
              <a:ext uri="{FF2B5EF4-FFF2-40B4-BE49-F238E27FC236}">
                <a16:creationId xmlns:a16="http://schemas.microsoft.com/office/drawing/2014/main" id="{D08F290F-DCCD-E13D-79D0-E5AAAF7F7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53975"/>
            <a:ext cx="8915400" cy="1143000"/>
          </a:xfrm>
        </p:spPr>
        <p:txBody>
          <a:bodyPr/>
          <a:lstStyle/>
          <a:p>
            <a:r>
              <a:rPr lang="en-US" altLang="en-US" sz="3600"/>
              <a:t>Score each </a:t>
            </a:r>
            <a:r>
              <a:rPr lang="en-US" altLang="en-US" sz="3600" i="1"/>
              <a:t>emission</a:t>
            </a:r>
            <a:r>
              <a:rPr lang="en-US" altLang="en-US" sz="3600"/>
              <a:t> with BiRNN</a:t>
            </a:r>
          </a:p>
        </p:txBody>
      </p:sp>
      <p:sp>
        <p:nvSpPr>
          <p:cNvPr id="167941" name="Footer Placeholder 1">
            <a:extLst>
              <a:ext uri="{FF2B5EF4-FFF2-40B4-BE49-F238E27FC236}">
                <a16:creationId xmlns:a16="http://schemas.microsoft.com/office/drawing/2014/main" id="{22322CDE-FDC4-C192-2A3E-3C28A50D26C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5E574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600.465 - Intro to NLP - J. Eisner</a:t>
            </a:r>
          </a:p>
        </p:txBody>
      </p:sp>
      <p:sp>
        <p:nvSpPr>
          <p:cNvPr id="167942" name="Slide Number Placeholder 2">
            <a:extLst>
              <a:ext uri="{FF2B5EF4-FFF2-40B4-BE49-F238E27FC236}">
                <a16:creationId xmlns:a16="http://schemas.microsoft.com/office/drawing/2014/main" id="{FFE2481D-7DF1-9849-3B5B-60E58008D3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CFD183-76D7-4D63-A07E-DEB3321FE060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5E574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5E574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B5F02EF-8F1A-B45C-7F9D-47AD2933C72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11603" y="4035699"/>
            <a:ext cx="415049" cy="307777"/>
          </a:xfrm>
          <a:prstGeom prst="rect">
            <a:avLst/>
          </a:prstGeom>
          <a:blipFill>
            <a:blip r:embed="rId3"/>
            <a:stretch>
              <a:fillRect b="-17647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 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933DBD07-0D59-AEED-D5F0-FA0E1559232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505269" y="4035699"/>
            <a:ext cx="421013" cy="307777"/>
          </a:xfrm>
          <a:prstGeom prst="rect">
            <a:avLst/>
          </a:prstGeom>
          <a:blipFill>
            <a:blip r:embed="rId4"/>
            <a:stretch>
              <a:fillRect b="-19608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 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69DA836C-B15E-441B-1360-F31ADC9B250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96481" y="4035699"/>
            <a:ext cx="421013" cy="307777"/>
          </a:xfrm>
          <a:prstGeom prst="rect">
            <a:avLst/>
          </a:prstGeom>
          <a:blipFill>
            <a:blip r:embed="rId5"/>
            <a:stretch>
              <a:fillRect b="-19608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 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CB5BCF6-82F0-AE1A-3461-CFBA7F3D3C0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81359" y="4035699"/>
            <a:ext cx="421013" cy="307777"/>
          </a:xfrm>
          <a:prstGeom prst="rect">
            <a:avLst/>
          </a:prstGeom>
          <a:blipFill>
            <a:blip r:embed="rId6"/>
            <a:stretch>
              <a:fillRect b="-19608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 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125C1D6-B094-A897-4903-E1FBD3CE8B7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66237" y="4035699"/>
            <a:ext cx="421013" cy="307777"/>
          </a:xfrm>
          <a:prstGeom prst="rect">
            <a:avLst/>
          </a:prstGeom>
          <a:blipFill>
            <a:blip r:embed="rId7"/>
            <a:stretch>
              <a:fillRect b="-17647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 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AAD2904-60BB-0D89-6DA1-FA8ED3DB138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851115" y="4035699"/>
            <a:ext cx="421013" cy="307777"/>
          </a:xfrm>
          <a:prstGeom prst="rect">
            <a:avLst/>
          </a:prstGeom>
          <a:blipFill>
            <a:blip r:embed="rId8"/>
            <a:stretch>
              <a:fillRect b="-19608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 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BAF47152-6FC6-1708-0B08-74D7BC84262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35993" y="4035699"/>
            <a:ext cx="421013" cy="307777"/>
          </a:xfrm>
          <a:prstGeom prst="rect">
            <a:avLst/>
          </a:prstGeom>
          <a:blipFill>
            <a:blip r:embed="rId9"/>
            <a:stretch>
              <a:fillRect b="-19608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 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E7E58D4-55E3-CCC2-37CA-83353263C841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20871" y="4035699"/>
            <a:ext cx="421013" cy="307777"/>
          </a:xfrm>
          <a:prstGeom prst="rect">
            <a:avLst/>
          </a:prstGeom>
          <a:blipFill>
            <a:blip r:embed="rId10"/>
            <a:stretch>
              <a:fillRect b="-17647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 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80E2A8-648E-6E4F-2560-032037453352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286000"/>
            <a:ext cx="7548563" cy="1703388"/>
            <a:chOff x="381000" y="2286000"/>
            <a:chExt cx="7548433" cy="1704174"/>
          </a:xfrm>
        </p:grpSpPr>
        <p:grpSp>
          <p:nvGrpSpPr>
            <p:cNvPr id="168020" name="Group 14">
              <a:extLst>
                <a:ext uri="{FF2B5EF4-FFF2-40B4-BE49-F238E27FC236}">
                  <a16:creationId xmlns:a16="http://schemas.microsoft.com/office/drawing/2014/main" id="{B562ABDE-3826-06F0-3FB0-A6B82CA2E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394" y="3190951"/>
              <a:ext cx="7522039" cy="799223"/>
              <a:chOff x="407394" y="3190951"/>
              <a:chExt cx="7522039" cy="799223"/>
            </a:xfrm>
          </p:grpSpPr>
          <p:grpSp>
            <p:nvGrpSpPr>
              <p:cNvPr id="168047" name="Group 13">
                <a:extLst>
                  <a:ext uri="{FF2B5EF4-FFF2-40B4-BE49-F238E27FC236}">
                    <a16:creationId xmlns:a16="http://schemas.microsoft.com/office/drawing/2014/main" id="{42B76090-0AE9-194A-2C4E-F1C79893F7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7394" y="3190951"/>
                <a:ext cx="7522039" cy="317587"/>
                <a:chOff x="407394" y="3190951"/>
                <a:chExt cx="7522039" cy="31758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9B86536-D549-0F53-7764-35EA426C8A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394" y="3190951"/>
                  <a:ext cx="435439" cy="313163"/>
                </a:xfrm>
                <a:prstGeom prst="rect">
                  <a:avLst/>
                </a:prstGeom>
                <a:blipFill>
                  <a:blip r:embed="rId11"/>
                  <a:stretch>
                    <a:fillRect l="-4225" b="-19231"/>
                  </a:stretch>
                </a:blipFill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  <a:latin typeface="Tahoma" panose="020B0604030504040204" pitchFamily="34" charset="0"/>
                      <a:ea typeface="+mn-ea"/>
                      <a:cs typeface="+mn-cs"/>
                    </a:rPr>
                    <a:t> </a:t>
                  </a: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00A80DA8-F17F-27AD-F267-DE6B5C3137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3219" y="3190951"/>
                  <a:ext cx="429926" cy="310726"/>
                </a:xfrm>
                <a:prstGeom prst="rect">
                  <a:avLst/>
                </a:prstGeom>
                <a:blipFill>
                  <a:blip r:embed="rId12"/>
                  <a:stretch>
                    <a:fillRect l="-2817" b="-19608"/>
                  </a:stretch>
                </a:blipFill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  <a:latin typeface="Tahoma" panose="020B0604030504040204" pitchFamily="34" charset="0"/>
                      <a:ea typeface="+mn-ea"/>
                      <a:cs typeface="+mn-cs"/>
                    </a:rPr>
                    <a:t> 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B90BA906-74CA-1572-9AE8-701B580128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9044" y="3190951"/>
                  <a:ext cx="435439" cy="311239"/>
                </a:xfrm>
                <a:prstGeom prst="rect">
                  <a:avLst/>
                </a:prstGeom>
                <a:blipFill>
                  <a:blip r:embed="rId13"/>
                  <a:stretch>
                    <a:fillRect l="-2778" b="-19231"/>
                  </a:stretch>
                </a:blipFill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  <a:latin typeface="Tahoma" panose="020B0604030504040204" pitchFamily="34" charset="0"/>
                      <a:ea typeface="+mn-ea"/>
                      <a:cs typeface="+mn-cs"/>
                    </a:rPr>
                    <a:t> 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50837527-9F51-FAC5-7563-E399B96E57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4869" y="3190951"/>
                  <a:ext cx="435439" cy="312843"/>
                </a:xfrm>
                <a:prstGeom prst="rect">
                  <a:avLst/>
                </a:prstGeom>
                <a:blipFill>
                  <a:blip r:embed="rId14"/>
                  <a:stretch>
                    <a:fillRect l="-4225" b="-19231"/>
                  </a:stretch>
                </a:blipFill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  <a:latin typeface="Tahoma" panose="020B0604030504040204" pitchFamily="34" charset="0"/>
                      <a:ea typeface="+mn-ea"/>
                      <a:cs typeface="+mn-cs"/>
                    </a:rPr>
                    <a:t> </a:t>
                  </a: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47CE8E6E-75D7-891F-E642-FF86BC5456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0694" y="3190951"/>
                  <a:ext cx="435439" cy="310406"/>
                </a:xfrm>
                <a:prstGeom prst="rect">
                  <a:avLst/>
                </a:prstGeom>
                <a:blipFill>
                  <a:blip r:embed="rId15"/>
                  <a:stretch>
                    <a:fillRect l="-2778" b="-19608"/>
                  </a:stretch>
                </a:blipFill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  <a:latin typeface="Tahoma" panose="020B0604030504040204" pitchFamily="34" charset="0"/>
                      <a:ea typeface="+mn-ea"/>
                      <a:cs typeface="+mn-cs"/>
                    </a:rPr>
                    <a:t> </a:t>
                  </a: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29ED6A4C-A7DB-5602-F550-38D9BD385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6519" y="3190951"/>
                  <a:ext cx="435439" cy="317587"/>
                </a:xfrm>
                <a:prstGeom prst="rect">
                  <a:avLst/>
                </a:prstGeom>
                <a:blipFill>
                  <a:blip r:embed="rId16"/>
                  <a:stretch>
                    <a:fillRect l="-2778" b="-18868"/>
                  </a:stretch>
                </a:blipFill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  <a:latin typeface="Tahoma" panose="020B0604030504040204" pitchFamily="34" charset="0"/>
                      <a:ea typeface="+mn-ea"/>
                      <a:cs typeface="+mn-cs"/>
                    </a:rPr>
                    <a:t> </a:t>
                  </a: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EF158E7D-53A3-EE1F-CB00-D948943E69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2344" y="3190951"/>
                  <a:ext cx="435439" cy="313163"/>
                </a:xfrm>
                <a:prstGeom prst="rect">
                  <a:avLst/>
                </a:prstGeom>
                <a:blipFill>
                  <a:blip r:embed="rId17"/>
                  <a:stretch>
                    <a:fillRect l="-4225" b="-19231"/>
                  </a:stretch>
                </a:blipFill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  <a:latin typeface="Tahoma" panose="020B0604030504040204" pitchFamily="34" charset="0"/>
                      <a:ea typeface="+mn-ea"/>
                      <a:cs typeface="+mn-cs"/>
                    </a:rPr>
                    <a:t> 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4B18A1FF-D35D-EC2E-BE16-7DBF4E68FA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8644" y="3190951"/>
                  <a:ext cx="435439" cy="310213"/>
                </a:xfrm>
                <a:prstGeom prst="rect">
                  <a:avLst/>
                </a:prstGeom>
                <a:blipFill>
                  <a:blip r:embed="rId18"/>
                  <a:stretch>
                    <a:fillRect l="-2778" b="-19608"/>
                  </a:stretch>
                </a:blipFill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  <a:latin typeface="Tahoma" panose="020B0604030504040204" pitchFamily="34" charset="0"/>
                      <a:ea typeface="+mn-ea"/>
                      <a:cs typeface="+mn-cs"/>
                    </a:rPr>
                    <a:t> 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C86E25CC-EE30-7020-8501-601CDCD135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3994" y="3190951"/>
                  <a:ext cx="435439" cy="313356"/>
                </a:xfrm>
                <a:prstGeom prst="rect">
                  <a:avLst/>
                </a:prstGeom>
                <a:blipFill>
                  <a:blip r:embed="rId19"/>
                  <a:stretch>
                    <a:fillRect l="-2778" b="-19231"/>
                  </a:stretch>
                </a:blipFill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  <a:latin typeface="Tahoma" panose="020B0604030504040204" pitchFamily="34" charset="0"/>
                      <a:ea typeface="+mn-ea"/>
                      <a:cs typeface="+mn-cs"/>
                    </a:rPr>
                    <a:t> </a:t>
                  </a:r>
                </a:p>
              </p:txBody>
            </p:sp>
          </p:grp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B0EDFCE-2823-204A-97E8-49B106140956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 flipV="1">
                <a:off x="842955" y="3346939"/>
                <a:ext cx="450842" cy="1589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1D321CC4-250C-14EF-7A19-729E7A07327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73182" y="3581998"/>
                <a:ext cx="0" cy="4081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E6E5A82A-1F6B-5AAC-597B-7EAEE37172EA}"/>
                  </a:ext>
                </a:extLst>
              </p:cNvPr>
              <p:cNvCxnSpPr/>
              <p:nvPr/>
            </p:nvCxnSpPr>
            <p:spPr bwMode="auto">
              <a:xfrm>
                <a:off x="7018224" y="3377116"/>
                <a:ext cx="4698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7321D745-61F4-573A-B1ED-E100D7D1341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667500" y="3581998"/>
                <a:ext cx="0" cy="4081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DFBD4417-036A-BE8A-C886-2D8DA41C75E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09715" y="3377116"/>
                <a:ext cx="468304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8E858AC0-CC17-39FA-D09F-ABC6F81EC5E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358991" y="3581998"/>
                <a:ext cx="0" cy="4081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F29233E2-8290-B919-53B3-F5E88445B6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593937" y="3377116"/>
                <a:ext cx="4698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BDEBB36D-84C7-EF87-FBC6-C04D0B33630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243214" y="3581998"/>
                <a:ext cx="0" cy="4081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0ADBB21D-7176-BAC7-1F64-DEEFB230C4E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478160" y="3377116"/>
                <a:ext cx="4698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C3D99B7-888D-6788-1DED-892231336D5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127436" y="3581998"/>
                <a:ext cx="0" cy="4081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B6DD0777-9049-28E5-AB36-29DE1EE1FE8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363970" y="3377116"/>
                <a:ext cx="468304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EDE448D3-5713-04D0-88F4-6AFC045C9B1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013245" y="3581998"/>
                <a:ext cx="0" cy="4081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DB977DE2-1B69-F0BD-FF4B-2170E286724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48191" y="3377116"/>
                <a:ext cx="4698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2602A1DC-FDC7-4899-C324-F0005FB18E2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897468" y="3581998"/>
                <a:ext cx="0" cy="4081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D28840CA-75B4-D1D0-C383-8132FEA359B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132414" y="3377116"/>
                <a:ext cx="4698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2E5A215B-1AE8-2BE6-B800-75C0E0B804E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783278" y="3581998"/>
                <a:ext cx="0" cy="4081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</p:grpSp>
        <p:grpSp>
          <p:nvGrpSpPr>
            <p:cNvPr id="168021" name="Group 69">
              <a:extLst>
                <a:ext uri="{FF2B5EF4-FFF2-40B4-BE49-F238E27FC236}">
                  <a16:creationId xmlns:a16="http://schemas.microsoft.com/office/drawing/2014/main" id="{F6506B4A-1A36-E823-2916-5F05D7A695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000" y="2286000"/>
              <a:ext cx="7467600" cy="828751"/>
              <a:chOff x="381000" y="4276649"/>
              <a:chExt cx="7467600" cy="828751"/>
            </a:xfrm>
          </p:grpSpPr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EF4BF07C-BF2B-86F1-2437-7852F52AE48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46195" y="4697531"/>
                <a:ext cx="0" cy="40817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57" name="Straight Arrow Connector 456">
                <a:extLst>
                  <a:ext uri="{FF2B5EF4-FFF2-40B4-BE49-F238E27FC236}">
                    <a16:creationId xmlns:a16="http://schemas.microsoft.com/office/drawing/2014/main" id="{ECD6FE7C-6579-2B00-8A64-F7DC8BFB61EC}"/>
                  </a:ext>
                </a:extLst>
              </p:cNvPr>
              <p:cNvCxnSpPr/>
              <p:nvPr/>
            </p:nvCxnSpPr>
            <p:spPr bwMode="auto">
              <a:xfrm>
                <a:off x="6991236" y="4492649"/>
                <a:ext cx="4698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58" name="Straight Arrow Connector 457">
                <a:extLst>
                  <a:ext uri="{FF2B5EF4-FFF2-40B4-BE49-F238E27FC236}">
                    <a16:creationId xmlns:a16="http://schemas.microsoft.com/office/drawing/2014/main" id="{38F4662F-1937-3C43-969C-98C6616EE3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640513" y="4697531"/>
                <a:ext cx="0" cy="40817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54" name="Straight Arrow Connector 453">
                <a:extLst>
                  <a:ext uri="{FF2B5EF4-FFF2-40B4-BE49-F238E27FC236}">
                    <a16:creationId xmlns:a16="http://schemas.microsoft.com/office/drawing/2014/main" id="{16CFE31E-ACEC-1E2B-ECCF-4F722CAD3AF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82728" y="4492649"/>
                <a:ext cx="468305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D1E52A79-622B-E108-D230-31A223366C8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332004" y="4697531"/>
                <a:ext cx="0" cy="40817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51" name="Straight Arrow Connector 450">
                <a:extLst>
                  <a:ext uri="{FF2B5EF4-FFF2-40B4-BE49-F238E27FC236}">
                    <a16:creationId xmlns:a16="http://schemas.microsoft.com/office/drawing/2014/main" id="{5D6BEC53-3ACC-E276-E007-5607FE2641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566950" y="4492649"/>
                <a:ext cx="4698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52" name="Straight Arrow Connector 451">
                <a:extLst>
                  <a:ext uri="{FF2B5EF4-FFF2-40B4-BE49-F238E27FC236}">
                    <a16:creationId xmlns:a16="http://schemas.microsoft.com/office/drawing/2014/main" id="{0665CFA2-906F-E8E9-7DCA-1393BF611C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216226" y="4697531"/>
                <a:ext cx="0" cy="40817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48" name="Straight Arrow Connector 447">
                <a:extLst>
                  <a:ext uri="{FF2B5EF4-FFF2-40B4-BE49-F238E27FC236}">
                    <a16:creationId xmlns:a16="http://schemas.microsoft.com/office/drawing/2014/main" id="{FF62E96F-FA95-4B7F-12B2-617ED36CEBB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451172" y="4492649"/>
                <a:ext cx="4698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49" name="Straight Arrow Connector 448">
                <a:extLst>
                  <a:ext uri="{FF2B5EF4-FFF2-40B4-BE49-F238E27FC236}">
                    <a16:creationId xmlns:a16="http://schemas.microsoft.com/office/drawing/2014/main" id="{CC020995-8909-0D5E-698D-6899C7047E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102036" y="4697531"/>
                <a:ext cx="0" cy="40817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45" name="Straight Arrow Connector 444">
                <a:extLst>
                  <a:ext uri="{FF2B5EF4-FFF2-40B4-BE49-F238E27FC236}">
                    <a16:creationId xmlns:a16="http://schemas.microsoft.com/office/drawing/2014/main" id="{3E81EB60-8425-F541-A252-64E91F58012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336982" y="4492649"/>
                <a:ext cx="4698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46" name="Straight Arrow Connector 445">
                <a:extLst>
                  <a:ext uri="{FF2B5EF4-FFF2-40B4-BE49-F238E27FC236}">
                    <a16:creationId xmlns:a16="http://schemas.microsoft.com/office/drawing/2014/main" id="{82FE1D7E-E449-C670-5867-F6681434C34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986258" y="4697531"/>
                <a:ext cx="0" cy="40817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42" name="Straight Arrow Connector 441">
                <a:extLst>
                  <a:ext uri="{FF2B5EF4-FFF2-40B4-BE49-F238E27FC236}">
                    <a16:creationId xmlns:a16="http://schemas.microsoft.com/office/drawing/2014/main" id="{8037904F-58AC-C534-863C-69B9E7961B6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21204" y="4492649"/>
                <a:ext cx="4698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43" name="Straight Arrow Connector 442">
                <a:extLst>
                  <a:ext uri="{FF2B5EF4-FFF2-40B4-BE49-F238E27FC236}">
                    <a16:creationId xmlns:a16="http://schemas.microsoft.com/office/drawing/2014/main" id="{BFE1A994-2DC1-6F39-0188-00CCEBF8F3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870480" y="4697531"/>
                <a:ext cx="0" cy="40817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39" name="Straight Arrow Connector 438">
                <a:extLst>
                  <a:ext uri="{FF2B5EF4-FFF2-40B4-BE49-F238E27FC236}">
                    <a16:creationId xmlns:a16="http://schemas.microsoft.com/office/drawing/2014/main" id="{229A7F70-EA2B-3215-5CE8-A7DC23E0F0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107014" y="4492649"/>
                <a:ext cx="468304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40" name="Straight Arrow Connector 439">
                <a:extLst>
                  <a:ext uri="{FF2B5EF4-FFF2-40B4-BE49-F238E27FC236}">
                    <a16:creationId xmlns:a16="http://schemas.microsoft.com/office/drawing/2014/main" id="{EA8C4AA7-D319-DC3E-6A21-DA1C37F4E1E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756290" y="4697531"/>
                <a:ext cx="0" cy="40817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7B5CA05D-FFA8-05D8-7271-2480E7073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288319"/>
                <a:ext cx="416204" cy="406137"/>
              </a:xfrm>
              <a:prstGeom prst="rect">
                <a:avLst/>
              </a:prstGeom>
              <a:blipFill>
                <a:blip r:embed="rId20"/>
                <a:stretch>
                  <a:fillRect l="-1471" r="-2941" b="-2985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cxnSp>
            <p:nvCxnSpPr>
              <p:cNvPr id="465" name="Straight Arrow Connector 464">
                <a:extLst>
                  <a:ext uri="{FF2B5EF4-FFF2-40B4-BE49-F238E27FC236}">
                    <a16:creationId xmlns:a16="http://schemas.microsoft.com/office/drawing/2014/main" id="{1577E3B3-4112-74E2-4478-DF660391267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25492" y="4495825"/>
                <a:ext cx="4698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4D0EC50C-4B3A-930F-0E0D-4FE1D6141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425" y="4276649"/>
                <a:ext cx="416204" cy="403700"/>
              </a:xfrm>
              <a:prstGeom prst="rect">
                <a:avLst/>
              </a:prstGeom>
              <a:blipFill>
                <a:blip r:embed="rId21"/>
                <a:stretch>
                  <a:fillRect r="-4412" b="-3030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CAD61947-A4AD-67BC-CDC1-08F76BE1B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396" y="4288319"/>
                <a:ext cx="416204" cy="406330"/>
              </a:xfrm>
              <a:prstGeom prst="rect">
                <a:avLst/>
              </a:prstGeom>
              <a:blipFill>
                <a:blip r:embed="rId22"/>
                <a:stretch>
                  <a:fillRect r="-2899" b="-2985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C8E69512-3FDF-B9B6-51E4-DA7E479FE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50" y="4288319"/>
                <a:ext cx="416204" cy="404213"/>
              </a:xfrm>
              <a:prstGeom prst="rect">
                <a:avLst/>
              </a:prstGeom>
              <a:blipFill>
                <a:blip r:embed="rId23"/>
                <a:stretch>
                  <a:fillRect l="-1471" r="-2941" b="-4545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E414680F-02A1-613F-8AA9-57284421B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275" y="4288319"/>
                <a:ext cx="416204" cy="405817"/>
              </a:xfrm>
              <a:prstGeom prst="rect">
                <a:avLst/>
              </a:prstGeom>
              <a:blipFill>
                <a:blip r:embed="rId24"/>
                <a:stretch>
                  <a:fillRect r="-2899" b="-4545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471" name="TextBox 470">
                <a:extLst>
                  <a:ext uri="{FF2B5EF4-FFF2-40B4-BE49-F238E27FC236}">
                    <a16:creationId xmlns:a16="http://schemas.microsoft.com/office/drawing/2014/main" id="{CD7FD903-C92C-6A11-7202-CADCC73B9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700" y="4288319"/>
                <a:ext cx="416204" cy="403380"/>
              </a:xfrm>
              <a:prstGeom prst="rect">
                <a:avLst/>
              </a:prstGeom>
              <a:blipFill>
                <a:blip r:embed="rId25"/>
                <a:stretch>
                  <a:fillRect l="-1471" r="-2941" b="-3030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34580478-F5A9-E12E-B2AD-F7D63EF3A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125" y="4288319"/>
                <a:ext cx="416204" cy="410562"/>
              </a:xfrm>
              <a:prstGeom prst="rect">
                <a:avLst/>
              </a:prstGeom>
              <a:blipFill>
                <a:blip r:embed="rId26"/>
                <a:stretch>
                  <a:fillRect r="-2899" b="-4478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096D66A8-2CFC-A5FF-D8FD-490E849A6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50" y="4288319"/>
                <a:ext cx="416204" cy="406137"/>
              </a:xfrm>
              <a:prstGeom prst="rect">
                <a:avLst/>
              </a:prstGeom>
              <a:blipFill>
                <a:blip r:embed="rId27"/>
                <a:stretch>
                  <a:fillRect r="-4412" b="-2985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A7E26E00-9419-687F-F716-D6EA8A0E2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975" y="4288319"/>
                <a:ext cx="416204" cy="403187"/>
              </a:xfrm>
              <a:prstGeom prst="rect">
                <a:avLst/>
              </a:prstGeom>
              <a:blipFill>
                <a:blip r:embed="rId28"/>
                <a:stretch>
                  <a:fillRect l="-1471" r="-2941" b="-3030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3F8DA1CB-D454-5DDD-3C35-62C3B7BEAF28}"/>
              </a:ext>
            </a:extLst>
          </p:cNvPr>
          <p:cNvSpPr txBox="1"/>
          <p:nvPr/>
        </p:nvSpPr>
        <p:spPr>
          <a:xfrm>
            <a:off x="1143000" y="4257675"/>
            <a:ext cx="33051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Every    nation    wants      Joe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695B58-666F-1436-F292-D5039D713BE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284288" y="4621213"/>
            <a:ext cx="6659562" cy="1714500"/>
            <a:chOff x="1422678" y="4027046"/>
            <a:chExt cx="6659155" cy="1715652"/>
          </a:xfrm>
        </p:grpSpPr>
        <p:grpSp>
          <p:nvGrpSpPr>
            <p:cNvPr id="167968" name="Group 145">
              <a:extLst>
                <a:ext uri="{FF2B5EF4-FFF2-40B4-BE49-F238E27FC236}">
                  <a16:creationId xmlns:a16="http://schemas.microsoft.com/office/drawing/2014/main" id="{5A3B6BA6-5139-2E11-7D2B-9601DBD3B1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5619" y="4981882"/>
              <a:ext cx="6636214" cy="760816"/>
              <a:chOff x="1400175" y="1791007"/>
              <a:chExt cx="6636214" cy="760816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C254615-B428-581A-5981-8FCD705F0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1400175" y="1791008"/>
                <a:ext cx="429926" cy="314894"/>
              </a:xfrm>
              <a:prstGeom prst="rect">
                <a:avLst/>
              </a:prstGeom>
              <a:blipFill>
                <a:blip r:embed="rId29"/>
                <a:stretch>
                  <a:fillRect l="-4286" r="-25714" b="-19231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BC08EEA-71CF-D976-C3F5-34CC4AD0D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2286000" y="1791009"/>
                <a:ext cx="435439" cy="315086"/>
              </a:xfrm>
              <a:prstGeom prst="rect">
                <a:avLst/>
              </a:prstGeom>
              <a:blipFill>
                <a:blip r:embed="rId30"/>
                <a:stretch>
                  <a:fillRect l="-4225" r="-25352" b="-21154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6E6C672-C306-0A6C-4B11-D92C581FD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3171825" y="1791007"/>
                <a:ext cx="435439" cy="316690"/>
              </a:xfrm>
              <a:prstGeom prst="rect">
                <a:avLst/>
              </a:prstGeom>
              <a:blipFill>
                <a:blip r:embed="rId31"/>
                <a:stretch>
                  <a:fillRect l="-2778" r="-25000" b="-19231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48C36D0-5DAA-472D-B1C4-CD8DD3FDD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4057650" y="1791008"/>
                <a:ext cx="435439" cy="314894"/>
              </a:xfrm>
              <a:prstGeom prst="rect">
                <a:avLst/>
              </a:prstGeom>
              <a:blipFill>
                <a:blip r:embed="rId32"/>
                <a:stretch>
                  <a:fillRect l="-2778" r="-25000" b="-19231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088B9DA-EDCD-B71E-78CA-EA89829EF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4943475" y="1791008"/>
                <a:ext cx="435439" cy="319190"/>
              </a:xfrm>
              <a:prstGeom prst="rect">
                <a:avLst/>
              </a:prstGeom>
              <a:blipFill>
                <a:blip r:embed="rId33"/>
                <a:stretch>
                  <a:fillRect l="-4225" r="-25352" b="-18868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62990B5-A0ED-5351-A991-6F74970D0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5829300" y="1791008"/>
                <a:ext cx="435439" cy="317010"/>
              </a:xfrm>
              <a:prstGeom prst="rect">
                <a:avLst/>
              </a:prstGeom>
              <a:blipFill>
                <a:blip r:embed="rId34"/>
                <a:stretch>
                  <a:fillRect l="-2778" r="-25000" b="-19231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936A5DD-0895-B946-3F9E-7201FCC9D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6705600" y="1791008"/>
                <a:ext cx="435439" cy="314894"/>
              </a:xfrm>
              <a:prstGeom prst="rect">
                <a:avLst/>
              </a:prstGeom>
              <a:blipFill>
                <a:blip r:embed="rId35"/>
                <a:stretch>
                  <a:fillRect l="-4225" r="-25352" b="-19231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C633AD6-EF03-2A16-812A-29DD22019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7600950" y="1791007"/>
                <a:ext cx="435439" cy="317203"/>
              </a:xfrm>
              <a:prstGeom prst="rect">
                <a:avLst/>
              </a:prstGeom>
              <a:blipFill>
                <a:blip r:embed="rId36"/>
                <a:stretch>
                  <a:fillRect l="-4225" r="-25352" b="-19231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59D80396-C316-8C01-1644-0D10EFA27E5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78834" y="2143562"/>
                <a:ext cx="0" cy="408261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54B4A7C0-A5FF-474F-A4D1-B207F6449AB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125220" y="1938636"/>
                <a:ext cx="468284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grpSp>
            <p:nvGrpSpPr>
              <p:cNvPr id="168002" name="Group 157">
                <a:extLst>
                  <a:ext uri="{FF2B5EF4-FFF2-40B4-BE49-F238E27FC236}">
                    <a16:creationId xmlns:a16="http://schemas.microsoft.com/office/drawing/2014/main" id="{0D780139-06DD-B4B5-CC24-7AD37D0764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5432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89" name="Straight Arrow Connector 188">
                  <a:extLst>
                    <a:ext uri="{FF2B5EF4-FFF2-40B4-BE49-F238E27FC236}">
                      <a16:creationId xmlns:a16="http://schemas.microsoft.com/office/drawing/2014/main" id="{BAA63D8C-268A-5BA3-AE09-008FD2E9B48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480" y="1929111"/>
                  <a:ext cx="46987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94" name="Straight Arrow Connector 193">
                  <a:extLst>
                    <a:ext uri="{FF2B5EF4-FFF2-40B4-BE49-F238E27FC236}">
                      <a16:creationId xmlns:a16="http://schemas.microsoft.com/office/drawing/2014/main" id="{4ECA3523-F1E8-FD2D-0DFA-ED13CA0CE56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79727" y="2134037"/>
                  <a:ext cx="0" cy="408261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68003" name="Group 158">
                <a:extLst>
                  <a:ext uri="{FF2B5EF4-FFF2-40B4-BE49-F238E27FC236}">
                    <a16:creationId xmlns:a16="http://schemas.microsoft.com/office/drawing/2014/main" id="{821BA76C-327A-D0B0-E337-7F635B217F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00310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84" name="Straight Arrow Connector 183">
                  <a:extLst>
                    <a:ext uri="{FF2B5EF4-FFF2-40B4-BE49-F238E27FC236}">
                      <a16:creationId xmlns:a16="http://schemas.microsoft.com/office/drawing/2014/main" id="{012C0770-13E9-B408-EBBF-791FD6D1BA0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29784" y="1929111"/>
                  <a:ext cx="4635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86" name="Straight Arrow Connector 185">
                  <a:extLst>
                    <a:ext uri="{FF2B5EF4-FFF2-40B4-BE49-F238E27FC236}">
                      <a16:creationId xmlns:a16="http://schemas.microsoft.com/office/drawing/2014/main" id="{5C7F2DA4-2AEA-B655-0ECB-CF34D0EB5B1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72682" y="2134037"/>
                  <a:ext cx="0" cy="408261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68004" name="Group 159">
                <a:extLst>
                  <a:ext uri="{FF2B5EF4-FFF2-40B4-BE49-F238E27FC236}">
                    <a16:creationId xmlns:a16="http://schemas.microsoft.com/office/drawing/2014/main" id="{12F977E2-9E88-F93A-0724-38D9C77DC3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5188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F23C02E8-BEAC-315E-E122-312046AEAFA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677" y="1929111"/>
                  <a:ext cx="46987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87D31691-B263-A6D7-7C8C-E9A601A1E99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79925" y="2134037"/>
                  <a:ext cx="0" cy="408261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68005" name="Group 160">
                <a:extLst>
                  <a:ext uri="{FF2B5EF4-FFF2-40B4-BE49-F238E27FC236}">
                    <a16:creationId xmlns:a16="http://schemas.microsoft.com/office/drawing/2014/main" id="{AAD83A74-E5C7-1AB8-5663-CDE68E948E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0066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70" name="Straight Arrow Connector 169">
                  <a:extLst>
                    <a:ext uri="{FF2B5EF4-FFF2-40B4-BE49-F238E27FC236}">
                      <a16:creationId xmlns:a16="http://schemas.microsoft.com/office/drawing/2014/main" id="{1F1A1033-7AAE-C467-6965-15C14B8D69F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29983" y="1929111"/>
                  <a:ext cx="4635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71" name="Straight Arrow Connector 170">
                  <a:extLst>
                    <a:ext uri="{FF2B5EF4-FFF2-40B4-BE49-F238E27FC236}">
                      <a16:creationId xmlns:a16="http://schemas.microsoft.com/office/drawing/2014/main" id="{0F1DFD26-0C12-647E-013A-C346A421462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72880" y="2134037"/>
                  <a:ext cx="0" cy="408261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68006" name="Group 161">
                <a:extLst>
                  <a:ext uri="{FF2B5EF4-FFF2-40B4-BE49-F238E27FC236}">
                    <a16:creationId xmlns:a16="http://schemas.microsoft.com/office/drawing/2014/main" id="{E3E5BCF5-15F7-CDE7-E6A7-886FE49C67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54944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67" name="Straight Arrow Connector 166">
                  <a:extLst>
                    <a:ext uri="{FF2B5EF4-FFF2-40B4-BE49-F238E27FC236}">
                      <a16:creationId xmlns:a16="http://schemas.microsoft.com/office/drawing/2014/main" id="{A99AA89B-5ADD-A5ED-C33F-92CEB5BA37C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876" y="1929111"/>
                  <a:ext cx="46987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68" name="Straight Arrow Connector 167">
                  <a:extLst>
                    <a:ext uri="{FF2B5EF4-FFF2-40B4-BE49-F238E27FC236}">
                      <a16:creationId xmlns:a16="http://schemas.microsoft.com/office/drawing/2014/main" id="{8716636B-C386-4600-AF5F-C9EBF36AFA5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23" y="2134037"/>
                  <a:ext cx="0" cy="408261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68007" name="Group 162">
                <a:extLst>
                  <a:ext uri="{FF2B5EF4-FFF2-40B4-BE49-F238E27FC236}">
                    <a16:creationId xmlns:a16="http://schemas.microsoft.com/office/drawing/2014/main" id="{61F53EEB-BA42-BE63-5BC4-6229136FC4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39822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64" name="Straight Arrow Connector 163">
                  <a:extLst>
                    <a:ext uri="{FF2B5EF4-FFF2-40B4-BE49-F238E27FC236}">
                      <a16:creationId xmlns:a16="http://schemas.microsoft.com/office/drawing/2014/main" id="{C7298841-375D-FDD5-E87C-D524AC4011E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181" y="1929111"/>
                  <a:ext cx="46987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65" name="Straight Arrow Connector 164">
                  <a:extLst>
                    <a:ext uri="{FF2B5EF4-FFF2-40B4-BE49-F238E27FC236}">
                      <a16:creationId xmlns:a16="http://schemas.microsoft.com/office/drawing/2014/main" id="{C268F2B9-FE3B-2B83-199B-644C4F12BBA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79429" y="2134037"/>
                  <a:ext cx="0" cy="408261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</p:grpSp>
        <p:grpSp>
          <p:nvGrpSpPr>
            <p:cNvPr id="167969" name="Group 201">
              <a:extLst>
                <a:ext uri="{FF2B5EF4-FFF2-40B4-BE49-F238E27FC236}">
                  <a16:creationId xmlns:a16="http://schemas.microsoft.com/office/drawing/2014/main" id="{36189258-0117-2C96-DCE6-75A2057DFB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2678" y="4027046"/>
              <a:ext cx="6586175" cy="840229"/>
              <a:chOff x="1270278" y="4265171"/>
              <a:chExt cx="6586175" cy="840229"/>
            </a:xfrm>
          </p:grpSpPr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7658FFB5-FB3A-FCDC-4433-6A40281F22A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46479" y="4697261"/>
                <a:ext cx="0" cy="40826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1CDFAE0C-09ED-BF15-FDB5-E951C877D55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991278" y="4492336"/>
                <a:ext cx="46987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B425EE34-1CF1-803A-1A16-6C5AC43AE3C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81415" y="4492336"/>
                <a:ext cx="46987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57B7DB96-F1E4-1ED6-F75B-9512C539114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332250" y="4697261"/>
                <a:ext cx="0" cy="40826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1375381F-8E44-925E-9DA4-720541981DA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567186" y="4492336"/>
                <a:ext cx="46987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C115CF7E-1752-E670-8A2D-719B7DDFC82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216434" y="4697261"/>
                <a:ext cx="0" cy="40826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422741A3-A352-042F-1B22-258820A2B4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451370" y="4492336"/>
                <a:ext cx="46987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8C38912E-BF6E-0205-A77F-6BFD9A7D021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100617" y="4697261"/>
                <a:ext cx="0" cy="40826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198C5A2A-2F11-62AF-B02C-71E83375370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337140" y="4492336"/>
                <a:ext cx="46987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33D24FC9-DF32-CECC-67BD-23699900A4B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986388" y="4697261"/>
                <a:ext cx="0" cy="40826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2691A370-285C-A955-14F5-EE4DCAEB08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221323" y="4492336"/>
                <a:ext cx="46987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7B8A67D2-9A54-3C14-C331-D810E0F055E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870572" y="4697261"/>
                <a:ext cx="0" cy="40826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0E8EBE1C-EAC8-327C-E0B2-EFDA5FC47FD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107094" y="4492336"/>
                <a:ext cx="468284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66EFC56D-8394-7994-56B6-E7651EA3939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756342" y="4697261"/>
                <a:ext cx="0" cy="40826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D6533720-CAE5-5AC0-E3B4-1D0310B0B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1270278" y="4265171"/>
                <a:ext cx="416204" cy="407227"/>
              </a:xfrm>
              <a:prstGeom prst="rect">
                <a:avLst/>
              </a:prstGeom>
              <a:blipFill>
                <a:blip r:embed="rId37"/>
                <a:stretch>
                  <a:fillRect l="-1471" r="-2941" b="-4545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B6494A0-3489-34BE-F5B3-2CFC9B34D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7440249" y="4274532"/>
                <a:ext cx="416204" cy="409536"/>
              </a:xfrm>
              <a:prstGeom prst="rect">
                <a:avLst/>
              </a:prstGeom>
              <a:blipFill>
                <a:blip r:embed="rId38"/>
                <a:stretch>
                  <a:fillRect l="-1471" r="-2941" b="-4478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8E38DAD1-A938-D75A-1CF0-CAA62E092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2151703" y="4276649"/>
                <a:ext cx="416204" cy="407419"/>
              </a:xfrm>
              <a:prstGeom prst="rect">
                <a:avLst/>
              </a:prstGeom>
              <a:blipFill>
                <a:blip r:embed="rId39"/>
                <a:stretch>
                  <a:fillRect r="-2899" b="-4478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8883F3B9-A167-33A4-DE68-7B1DA4B2B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3033128" y="4275045"/>
                <a:ext cx="416204" cy="409023"/>
              </a:xfrm>
              <a:prstGeom prst="rect">
                <a:avLst/>
              </a:prstGeom>
              <a:blipFill>
                <a:blip r:embed="rId40"/>
                <a:stretch>
                  <a:fillRect l="-1471" r="-2941" b="-4478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3F260107-9B58-5D56-EC41-2EE4B8706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3914553" y="4276841"/>
                <a:ext cx="416204" cy="407227"/>
              </a:xfrm>
              <a:prstGeom prst="rect">
                <a:avLst/>
              </a:prstGeom>
              <a:blipFill>
                <a:blip r:embed="rId41"/>
                <a:stretch>
                  <a:fillRect l="-1471" r="-2941" b="-4545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CECE2918-3837-9912-7C75-6B4DED6BC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4795978" y="4272545"/>
                <a:ext cx="416204" cy="411523"/>
              </a:xfrm>
              <a:prstGeom prst="rect">
                <a:avLst/>
              </a:prstGeom>
              <a:blipFill>
                <a:blip r:embed="rId42"/>
                <a:stretch>
                  <a:fillRect r="-4412" b="-4478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55357EFF-1519-737D-39FD-AA00C7464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5677403" y="4274725"/>
                <a:ext cx="416204" cy="409343"/>
              </a:xfrm>
              <a:prstGeom prst="rect">
                <a:avLst/>
              </a:prstGeom>
              <a:blipFill>
                <a:blip r:embed="rId43"/>
                <a:stretch>
                  <a:fillRect l="-1471" r="-2941" b="-4478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AE109102-FF21-7DF5-58EB-635A28AFD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6558828" y="4276841"/>
                <a:ext cx="416204" cy="407227"/>
              </a:xfrm>
              <a:prstGeom prst="rect">
                <a:avLst/>
              </a:prstGeom>
              <a:blipFill>
                <a:blip r:embed="rId44"/>
                <a:stretch>
                  <a:fillRect r="-2899" b="-4545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</p:grp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2C5A4C04-A710-5D5B-17D1-0D207F03148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7200" y="4038600"/>
            <a:ext cx="421013" cy="307777"/>
          </a:xfrm>
          <a:prstGeom prst="rect">
            <a:avLst/>
          </a:prstGeom>
          <a:blipFill>
            <a:blip r:embed="rId45"/>
            <a:stretch>
              <a:fillRect b="-20000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 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AA53C46-2E06-1F22-B0B6-AF29CA77EE10}"/>
              </a:ext>
            </a:extLst>
          </p:cNvPr>
          <p:cNvSpPr txBox="1"/>
          <p:nvPr/>
        </p:nvSpPr>
        <p:spPr>
          <a:xfrm>
            <a:off x="381000" y="4310063"/>
            <a:ext cx="6096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BOS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67956" name="Rectangle 156">
            <a:extLst>
              <a:ext uri="{FF2B5EF4-FFF2-40B4-BE49-F238E27FC236}">
                <a16:creationId xmlns:a16="http://schemas.microsoft.com/office/drawing/2014/main" id="{F3CA38BD-6623-5575-3371-C111EE95A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4988" y="2300288"/>
            <a:ext cx="3562350" cy="1736725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67957" name="Rectangle 165">
            <a:extLst>
              <a:ext uri="{FF2B5EF4-FFF2-40B4-BE49-F238E27FC236}">
                <a16:creationId xmlns:a16="http://schemas.microsoft.com/office/drawing/2014/main" id="{7CC862CD-EE3F-9B6B-1CC2-3412EEBE5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613" y="4586288"/>
            <a:ext cx="4527550" cy="1738312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7DBD13-CE7D-2153-8232-B23C2982F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763" y="4035425"/>
            <a:ext cx="569912" cy="631825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rgbClr val="FF0000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A5AD21-0FDF-4382-E7E3-C4BCBE165FD8}"/>
                  </a:ext>
                </a:extLst>
              </p:cNvPr>
              <p:cNvSpPr txBox="1"/>
              <p:nvPr/>
            </p:nvSpPr>
            <p:spPr>
              <a:xfrm>
                <a:off x="304800" y="0"/>
                <a:ext cx="8692251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E.g., define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Aux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to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1;</m:t>
                            </m:r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Aux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to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b="1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A5AD21-0FDF-4382-E7E3-C4BCBE165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0"/>
                <a:ext cx="8692251" cy="509178"/>
              </a:xfrm>
              <a:prstGeom prst="rect">
                <a:avLst/>
              </a:prstGeom>
              <a:blipFill>
                <a:blip r:embed="rId46"/>
                <a:stretch>
                  <a:fillRect l="-1052" t="-714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B20F694-6DB5-F059-BC43-16C914BA8D85}"/>
              </a:ext>
            </a:extLst>
          </p:cNvPr>
          <p:cNvGrpSpPr/>
          <p:nvPr/>
        </p:nvGrpSpPr>
        <p:grpSpPr>
          <a:xfrm>
            <a:off x="4414838" y="1852613"/>
            <a:ext cx="4805366" cy="4810126"/>
            <a:chOff x="4414838" y="1852613"/>
            <a:chExt cx="4805366" cy="4810126"/>
          </a:xfrm>
        </p:grpSpPr>
        <p:sp>
          <p:nvSpPr>
            <p:cNvPr id="167965" name="Freeform: Shape 8">
              <a:extLst>
                <a:ext uri="{FF2B5EF4-FFF2-40B4-BE49-F238E27FC236}">
                  <a16:creationId xmlns:a16="http://schemas.microsoft.com/office/drawing/2014/main" id="{8D640566-A9C4-52BA-30E9-24913E401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1852613"/>
              <a:ext cx="4320862" cy="2213969"/>
            </a:xfrm>
            <a:custGeom>
              <a:avLst/>
              <a:gdLst>
                <a:gd name="T0" fmla="*/ 0 w 3592074"/>
                <a:gd name="T1" fmla="*/ 428850 h 2213977"/>
                <a:gd name="T2" fmla="*/ 1986258 w 3592074"/>
                <a:gd name="T3" fmla="*/ 20476 h 2213977"/>
                <a:gd name="T4" fmla="*/ 4868945 w 3592074"/>
                <a:gd name="T5" fmla="*/ 278644 h 2213977"/>
                <a:gd name="T6" fmla="*/ 5571180 w 3592074"/>
                <a:gd name="T7" fmla="*/ 2213977 h 221397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592074" h="2213977">
                  <a:moveTo>
                    <a:pt x="0" y="428850"/>
                  </a:moveTo>
                  <a:cubicBezTo>
                    <a:pt x="188650" y="232801"/>
                    <a:pt x="757424" y="45510"/>
                    <a:pt x="1280628" y="20476"/>
                  </a:cubicBezTo>
                  <a:cubicBezTo>
                    <a:pt x="1803832" y="-4558"/>
                    <a:pt x="2668708" y="-64626"/>
                    <a:pt x="3139225" y="278644"/>
                  </a:cubicBezTo>
                  <a:cubicBezTo>
                    <a:pt x="3609742" y="621914"/>
                    <a:pt x="3591987" y="1511161"/>
                    <a:pt x="3591987" y="2213977"/>
                  </a:cubicBezTo>
                </a:path>
              </a:pathLst>
            </a:cu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endParaRPr>
            </a:p>
          </p:txBody>
        </p:sp>
        <p:sp>
          <p:nvSpPr>
            <p:cNvPr id="167966" name="Freeform: Shape 239">
              <a:extLst>
                <a:ext uri="{FF2B5EF4-FFF2-40B4-BE49-F238E27FC236}">
                  <a16:creationId xmlns:a16="http://schemas.microsoft.com/office/drawing/2014/main" id="{FF4CB2BF-76D8-896A-2D05-177AE51F8A0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116815" y="4746342"/>
              <a:ext cx="2627677" cy="1916397"/>
            </a:xfrm>
            <a:custGeom>
              <a:avLst/>
              <a:gdLst>
                <a:gd name="T0" fmla="*/ 0 w 2627224"/>
                <a:gd name="T1" fmla="*/ 285121 h 2120569"/>
                <a:gd name="T2" fmla="*/ 1860804 w 2627224"/>
                <a:gd name="T3" fmla="*/ 51236 h 2120569"/>
                <a:gd name="T4" fmla="*/ 2627224 w 2627224"/>
                <a:gd name="T5" fmla="*/ 1414462 h 212056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27224" h="2120569">
                  <a:moveTo>
                    <a:pt x="0" y="427454"/>
                  </a:moveTo>
                  <a:cubicBezTo>
                    <a:pt x="451164" y="376992"/>
                    <a:pt x="1422933" y="-205371"/>
                    <a:pt x="1860804" y="76815"/>
                  </a:cubicBezTo>
                  <a:cubicBezTo>
                    <a:pt x="2331321" y="420085"/>
                    <a:pt x="2627224" y="1417753"/>
                    <a:pt x="2627224" y="2120569"/>
                  </a:cubicBezTo>
                </a:path>
              </a:pathLst>
            </a:cu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endParaRPr>
            </a:p>
          </p:txBody>
        </p:sp>
        <p:sp>
          <p:nvSpPr>
            <p:cNvPr id="167967" name="TextBox 238">
              <a:extLst>
                <a:ext uri="{FF2B5EF4-FFF2-40B4-BE49-F238E27FC236}">
                  <a16:creationId xmlns:a16="http://schemas.microsoft.com/office/drawing/2014/main" id="{330A1DBF-B0F9-4EE5-9993-C398230787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50135" y="4267812"/>
              <a:ext cx="770069" cy="369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ahoma" panose="020B0604030504040204" pitchFamily="34" charset="0"/>
                  <a:ea typeface="+mn-ea"/>
                  <a:cs typeface="+mn-cs"/>
                </a:rPr>
                <a:t>Aux</a:t>
              </a: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 panose="020B0604030504040204" pitchFamily="34" charset="0"/>
                  <a:ea typeface="+mn-ea"/>
                  <a:cs typeface="+mn-cs"/>
                </a:rPr>
                <a:t> 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endParaRPr>
            </a:p>
          </p:txBody>
        </p:sp>
        <p:sp>
          <p:nvSpPr>
            <p:cNvPr id="167964" name="Rectangle: Rounded Corners 134">
              <a:extLst>
                <a:ext uri="{FF2B5EF4-FFF2-40B4-BE49-F238E27FC236}">
                  <a16:creationId xmlns:a16="http://schemas.microsoft.com/office/drawing/2014/main" id="{0CF2BC0B-0129-A441-6245-93925BE8F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1849" y="4035425"/>
              <a:ext cx="527214" cy="539656"/>
            </a:xfrm>
            <a:prstGeom prst="roundRect">
              <a:avLst>
                <a:gd name="adj" fmla="val 16667"/>
              </a:avLst>
            </a:prstGeom>
            <a:noFill/>
            <a:ln w="12700" algn="ctr">
              <a:solidFill>
                <a:srgbClr val="00B0F0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1B6155A-D570-6041-D00B-0DD8457998EB}"/>
                    </a:ext>
                  </a:extLst>
                </p:cNvPr>
                <p:cNvSpPr txBox="1"/>
                <p:nvPr/>
              </p:nvSpPr>
              <p:spPr>
                <a:xfrm>
                  <a:off x="8521701" y="4019490"/>
                  <a:ext cx="46989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F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F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F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1B6155A-D570-6041-D00B-0DD845799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1701" y="4019490"/>
                  <a:ext cx="469899" cy="400110"/>
                </a:xfrm>
                <a:prstGeom prst="rect">
                  <a:avLst/>
                </a:prstGeom>
                <a:blipFill>
                  <a:blip r:embed="rId47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Box 208">
            <a:extLst>
              <a:ext uri="{FF2B5EF4-FFF2-40B4-BE49-F238E27FC236}">
                <a16:creationId xmlns:a16="http://schemas.microsoft.com/office/drawing/2014/main" id="{B3F5A95C-243E-E340-CB0C-FB403FA690E5}"/>
              </a:ext>
            </a:extLst>
          </p:cNvPr>
          <p:cNvSpPr txBox="1"/>
          <p:nvPr/>
        </p:nvSpPr>
        <p:spPr>
          <a:xfrm>
            <a:off x="7408863" y="4302125"/>
            <a:ext cx="6096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EOS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55B89D1-660F-CCBF-F15F-7F420B7922C3}"/>
              </a:ext>
            </a:extLst>
          </p:cNvPr>
          <p:cNvSpPr txBox="1"/>
          <p:nvPr/>
        </p:nvSpPr>
        <p:spPr>
          <a:xfrm>
            <a:off x="1143000" y="4257675"/>
            <a:ext cx="593566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Every    nation    wants      Joe        to        love        Jill</a:t>
            </a:r>
          </a:p>
        </p:txBody>
      </p:sp>
      <p:sp>
        <p:nvSpPr>
          <p:cNvPr id="169988" name="Title 3">
            <a:extLst>
              <a:ext uri="{FF2B5EF4-FFF2-40B4-BE49-F238E27FC236}">
                <a16:creationId xmlns:a16="http://schemas.microsoft.com/office/drawing/2014/main" id="{9767AC3B-9758-E7F8-6837-59AAF70114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652463"/>
            <a:ext cx="8915400" cy="544512"/>
          </a:xfrm>
        </p:spPr>
        <p:txBody>
          <a:bodyPr/>
          <a:lstStyle/>
          <a:p>
            <a:r>
              <a:rPr lang="en-US" altLang="en-US" sz="3600"/>
              <a:t>Score each </a:t>
            </a:r>
            <a:r>
              <a:rPr lang="en-US" altLang="en-US" sz="3600" i="1"/>
              <a:t>transition</a:t>
            </a:r>
            <a:r>
              <a:rPr lang="en-US" altLang="en-US" sz="3600"/>
              <a:t> with BiRNN</a:t>
            </a:r>
          </a:p>
        </p:txBody>
      </p:sp>
      <p:sp>
        <p:nvSpPr>
          <p:cNvPr id="169989" name="Footer Placeholder 1">
            <a:extLst>
              <a:ext uri="{FF2B5EF4-FFF2-40B4-BE49-F238E27FC236}">
                <a16:creationId xmlns:a16="http://schemas.microsoft.com/office/drawing/2014/main" id="{6094F9C1-44E6-0B80-E640-44B1D078F34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5E574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600.465 - Intro to NLP - J. Eisner</a:t>
            </a:r>
          </a:p>
        </p:txBody>
      </p:sp>
      <p:sp>
        <p:nvSpPr>
          <p:cNvPr id="169990" name="Slide Number Placeholder 2">
            <a:extLst>
              <a:ext uri="{FF2B5EF4-FFF2-40B4-BE49-F238E27FC236}">
                <a16:creationId xmlns:a16="http://schemas.microsoft.com/office/drawing/2014/main" id="{1C90882F-4F2F-9BA6-8BA0-E3E3D1158B8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330A24-74A8-44B1-95C5-454D828BC476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5E574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5E574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A44CE6A-3FB4-E508-7AFF-970E344FA8C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11603" y="4035699"/>
            <a:ext cx="415049" cy="307777"/>
          </a:xfrm>
          <a:prstGeom prst="rect">
            <a:avLst/>
          </a:prstGeom>
          <a:blipFill>
            <a:blip r:embed="rId3"/>
            <a:stretch>
              <a:fillRect b="-17647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 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5AEB94B-5670-E33F-9E8C-D1D3CA881CE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505269" y="4035699"/>
            <a:ext cx="421013" cy="307777"/>
          </a:xfrm>
          <a:prstGeom prst="rect">
            <a:avLst/>
          </a:prstGeom>
          <a:blipFill>
            <a:blip r:embed="rId4"/>
            <a:stretch>
              <a:fillRect b="-19608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 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4F78FBDF-9A2D-D0C4-426F-5EB4DF1569A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96481" y="4035699"/>
            <a:ext cx="421013" cy="307777"/>
          </a:xfrm>
          <a:prstGeom prst="rect">
            <a:avLst/>
          </a:prstGeom>
          <a:blipFill>
            <a:blip r:embed="rId5"/>
            <a:stretch>
              <a:fillRect b="-19608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 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586FE1F-8E2B-1644-1BD2-882F3DD0048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81359" y="4035699"/>
            <a:ext cx="421013" cy="307777"/>
          </a:xfrm>
          <a:prstGeom prst="rect">
            <a:avLst/>
          </a:prstGeom>
          <a:blipFill>
            <a:blip r:embed="rId6"/>
            <a:stretch>
              <a:fillRect b="-19608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 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BE111F5-5500-2507-53D4-72C46EB78AC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66237" y="4035699"/>
            <a:ext cx="421013" cy="307777"/>
          </a:xfrm>
          <a:prstGeom prst="rect">
            <a:avLst/>
          </a:prstGeom>
          <a:blipFill>
            <a:blip r:embed="rId7"/>
            <a:stretch>
              <a:fillRect b="-17647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 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ED182C3C-0EAF-CFD9-4695-6BB1D4D0B93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851115" y="4035699"/>
            <a:ext cx="421013" cy="307777"/>
          </a:xfrm>
          <a:prstGeom prst="rect">
            <a:avLst/>
          </a:prstGeom>
          <a:blipFill>
            <a:blip r:embed="rId8"/>
            <a:stretch>
              <a:fillRect b="-19608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 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AC342538-25A8-E7BE-778D-47F3350B934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35993" y="4035699"/>
            <a:ext cx="421013" cy="307777"/>
          </a:xfrm>
          <a:prstGeom prst="rect">
            <a:avLst/>
          </a:prstGeom>
          <a:blipFill>
            <a:blip r:embed="rId9"/>
            <a:stretch>
              <a:fillRect b="-19608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 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A4CF1632-2302-1638-9274-7E6C0B19495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20871" y="4035699"/>
            <a:ext cx="421013" cy="307777"/>
          </a:xfrm>
          <a:prstGeom prst="rect">
            <a:avLst/>
          </a:prstGeom>
          <a:blipFill>
            <a:blip r:embed="rId10"/>
            <a:stretch>
              <a:fillRect b="-17647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 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D6D02F-E9E7-2BB6-3E7F-4065296967DE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286000"/>
            <a:ext cx="7548563" cy="1703388"/>
            <a:chOff x="381000" y="2286000"/>
            <a:chExt cx="7548433" cy="1704174"/>
          </a:xfrm>
        </p:grpSpPr>
        <p:grpSp>
          <p:nvGrpSpPr>
            <p:cNvPr id="170074" name="Group 14">
              <a:extLst>
                <a:ext uri="{FF2B5EF4-FFF2-40B4-BE49-F238E27FC236}">
                  <a16:creationId xmlns:a16="http://schemas.microsoft.com/office/drawing/2014/main" id="{45A9708A-0BBB-2F76-6CE1-AE3CFCD73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394" y="3190951"/>
              <a:ext cx="7522039" cy="799223"/>
              <a:chOff x="407394" y="3190951"/>
              <a:chExt cx="7522039" cy="799223"/>
            </a:xfrm>
          </p:grpSpPr>
          <p:grpSp>
            <p:nvGrpSpPr>
              <p:cNvPr id="170101" name="Group 13">
                <a:extLst>
                  <a:ext uri="{FF2B5EF4-FFF2-40B4-BE49-F238E27FC236}">
                    <a16:creationId xmlns:a16="http://schemas.microsoft.com/office/drawing/2014/main" id="{6C5E1A9F-0299-1924-521A-A43ED016A2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7394" y="3190951"/>
                <a:ext cx="7522039" cy="317587"/>
                <a:chOff x="407394" y="3190951"/>
                <a:chExt cx="7522039" cy="31758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164477C-C3FA-11EC-AEF6-A5F500DBB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394" y="3190951"/>
                  <a:ext cx="435439" cy="313163"/>
                </a:xfrm>
                <a:prstGeom prst="rect">
                  <a:avLst/>
                </a:prstGeom>
                <a:blipFill>
                  <a:blip r:embed="rId11"/>
                  <a:stretch>
                    <a:fillRect l="-4225" b="-19231"/>
                  </a:stretch>
                </a:blipFill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  <a:latin typeface="Tahoma" panose="020B0604030504040204" pitchFamily="34" charset="0"/>
                      <a:ea typeface="+mn-ea"/>
                      <a:cs typeface="+mn-cs"/>
                    </a:rPr>
                    <a:t> </a:t>
                  </a: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9E6A159A-1927-E748-45F7-65B091F4CA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3219" y="3190951"/>
                  <a:ext cx="429926" cy="310726"/>
                </a:xfrm>
                <a:prstGeom prst="rect">
                  <a:avLst/>
                </a:prstGeom>
                <a:blipFill>
                  <a:blip r:embed="rId12"/>
                  <a:stretch>
                    <a:fillRect l="-2817" b="-19608"/>
                  </a:stretch>
                </a:blipFill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  <a:latin typeface="Tahoma" panose="020B0604030504040204" pitchFamily="34" charset="0"/>
                      <a:ea typeface="+mn-ea"/>
                      <a:cs typeface="+mn-cs"/>
                    </a:rPr>
                    <a:t> 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AFC8496D-7C0C-37F1-384A-BDDDD12731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9044" y="3190951"/>
                  <a:ext cx="435439" cy="311239"/>
                </a:xfrm>
                <a:prstGeom prst="rect">
                  <a:avLst/>
                </a:prstGeom>
                <a:blipFill>
                  <a:blip r:embed="rId13"/>
                  <a:stretch>
                    <a:fillRect l="-2778" b="-19231"/>
                  </a:stretch>
                </a:blipFill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  <a:latin typeface="Tahoma" panose="020B0604030504040204" pitchFamily="34" charset="0"/>
                      <a:ea typeface="+mn-ea"/>
                      <a:cs typeface="+mn-cs"/>
                    </a:rPr>
                    <a:t> 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A549F292-1624-9FA3-408B-6FF2A8B6A7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4869" y="3190951"/>
                  <a:ext cx="435439" cy="312843"/>
                </a:xfrm>
                <a:prstGeom prst="rect">
                  <a:avLst/>
                </a:prstGeom>
                <a:blipFill>
                  <a:blip r:embed="rId14"/>
                  <a:stretch>
                    <a:fillRect l="-4225" b="-19231"/>
                  </a:stretch>
                </a:blipFill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  <a:latin typeface="Tahoma" panose="020B0604030504040204" pitchFamily="34" charset="0"/>
                      <a:ea typeface="+mn-ea"/>
                      <a:cs typeface="+mn-cs"/>
                    </a:rPr>
                    <a:t> </a:t>
                  </a: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B185C133-C793-D7A6-011E-D472F8924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0694" y="3190951"/>
                  <a:ext cx="435439" cy="310406"/>
                </a:xfrm>
                <a:prstGeom prst="rect">
                  <a:avLst/>
                </a:prstGeom>
                <a:blipFill>
                  <a:blip r:embed="rId15"/>
                  <a:stretch>
                    <a:fillRect l="-2778" b="-19608"/>
                  </a:stretch>
                </a:blipFill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  <a:latin typeface="Tahoma" panose="020B0604030504040204" pitchFamily="34" charset="0"/>
                      <a:ea typeface="+mn-ea"/>
                      <a:cs typeface="+mn-cs"/>
                    </a:rPr>
                    <a:t> </a:t>
                  </a: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EE5697D-F026-FB19-DB27-DD3D70EC8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6519" y="3190951"/>
                  <a:ext cx="435439" cy="317587"/>
                </a:xfrm>
                <a:prstGeom prst="rect">
                  <a:avLst/>
                </a:prstGeom>
                <a:blipFill>
                  <a:blip r:embed="rId16"/>
                  <a:stretch>
                    <a:fillRect l="-2778" b="-18868"/>
                  </a:stretch>
                </a:blipFill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  <a:latin typeface="Tahoma" panose="020B0604030504040204" pitchFamily="34" charset="0"/>
                      <a:ea typeface="+mn-ea"/>
                      <a:cs typeface="+mn-cs"/>
                    </a:rPr>
                    <a:t> </a:t>
                  </a: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6E0992A5-5D7D-2FA2-8AF6-040AA025F2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2344" y="3190951"/>
                  <a:ext cx="435439" cy="313163"/>
                </a:xfrm>
                <a:prstGeom prst="rect">
                  <a:avLst/>
                </a:prstGeom>
                <a:blipFill>
                  <a:blip r:embed="rId17"/>
                  <a:stretch>
                    <a:fillRect l="-4225" b="-19231"/>
                  </a:stretch>
                </a:blipFill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  <a:latin typeface="Tahoma" panose="020B0604030504040204" pitchFamily="34" charset="0"/>
                      <a:ea typeface="+mn-ea"/>
                      <a:cs typeface="+mn-cs"/>
                    </a:rPr>
                    <a:t> 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6BD624CE-5678-103E-787E-460306394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8644" y="3190951"/>
                  <a:ext cx="435439" cy="310213"/>
                </a:xfrm>
                <a:prstGeom prst="rect">
                  <a:avLst/>
                </a:prstGeom>
                <a:blipFill>
                  <a:blip r:embed="rId18"/>
                  <a:stretch>
                    <a:fillRect l="-2778" b="-19608"/>
                  </a:stretch>
                </a:blipFill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  <a:latin typeface="Tahoma" panose="020B0604030504040204" pitchFamily="34" charset="0"/>
                      <a:ea typeface="+mn-ea"/>
                      <a:cs typeface="+mn-cs"/>
                    </a:rPr>
                    <a:t> 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777FBCAC-8BF4-8B93-F927-54B6E64086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3994" y="3190951"/>
                  <a:ext cx="435439" cy="313356"/>
                </a:xfrm>
                <a:prstGeom prst="rect">
                  <a:avLst/>
                </a:prstGeom>
                <a:blipFill>
                  <a:blip r:embed="rId19"/>
                  <a:stretch>
                    <a:fillRect l="-2778" b="-19231"/>
                  </a:stretch>
                </a:blipFill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noFill/>
                      <a:effectLst/>
                      <a:uLnTx/>
                      <a:uFillTx/>
                      <a:latin typeface="Tahoma" panose="020B0604030504040204" pitchFamily="34" charset="0"/>
                      <a:ea typeface="+mn-ea"/>
                      <a:cs typeface="+mn-cs"/>
                    </a:rPr>
                    <a:t> </a:t>
                  </a:r>
                </a:p>
              </p:txBody>
            </p:sp>
          </p:grp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BA479145-357A-1B2E-E4BB-73D150918C2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 flipV="1">
                <a:off x="842955" y="3346939"/>
                <a:ext cx="450842" cy="1589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9E9FEC05-120D-4325-5218-D175BFE4721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73182" y="3581998"/>
                <a:ext cx="0" cy="4081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70A63868-6D3B-348E-F6DC-45A8A0C9C156}"/>
                  </a:ext>
                </a:extLst>
              </p:cNvPr>
              <p:cNvCxnSpPr/>
              <p:nvPr/>
            </p:nvCxnSpPr>
            <p:spPr bwMode="auto">
              <a:xfrm>
                <a:off x="7018224" y="3377116"/>
                <a:ext cx="4698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2439AB96-7F14-5E6F-4C97-76CE2EC7AC8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667500" y="3581998"/>
                <a:ext cx="0" cy="4081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1318DD20-977A-DD5D-C844-A28B81989DA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709715" y="3377116"/>
                <a:ext cx="468304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F5C4D27F-C21A-E859-D4D8-CD014DC73CB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358991" y="3581998"/>
                <a:ext cx="0" cy="4081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3E7C8F3B-C936-95C1-6CA7-0BB2F7D6315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593937" y="3377116"/>
                <a:ext cx="4698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E37710DD-F3BC-3D3D-1FF5-D75100985E5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243214" y="3581998"/>
                <a:ext cx="0" cy="4081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05BDA916-D925-87AF-4EDF-2D81AEAD361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478160" y="3377116"/>
                <a:ext cx="4698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EBABFC52-95F9-C2BA-466F-7AA03AC8BDD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127436" y="3581998"/>
                <a:ext cx="0" cy="4081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1AFF3C81-4234-7321-DB30-562395F507F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363970" y="3377116"/>
                <a:ext cx="468304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BF4EC556-AB61-F6D8-CF39-C8A7439E7E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013245" y="3581998"/>
                <a:ext cx="0" cy="4081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3F950087-3D46-C509-A50C-CD42A169B2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48191" y="3377116"/>
                <a:ext cx="4698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DE535EC1-AD28-D268-324A-05FEE3EFADB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897468" y="3581998"/>
                <a:ext cx="0" cy="4081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76EF4F1D-8B56-EAFA-E6BA-3A918B8DA6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132414" y="3377116"/>
                <a:ext cx="4698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42A9D898-8904-7CC6-EE6F-37E47BF3A93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783278" y="3581998"/>
                <a:ext cx="0" cy="408176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</p:grpSp>
        <p:grpSp>
          <p:nvGrpSpPr>
            <p:cNvPr id="170075" name="Group 69">
              <a:extLst>
                <a:ext uri="{FF2B5EF4-FFF2-40B4-BE49-F238E27FC236}">
                  <a16:creationId xmlns:a16="http://schemas.microsoft.com/office/drawing/2014/main" id="{B93C501B-DE53-A9BA-8F94-214FD7A3E7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000" y="2286000"/>
              <a:ext cx="7467600" cy="828751"/>
              <a:chOff x="381000" y="4276649"/>
              <a:chExt cx="7467600" cy="828751"/>
            </a:xfrm>
          </p:grpSpPr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D0501B44-FEA5-31BB-DAC5-49FEAAE549E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46195" y="4697531"/>
                <a:ext cx="0" cy="40817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57" name="Straight Arrow Connector 456">
                <a:extLst>
                  <a:ext uri="{FF2B5EF4-FFF2-40B4-BE49-F238E27FC236}">
                    <a16:creationId xmlns:a16="http://schemas.microsoft.com/office/drawing/2014/main" id="{79FC1C29-5534-4D0A-0942-0DC2A6F86068}"/>
                  </a:ext>
                </a:extLst>
              </p:cNvPr>
              <p:cNvCxnSpPr/>
              <p:nvPr/>
            </p:nvCxnSpPr>
            <p:spPr bwMode="auto">
              <a:xfrm>
                <a:off x="6991236" y="4492649"/>
                <a:ext cx="4698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58" name="Straight Arrow Connector 457">
                <a:extLst>
                  <a:ext uri="{FF2B5EF4-FFF2-40B4-BE49-F238E27FC236}">
                    <a16:creationId xmlns:a16="http://schemas.microsoft.com/office/drawing/2014/main" id="{474EBA27-383B-8E01-64BA-6FF68CBC12E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640513" y="4697531"/>
                <a:ext cx="0" cy="40817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54" name="Straight Arrow Connector 453">
                <a:extLst>
                  <a:ext uri="{FF2B5EF4-FFF2-40B4-BE49-F238E27FC236}">
                    <a16:creationId xmlns:a16="http://schemas.microsoft.com/office/drawing/2014/main" id="{C53361BB-0849-E9AD-AED7-2E1661B11CE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82728" y="4492649"/>
                <a:ext cx="468305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EF96859E-8C8F-9CD9-06AF-B0D3EEE2BB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332004" y="4697531"/>
                <a:ext cx="0" cy="40817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51" name="Straight Arrow Connector 450">
                <a:extLst>
                  <a:ext uri="{FF2B5EF4-FFF2-40B4-BE49-F238E27FC236}">
                    <a16:creationId xmlns:a16="http://schemas.microsoft.com/office/drawing/2014/main" id="{BE209ADF-2995-7952-D85D-4826FB59EC3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566950" y="4492649"/>
                <a:ext cx="4698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52" name="Straight Arrow Connector 451">
                <a:extLst>
                  <a:ext uri="{FF2B5EF4-FFF2-40B4-BE49-F238E27FC236}">
                    <a16:creationId xmlns:a16="http://schemas.microsoft.com/office/drawing/2014/main" id="{7779E07A-F8FB-41C6-B192-A1056F4900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216226" y="4697531"/>
                <a:ext cx="0" cy="40817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48" name="Straight Arrow Connector 447">
                <a:extLst>
                  <a:ext uri="{FF2B5EF4-FFF2-40B4-BE49-F238E27FC236}">
                    <a16:creationId xmlns:a16="http://schemas.microsoft.com/office/drawing/2014/main" id="{4E064D73-8C90-3370-0057-179CAB14AD1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451172" y="4492649"/>
                <a:ext cx="4698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49" name="Straight Arrow Connector 448">
                <a:extLst>
                  <a:ext uri="{FF2B5EF4-FFF2-40B4-BE49-F238E27FC236}">
                    <a16:creationId xmlns:a16="http://schemas.microsoft.com/office/drawing/2014/main" id="{0F0D8E56-CA74-445A-7A2E-607C08E90D7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102036" y="4697531"/>
                <a:ext cx="0" cy="40817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45" name="Straight Arrow Connector 444">
                <a:extLst>
                  <a:ext uri="{FF2B5EF4-FFF2-40B4-BE49-F238E27FC236}">
                    <a16:creationId xmlns:a16="http://schemas.microsoft.com/office/drawing/2014/main" id="{CE6796CE-F3D8-4406-3227-87FE2F43FF6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336982" y="4492649"/>
                <a:ext cx="4698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46" name="Straight Arrow Connector 445">
                <a:extLst>
                  <a:ext uri="{FF2B5EF4-FFF2-40B4-BE49-F238E27FC236}">
                    <a16:creationId xmlns:a16="http://schemas.microsoft.com/office/drawing/2014/main" id="{CED1B62C-D0A6-0EBA-EE15-77B95F7E5E4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986258" y="4697531"/>
                <a:ext cx="0" cy="40817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42" name="Straight Arrow Connector 441">
                <a:extLst>
                  <a:ext uri="{FF2B5EF4-FFF2-40B4-BE49-F238E27FC236}">
                    <a16:creationId xmlns:a16="http://schemas.microsoft.com/office/drawing/2014/main" id="{13BEB7B1-1EDC-2ECD-29CA-F09B2A72D4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21204" y="4492649"/>
                <a:ext cx="4698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43" name="Straight Arrow Connector 442">
                <a:extLst>
                  <a:ext uri="{FF2B5EF4-FFF2-40B4-BE49-F238E27FC236}">
                    <a16:creationId xmlns:a16="http://schemas.microsoft.com/office/drawing/2014/main" id="{154F6367-7F5A-6A79-1D63-93C609C4D92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870480" y="4697531"/>
                <a:ext cx="0" cy="40817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39" name="Straight Arrow Connector 438">
                <a:extLst>
                  <a:ext uri="{FF2B5EF4-FFF2-40B4-BE49-F238E27FC236}">
                    <a16:creationId xmlns:a16="http://schemas.microsoft.com/office/drawing/2014/main" id="{F80FA6B4-5EA4-727E-6176-502C517517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107014" y="4492649"/>
                <a:ext cx="468304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40" name="Straight Arrow Connector 439">
                <a:extLst>
                  <a:ext uri="{FF2B5EF4-FFF2-40B4-BE49-F238E27FC236}">
                    <a16:creationId xmlns:a16="http://schemas.microsoft.com/office/drawing/2014/main" id="{D82B2986-3CC6-595A-A41A-8DCDA10609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756290" y="4697531"/>
                <a:ext cx="0" cy="40817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D6E32BEE-3320-1EDC-0A0D-0767D0ADA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288319"/>
                <a:ext cx="416204" cy="406137"/>
              </a:xfrm>
              <a:prstGeom prst="rect">
                <a:avLst/>
              </a:prstGeom>
              <a:blipFill>
                <a:blip r:embed="rId20"/>
                <a:stretch>
                  <a:fillRect l="-1471" r="-2941" b="-2985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cxnSp>
            <p:nvCxnSpPr>
              <p:cNvPr id="465" name="Straight Arrow Connector 464">
                <a:extLst>
                  <a:ext uri="{FF2B5EF4-FFF2-40B4-BE49-F238E27FC236}">
                    <a16:creationId xmlns:a16="http://schemas.microsoft.com/office/drawing/2014/main" id="{65EECFB5-9881-6644-A04A-56FC4F15DA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25492" y="4495825"/>
                <a:ext cx="4698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82369E6D-6FE3-4908-BE65-5ADAF422D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425" y="4276649"/>
                <a:ext cx="416204" cy="403700"/>
              </a:xfrm>
              <a:prstGeom prst="rect">
                <a:avLst/>
              </a:prstGeom>
              <a:blipFill>
                <a:blip r:embed="rId21"/>
                <a:stretch>
                  <a:fillRect r="-4412" b="-3030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45D8A98F-7884-A205-2DAC-CE6E5B90B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396" y="4288319"/>
                <a:ext cx="416204" cy="406330"/>
              </a:xfrm>
              <a:prstGeom prst="rect">
                <a:avLst/>
              </a:prstGeom>
              <a:blipFill>
                <a:blip r:embed="rId22"/>
                <a:stretch>
                  <a:fillRect r="-2899" b="-2985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4B90F9B5-37CB-ABF4-DBD1-24734C2FF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50" y="4288319"/>
                <a:ext cx="416204" cy="404213"/>
              </a:xfrm>
              <a:prstGeom prst="rect">
                <a:avLst/>
              </a:prstGeom>
              <a:blipFill>
                <a:blip r:embed="rId23"/>
                <a:stretch>
                  <a:fillRect l="-1471" r="-2941" b="-4545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F56ACE6F-68AE-BB8D-473B-BADB01A6E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275" y="4288319"/>
                <a:ext cx="416204" cy="405817"/>
              </a:xfrm>
              <a:prstGeom prst="rect">
                <a:avLst/>
              </a:prstGeom>
              <a:blipFill>
                <a:blip r:embed="rId24"/>
                <a:stretch>
                  <a:fillRect r="-2899" b="-4545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471" name="TextBox 470">
                <a:extLst>
                  <a:ext uri="{FF2B5EF4-FFF2-40B4-BE49-F238E27FC236}">
                    <a16:creationId xmlns:a16="http://schemas.microsoft.com/office/drawing/2014/main" id="{3A3B57E1-730D-6D11-5040-F6A987EC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700" y="4288319"/>
                <a:ext cx="416204" cy="403380"/>
              </a:xfrm>
              <a:prstGeom prst="rect">
                <a:avLst/>
              </a:prstGeom>
              <a:blipFill>
                <a:blip r:embed="rId25"/>
                <a:stretch>
                  <a:fillRect l="-1471" r="-2941" b="-3030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64DD51F7-FFF1-9D30-B42C-3B3518E88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125" y="4288319"/>
                <a:ext cx="416204" cy="410562"/>
              </a:xfrm>
              <a:prstGeom prst="rect">
                <a:avLst/>
              </a:prstGeom>
              <a:blipFill>
                <a:blip r:embed="rId26"/>
                <a:stretch>
                  <a:fillRect r="-2899" b="-4478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8DFEB334-720A-7BCA-77C8-BD983A3D8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550" y="4288319"/>
                <a:ext cx="416204" cy="406137"/>
              </a:xfrm>
              <a:prstGeom prst="rect">
                <a:avLst/>
              </a:prstGeom>
              <a:blipFill>
                <a:blip r:embed="rId27"/>
                <a:stretch>
                  <a:fillRect r="-4412" b="-2985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2C193B03-4D83-88C2-C9E8-353E9A49D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975" y="4288319"/>
                <a:ext cx="416204" cy="403187"/>
              </a:xfrm>
              <a:prstGeom prst="rect">
                <a:avLst/>
              </a:prstGeom>
              <a:blipFill>
                <a:blip r:embed="rId28"/>
                <a:stretch>
                  <a:fillRect l="-1471" r="-2941" b="-3030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D662D564-F5D0-22E5-35DC-8E7FDA3C84A3}"/>
              </a:ext>
            </a:extLst>
          </p:cNvPr>
          <p:cNvSpPr txBox="1"/>
          <p:nvPr/>
        </p:nvSpPr>
        <p:spPr>
          <a:xfrm>
            <a:off x="1143000" y="4257675"/>
            <a:ext cx="33051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Every    nation    wants      Joe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5AEE8D-E44A-55F5-046F-7B7F60276D46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284288" y="4621213"/>
            <a:ext cx="6659562" cy="1714500"/>
            <a:chOff x="1422678" y="4027046"/>
            <a:chExt cx="6659155" cy="1715652"/>
          </a:xfrm>
        </p:grpSpPr>
        <p:grpSp>
          <p:nvGrpSpPr>
            <p:cNvPr id="170022" name="Group 145">
              <a:extLst>
                <a:ext uri="{FF2B5EF4-FFF2-40B4-BE49-F238E27FC236}">
                  <a16:creationId xmlns:a16="http://schemas.microsoft.com/office/drawing/2014/main" id="{FF683247-E2CE-0C46-6615-08981CB246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5619" y="4981882"/>
              <a:ext cx="6636214" cy="760816"/>
              <a:chOff x="1400175" y="1791007"/>
              <a:chExt cx="6636214" cy="760816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EAB6047D-1EFC-CBC8-F1B9-E1E691196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1400175" y="1791008"/>
                <a:ext cx="429926" cy="314894"/>
              </a:xfrm>
              <a:prstGeom prst="rect">
                <a:avLst/>
              </a:prstGeom>
              <a:blipFill>
                <a:blip r:embed="rId29"/>
                <a:stretch>
                  <a:fillRect l="-4286" r="-25714" b="-19231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D0FA6DB0-730F-0536-9149-667534FF5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2286000" y="1791009"/>
                <a:ext cx="435439" cy="315086"/>
              </a:xfrm>
              <a:prstGeom prst="rect">
                <a:avLst/>
              </a:prstGeom>
              <a:blipFill>
                <a:blip r:embed="rId30"/>
                <a:stretch>
                  <a:fillRect l="-4225" r="-25352" b="-21154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8AC131E-1A0F-5012-2DCA-4EA8C5221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3171825" y="1791007"/>
                <a:ext cx="435439" cy="316690"/>
              </a:xfrm>
              <a:prstGeom prst="rect">
                <a:avLst/>
              </a:prstGeom>
              <a:blipFill>
                <a:blip r:embed="rId31"/>
                <a:stretch>
                  <a:fillRect l="-2778" r="-25000" b="-19231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535C2CA-83B9-19A9-2B1D-59C2E1867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4057650" y="1791008"/>
                <a:ext cx="435439" cy="314894"/>
              </a:xfrm>
              <a:prstGeom prst="rect">
                <a:avLst/>
              </a:prstGeom>
              <a:blipFill>
                <a:blip r:embed="rId32"/>
                <a:stretch>
                  <a:fillRect l="-2778" r="-25000" b="-19231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6E81945-48C9-B4AD-A52E-CB46E531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4943475" y="1791008"/>
                <a:ext cx="435439" cy="319190"/>
              </a:xfrm>
              <a:prstGeom prst="rect">
                <a:avLst/>
              </a:prstGeom>
              <a:blipFill>
                <a:blip r:embed="rId33"/>
                <a:stretch>
                  <a:fillRect l="-4225" r="-25352" b="-18868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8703C40-303E-2881-2B47-12042D77F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5829300" y="1791008"/>
                <a:ext cx="435439" cy="317010"/>
              </a:xfrm>
              <a:prstGeom prst="rect">
                <a:avLst/>
              </a:prstGeom>
              <a:blipFill>
                <a:blip r:embed="rId34"/>
                <a:stretch>
                  <a:fillRect l="-2778" r="-25000" b="-19231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212A4AA-534E-D76C-2EEA-4E5AF5BAC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6705600" y="1791008"/>
                <a:ext cx="435439" cy="314894"/>
              </a:xfrm>
              <a:prstGeom prst="rect">
                <a:avLst/>
              </a:prstGeom>
              <a:blipFill>
                <a:blip r:embed="rId35"/>
                <a:stretch>
                  <a:fillRect l="-4225" r="-25352" b="-19231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7AE5F69-E3E0-0BC4-9FE0-451E98CE5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7600950" y="1791007"/>
                <a:ext cx="435439" cy="317203"/>
              </a:xfrm>
              <a:prstGeom prst="rect">
                <a:avLst/>
              </a:prstGeom>
              <a:blipFill>
                <a:blip r:embed="rId36"/>
                <a:stretch>
                  <a:fillRect l="-4225" r="-25352" b="-19231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E6D41168-B7C3-5A21-2574-C3A2FA096F8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78834" y="2143562"/>
                <a:ext cx="0" cy="408261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C73C088D-7A43-EAD6-1D2B-34691CF1090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125220" y="1938636"/>
                <a:ext cx="468284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grpSp>
            <p:nvGrpSpPr>
              <p:cNvPr id="170056" name="Group 157">
                <a:extLst>
                  <a:ext uri="{FF2B5EF4-FFF2-40B4-BE49-F238E27FC236}">
                    <a16:creationId xmlns:a16="http://schemas.microsoft.com/office/drawing/2014/main" id="{A310E84D-8F10-4DB6-C150-4FCF0773DF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5432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89" name="Straight Arrow Connector 188">
                  <a:extLst>
                    <a:ext uri="{FF2B5EF4-FFF2-40B4-BE49-F238E27FC236}">
                      <a16:creationId xmlns:a16="http://schemas.microsoft.com/office/drawing/2014/main" id="{FC55935A-1832-E280-922E-9F5EDE6C069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480" y="1929111"/>
                  <a:ext cx="46987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94" name="Straight Arrow Connector 193">
                  <a:extLst>
                    <a:ext uri="{FF2B5EF4-FFF2-40B4-BE49-F238E27FC236}">
                      <a16:creationId xmlns:a16="http://schemas.microsoft.com/office/drawing/2014/main" id="{4A3EB44A-D015-C246-FA39-3B9191B08C9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79727" y="2134037"/>
                  <a:ext cx="0" cy="408261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70057" name="Group 158">
                <a:extLst>
                  <a:ext uri="{FF2B5EF4-FFF2-40B4-BE49-F238E27FC236}">
                    <a16:creationId xmlns:a16="http://schemas.microsoft.com/office/drawing/2014/main" id="{66264072-4B80-3A51-5AB7-877E0257EB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00310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84" name="Straight Arrow Connector 183">
                  <a:extLst>
                    <a:ext uri="{FF2B5EF4-FFF2-40B4-BE49-F238E27FC236}">
                      <a16:creationId xmlns:a16="http://schemas.microsoft.com/office/drawing/2014/main" id="{41CF8693-A2F6-DBD0-434D-046A306C3CD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29784" y="1929111"/>
                  <a:ext cx="4635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86" name="Straight Arrow Connector 185">
                  <a:extLst>
                    <a:ext uri="{FF2B5EF4-FFF2-40B4-BE49-F238E27FC236}">
                      <a16:creationId xmlns:a16="http://schemas.microsoft.com/office/drawing/2014/main" id="{528F5386-8EB3-9202-D910-7D7B94BF9AF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72682" y="2134037"/>
                  <a:ext cx="0" cy="408261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70058" name="Group 159">
                <a:extLst>
                  <a:ext uri="{FF2B5EF4-FFF2-40B4-BE49-F238E27FC236}">
                    <a16:creationId xmlns:a16="http://schemas.microsoft.com/office/drawing/2014/main" id="{71106D99-D3C1-9322-B89C-10E371D44F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5188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D78F97E1-0C45-17D7-E542-5E78053F702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677" y="1929111"/>
                  <a:ext cx="46987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74" name="Straight Arrow Connector 173">
                  <a:extLst>
                    <a:ext uri="{FF2B5EF4-FFF2-40B4-BE49-F238E27FC236}">
                      <a16:creationId xmlns:a16="http://schemas.microsoft.com/office/drawing/2014/main" id="{1A0C45A3-CA05-E198-046F-9A0D240FAB4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79925" y="2134037"/>
                  <a:ext cx="0" cy="408261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70059" name="Group 160">
                <a:extLst>
                  <a:ext uri="{FF2B5EF4-FFF2-40B4-BE49-F238E27FC236}">
                    <a16:creationId xmlns:a16="http://schemas.microsoft.com/office/drawing/2014/main" id="{8A22AF0C-D394-267F-05AA-D0261BB476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0066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70" name="Straight Arrow Connector 169">
                  <a:extLst>
                    <a:ext uri="{FF2B5EF4-FFF2-40B4-BE49-F238E27FC236}">
                      <a16:creationId xmlns:a16="http://schemas.microsoft.com/office/drawing/2014/main" id="{F0C87E91-2CF6-040D-5BF7-2361E533CA0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29983" y="1929111"/>
                  <a:ext cx="4635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71" name="Straight Arrow Connector 170">
                  <a:extLst>
                    <a:ext uri="{FF2B5EF4-FFF2-40B4-BE49-F238E27FC236}">
                      <a16:creationId xmlns:a16="http://schemas.microsoft.com/office/drawing/2014/main" id="{019851E7-980B-19F8-B036-F2ACF357CC8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72880" y="2134037"/>
                  <a:ext cx="0" cy="408261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70060" name="Group 161">
                <a:extLst>
                  <a:ext uri="{FF2B5EF4-FFF2-40B4-BE49-F238E27FC236}">
                    <a16:creationId xmlns:a16="http://schemas.microsoft.com/office/drawing/2014/main" id="{87E31A7C-DE94-5C7C-4BBF-97C245FC34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54944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67" name="Straight Arrow Connector 166">
                  <a:extLst>
                    <a:ext uri="{FF2B5EF4-FFF2-40B4-BE49-F238E27FC236}">
                      <a16:creationId xmlns:a16="http://schemas.microsoft.com/office/drawing/2014/main" id="{D109179B-17F9-EC37-7918-2F358DFDAE3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876" y="1929111"/>
                  <a:ext cx="46987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68" name="Straight Arrow Connector 167">
                  <a:extLst>
                    <a:ext uri="{FF2B5EF4-FFF2-40B4-BE49-F238E27FC236}">
                      <a16:creationId xmlns:a16="http://schemas.microsoft.com/office/drawing/2014/main" id="{7B50E57B-A409-04A8-5D7B-25110472422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23" y="2134037"/>
                  <a:ext cx="0" cy="408261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  <p:grpSp>
            <p:nvGrpSpPr>
              <p:cNvPr id="170061" name="Group 162">
                <a:extLst>
                  <a:ext uri="{FF2B5EF4-FFF2-40B4-BE49-F238E27FC236}">
                    <a16:creationId xmlns:a16="http://schemas.microsoft.com/office/drawing/2014/main" id="{14A147CF-C6C2-FAB4-1F97-47D07F1BC3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39822" y="1938776"/>
                <a:ext cx="649583" cy="613047"/>
                <a:chOff x="930554" y="1929251"/>
                <a:chExt cx="649583" cy="613047"/>
              </a:xfrm>
            </p:grpSpPr>
            <p:cxnSp>
              <p:nvCxnSpPr>
                <p:cNvPr id="164" name="Straight Arrow Connector 163">
                  <a:extLst>
                    <a:ext uri="{FF2B5EF4-FFF2-40B4-BE49-F238E27FC236}">
                      <a16:creationId xmlns:a16="http://schemas.microsoft.com/office/drawing/2014/main" id="{0ADD2293-E110-3EF2-A280-97C43B7EFA0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930181" y="1929111"/>
                  <a:ext cx="46987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65" name="Straight Arrow Connector 164">
                  <a:extLst>
                    <a:ext uri="{FF2B5EF4-FFF2-40B4-BE49-F238E27FC236}">
                      <a16:creationId xmlns:a16="http://schemas.microsoft.com/office/drawing/2014/main" id="{560D9DDD-A36D-A8B1-020C-7FB2AA3C859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79429" y="2134037"/>
                  <a:ext cx="0" cy="408261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</p:grpSp>
        <p:grpSp>
          <p:nvGrpSpPr>
            <p:cNvPr id="170023" name="Group 201">
              <a:extLst>
                <a:ext uri="{FF2B5EF4-FFF2-40B4-BE49-F238E27FC236}">
                  <a16:creationId xmlns:a16="http://schemas.microsoft.com/office/drawing/2014/main" id="{C25D2327-3786-FEFB-4E9D-95BEB08B6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22678" y="4027046"/>
              <a:ext cx="6586175" cy="840229"/>
              <a:chOff x="1270278" y="4265171"/>
              <a:chExt cx="6586175" cy="840229"/>
            </a:xfrm>
          </p:grpSpPr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C05B21FE-F594-28DC-EC80-3C8CA46025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46479" y="4697261"/>
                <a:ext cx="0" cy="40826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12A72007-D522-0E35-E6B8-E635F028DF3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991278" y="4492336"/>
                <a:ext cx="46987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7D9AF64C-4DFE-6A6F-CF28-9C17F6138EB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81415" y="4492336"/>
                <a:ext cx="46987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CF03A21C-EDCD-DA60-3FA5-EB9D3BA869E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332250" y="4697261"/>
                <a:ext cx="0" cy="40826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0D92BCE7-6E52-F32B-D1BC-161403BC27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567186" y="4492336"/>
                <a:ext cx="46987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484B7C24-86FB-59D4-669E-2A43868F28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216434" y="4697261"/>
                <a:ext cx="0" cy="40826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24BE8E26-0A28-C059-F6F6-93D51F05075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451370" y="4492336"/>
                <a:ext cx="46987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79DB90C8-06A7-167F-C7B1-7EA41D7E9C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100617" y="4697261"/>
                <a:ext cx="0" cy="40826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4AEACC46-564D-6192-F194-C023CF2146C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337140" y="4492336"/>
                <a:ext cx="46987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1C21750B-B661-813D-FFF4-137394743C0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986388" y="4697261"/>
                <a:ext cx="0" cy="40826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25E2BAF8-54A5-4F11-9924-2F65CC9195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221323" y="4492336"/>
                <a:ext cx="46987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8B81CC5A-B76B-C06D-5CC6-49135195361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870572" y="4697261"/>
                <a:ext cx="0" cy="40826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2F7E6DC6-67AF-9E38-3768-4D15FEBDBD0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107094" y="4492336"/>
                <a:ext cx="468284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17E5A585-3F06-7BD5-05AD-C58CEF6912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756342" y="4697261"/>
                <a:ext cx="0" cy="40826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A9B647B9-A27A-DF75-7121-EA67240ED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1270278" y="4265171"/>
                <a:ext cx="416204" cy="407227"/>
              </a:xfrm>
              <a:prstGeom prst="rect">
                <a:avLst/>
              </a:prstGeom>
              <a:blipFill>
                <a:blip r:embed="rId37"/>
                <a:stretch>
                  <a:fillRect l="-1471" r="-2941" b="-4545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5138391-61A2-1448-C611-62A319C1D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7440249" y="4274532"/>
                <a:ext cx="416204" cy="409536"/>
              </a:xfrm>
              <a:prstGeom prst="rect">
                <a:avLst/>
              </a:prstGeom>
              <a:blipFill>
                <a:blip r:embed="rId38"/>
                <a:stretch>
                  <a:fillRect l="-1471" r="-2941" b="-4478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60FC89EB-7A9F-8FCD-7BBB-4B39A467C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2151703" y="4276649"/>
                <a:ext cx="416204" cy="407419"/>
              </a:xfrm>
              <a:prstGeom prst="rect">
                <a:avLst/>
              </a:prstGeom>
              <a:blipFill>
                <a:blip r:embed="rId39"/>
                <a:stretch>
                  <a:fillRect r="-2899" b="-4478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3E1D1EBF-FC91-7524-1B99-AA1C44216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3033128" y="4275045"/>
                <a:ext cx="416204" cy="409023"/>
              </a:xfrm>
              <a:prstGeom prst="rect">
                <a:avLst/>
              </a:prstGeom>
              <a:blipFill>
                <a:blip r:embed="rId40"/>
                <a:stretch>
                  <a:fillRect l="-1471" r="-2941" b="-4478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82C9DE00-DB81-DF11-D01C-4AE849AD1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3914553" y="4276841"/>
                <a:ext cx="416204" cy="407227"/>
              </a:xfrm>
              <a:prstGeom prst="rect">
                <a:avLst/>
              </a:prstGeom>
              <a:blipFill>
                <a:blip r:embed="rId41"/>
                <a:stretch>
                  <a:fillRect l="-1471" r="-2941" b="-4545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40ABFF42-5F9A-D494-F3E3-372DB18E8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4795978" y="4272545"/>
                <a:ext cx="416204" cy="411523"/>
              </a:xfrm>
              <a:prstGeom prst="rect">
                <a:avLst/>
              </a:prstGeom>
              <a:blipFill>
                <a:blip r:embed="rId42"/>
                <a:stretch>
                  <a:fillRect r="-4412" b="-4478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4C06B75D-1B18-AC94-E2BC-A7AE58E83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5677403" y="4274725"/>
                <a:ext cx="416204" cy="409343"/>
              </a:xfrm>
              <a:prstGeom prst="rect">
                <a:avLst/>
              </a:prstGeom>
              <a:blipFill>
                <a:blip r:embed="rId43"/>
                <a:stretch>
                  <a:fillRect l="-1471" r="-2941" b="-4478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9B0C3239-D310-C8A9-D84E-595876AA7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V="1">
                <a:off x="6558828" y="4276841"/>
                <a:ext cx="416204" cy="407227"/>
              </a:xfrm>
              <a:prstGeom prst="rect">
                <a:avLst/>
              </a:prstGeom>
              <a:blipFill>
                <a:blip r:embed="rId44"/>
                <a:stretch>
                  <a:fillRect r="-2899" b="-4545"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noFill/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 </a:t>
                </a:r>
              </a:p>
            </p:txBody>
          </p:sp>
        </p:grp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F6A67E29-A951-BF9A-B866-0B348FD06DB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7200" y="4038600"/>
            <a:ext cx="421013" cy="307777"/>
          </a:xfrm>
          <a:prstGeom prst="rect">
            <a:avLst/>
          </a:prstGeom>
          <a:blipFill>
            <a:blip r:embed="rId45"/>
            <a:stretch>
              <a:fillRect b="-20000"/>
            </a:stretch>
          </a:blipFill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 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3750A895-D705-74EF-4182-AD1DC22A11A7}"/>
              </a:ext>
            </a:extLst>
          </p:cNvPr>
          <p:cNvSpPr txBox="1"/>
          <p:nvPr/>
        </p:nvSpPr>
        <p:spPr>
          <a:xfrm>
            <a:off x="381000" y="4310063"/>
            <a:ext cx="6096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BOS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70004" name="Rectangle 156">
            <a:extLst>
              <a:ext uri="{FF2B5EF4-FFF2-40B4-BE49-F238E27FC236}">
                <a16:creationId xmlns:a16="http://schemas.microsoft.com/office/drawing/2014/main" id="{8A92D78E-973B-DB21-06EC-3BD66698F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4988" y="2300288"/>
            <a:ext cx="3562350" cy="1736725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70005" name="Rectangle 165">
            <a:extLst>
              <a:ext uri="{FF2B5EF4-FFF2-40B4-BE49-F238E27FC236}">
                <a16:creationId xmlns:a16="http://schemas.microsoft.com/office/drawing/2014/main" id="{EAA5A437-C738-98B2-328C-C78679D2F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613" y="4586288"/>
            <a:ext cx="5403850" cy="1738312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4AA64F-E3D1-AD10-6847-423E2CB4A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1381125"/>
            <a:ext cx="2101850" cy="923925"/>
          </a:xfrm>
          <a:prstGeom prst="rect">
            <a:avLst/>
          </a:prstGeom>
          <a:noFill/>
          <a:ln w="28575" algn="ctr">
            <a:solidFill>
              <a:srgbClr val="7030A0"/>
            </a:solidFill>
            <a:prstDash val="sysDot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Could pretrain on another task, like language modeling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7CF598-E76F-9AE0-6B32-032122B0107F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1584325"/>
            <a:ext cx="1384300" cy="744538"/>
            <a:chOff x="2878951" y="1505860"/>
            <a:chExt cx="963736" cy="630233"/>
          </a:xfrm>
        </p:grpSpPr>
        <p:cxnSp>
          <p:nvCxnSpPr>
            <p:cNvPr id="170020" name="Straight Arrow Connector 137">
              <a:extLst>
                <a:ext uri="{FF2B5EF4-FFF2-40B4-BE49-F238E27FC236}">
                  <a16:creationId xmlns:a16="http://schemas.microsoft.com/office/drawing/2014/main" id="{7D9C7E6D-01F6-9F63-4A9D-C831B20BFB2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878951" y="1752601"/>
              <a:ext cx="430468" cy="383492"/>
            </a:xfrm>
            <a:prstGeom prst="straightConnector1">
              <a:avLst/>
            </a:prstGeom>
            <a:noFill/>
            <a:ln w="28575" algn="ctr">
              <a:solidFill>
                <a:srgbClr val="7030A0"/>
              </a:solidFill>
              <a:prstDash val="sysDot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0021" name="TextBox 138">
              <a:extLst>
                <a:ext uri="{FF2B5EF4-FFF2-40B4-BE49-F238E27FC236}">
                  <a16:creationId xmlns:a16="http://schemas.microsoft.com/office/drawing/2014/main" id="{DC5975B8-F559-31CB-AF6B-06ADD00FEC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0571" y="1505860"/>
              <a:ext cx="792116" cy="38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ahoma" panose="020B0604030504040204" pitchFamily="34" charset="0"/>
                  <a:ea typeface="+mn-ea"/>
                  <a:cs typeface="+mn-cs"/>
                </a:rPr>
                <a:t>to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7CFC318-D354-9C5F-8A32-1B0B25BACE9E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486400" y="6275388"/>
            <a:ext cx="1096963" cy="503237"/>
            <a:chOff x="4312983" y="1755823"/>
            <a:chExt cx="1096989" cy="503389"/>
          </a:xfrm>
        </p:grpSpPr>
        <p:cxnSp>
          <p:nvCxnSpPr>
            <p:cNvPr id="170018" name="Straight Arrow Connector 141">
              <a:extLst>
                <a:ext uri="{FF2B5EF4-FFF2-40B4-BE49-F238E27FC236}">
                  <a16:creationId xmlns:a16="http://schemas.microsoft.com/office/drawing/2014/main" id="{368DAD91-4A66-B59F-B62C-315B6F554D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12983" y="2013983"/>
              <a:ext cx="509296" cy="245229"/>
            </a:xfrm>
            <a:prstGeom prst="straightConnector1">
              <a:avLst/>
            </a:prstGeom>
            <a:noFill/>
            <a:ln w="28575" algn="ctr">
              <a:solidFill>
                <a:srgbClr val="7030A0"/>
              </a:solidFill>
              <a:prstDash val="sysDot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0019" name="TextBox 142">
              <a:extLst>
                <a:ext uri="{FF2B5EF4-FFF2-40B4-BE49-F238E27FC236}">
                  <a16:creationId xmlns:a16="http://schemas.microsoft.com/office/drawing/2014/main" id="{6826FD6D-41AE-B2E2-A8C3-2F9AF4E2CE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4617856" y="1755823"/>
              <a:ext cx="7921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ahoma" panose="020B0604030504040204" pitchFamily="34" charset="0"/>
                  <a:ea typeface="+mn-ea"/>
                  <a:cs typeface="+mn-cs"/>
                </a:rPr>
                <a:t>love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9F6210D-DB37-EB6A-6995-8CB7601ED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763" y="4035425"/>
            <a:ext cx="1354137" cy="631825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chemeClr val="accent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759B8F-D448-75EB-B56D-99D9A0E56DFB}"/>
                  </a:ext>
                </a:extLst>
              </p:cNvPr>
              <p:cNvSpPr txBox="1"/>
              <p:nvPr/>
            </p:nvSpPr>
            <p:spPr>
              <a:xfrm>
                <a:off x="304800" y="0"/>
                <a:ext cx="8504700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E.g., define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Aux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A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1;</m:t>
                            </m:r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Aux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400" b="1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759B8F-D448-75EB-B56D-99D9A0E56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0"/>
                <a:ext cx="8504700" cy="509178"/>
              </a:xfrm>
              <a:prstGeom prst="rect">
                <a:avLst/>
              </a:prstGeom>
              <a:blipFill>
                <a:blip r:embed="rId46"/>
                <a:stretch>
                  <a:fillRect l="-1075" t="-7143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2170E58-394C-1DEB-870D-E82F71DF860E}"/>
              </a:ext>
            </a:extLst>
          </p:cNvPr>
          <p:cNvGrpSpPr/>
          <p:nvPr/>
        </p:nvGrpSpPr>
        <p:grpSpPr>
          <a:xfrm>
            <a:off x="4414838" y="1852613"/>
            <a:ext cx="4729162" cy="4865687"/>
            <a:chOff x="4414838" y="1852613"/>
            <a:chExt cx="4729162" cy="4865687"/>
          </a:xfrm>
        </p:grpSpPr>
        <p:sp>
          <p:nvSpPr>
            <p:cNvPr id="170017" name="TextBox 238">
              <a:extLst>
                <a:ext uri="{FF2B5EF4-FFF2-40B4-BE49-F238E27FC236}">
                  <a16:creationId xmlns:a16="http://schemas.microsoft.com/office/drawing/2014/main" id="{69E9ABE8-7E20-6A04-C5F2-52186FE06A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5851" y="4267362"/>
              <a:ext cx="770097" cy="369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ahoma" panose="020B0604030504040204" pitchFamily="34" charset="0"/>
                  <a:ea typeface="+mn-ea"/>
                  <a:cs typeface="+mn-cs"/>
                </a:rPr>
                <a:t>Aux V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endParaRPr>
            </a:p>
          </p:txBody>
        </p:sp>
        <p:sp>
          <p:nvSpPr>
            <p:cNvPr id="170014" name="Rectangle: Rounded Corners 1">
              <a:extLst>
                <a:ext uri="{FF2B5EF4-FFF2-40B4-BE49-F238E27FC236}">
                  <a16:creationId xmlns:a16="http://schemas.microsoft.com/office/drawing/2014/main" id="{86A614B2-1075-3121-83BA-73739940C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5850" y="4035425"/>
              <a:ext cx="838150" cy="539656"/>
            </a:xfrm>
            <a:prstGeom prst="roundRect">
              <a:avLst>
                <a:gd name="adj" fmla="val 16667"/>
              </a:avLst>
            </a:prstGeom>
            <a:noFill/>
            <a:ln w="12700" algn="ctr">
              <a:solidFill>
                <a:srgbClr val="00B0F0"/>
              </a:solidFill>
              <a:round/>
              <a:headEnd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endParaRPr>
            </a:p>
          </p:txBody>
        </p:sp>
        <p:sp>
          <p:nvSpPr>
            <p:cNvPr id="170015" name="Freeform: Shape 8">
              <a:extLst>
                <a:ext uri="{FF2B5EF4-FFF2-40B4-BE49-F238E27FC236}">
                  <a16:creationId xmlns:a16="http://schemas.microsoft.com/office/drawing/2014/main" id="{52F4E301-431F-35F1-DB78-68D37135A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1852613"/>
              <a:ext cx="4321017" cy="2213561"/>
            </a:xfrm>
            <a:custGeom>
              <a:avLst/>
              <a:gdLst>
                <a:gd name="T0" fmla="*/ 0 w 3592074"/>
                <a:gd name="T1" fmla="*/ 428850 h 2213977"/>
                <a:gd name="T2" fmla="*/ 1986258 w 3592074"/>
                <a:gd name="T3" fmla="*/ 20476 h 2213977"/>
                <a:gd name="T4" fmla="*/ 4868945 w 3592074"/>
                <a:gd name="T5" fmla="*/ 278644 h 2213977"/>
                <a:gd name="T6" fmla="*/ 5571180 w 3592074"/>
                <a:gd name="T7" fmla="*/ 2213977 h 221397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592074" h="2213977">
                  <a:moveTo>
                    <a:pt x="0" y="428850"/>
                  </a:moveTo>
                  <a:cubicBezTo>
                    <a:pt x="188650" y="232801"/>
                    <a:pt x="757424" y="45510"/>
                    <a:pt x="1280628" y="20476"/>
                  </a:cubicBezTo>
                  <a:cubicBezTo>
                    <a:pt x="1803832" y="-4558"/>
                    <a:pt x="2668708" y="-64626"/>
                    <a:pt x="3139225" y="278644"/>
                  </a:cubicBezTo>
                  <a:cubicBezTo>
                    <a:pt x="3609742" y="621914"/>
                    <a:pt x="3591987" y="1511161"/>
                    <a:pt x="3591987" y="2213977"/>
                  </a:cubicBezTo>
                </a:path>
              </a:pathLst>
            </a:cu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endParaRPr>
            </a:p>
          </p:txBody>
        </p:sp>
        <p:sp>
          <p:nvSpPr>
            <p:cNvPr id="170016" name="Freeform: Shape 239">
              <a:extLst>
                <a:ext uri="{FF2B5EF4-FFF2-40B4-BE49-F238E27FC236}">
                  <a16:creationId xmlns:a16="http://schemas.microsoft.com/office/drawing/2014/main" id="{FC9E326D-5562-4059-C438-919EECD566C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966086" y="4745807"/>
              <a:ext cx="1778574" cy="1972493"/>
            </a:xfrm>
            <a:custGeom>
              <a:avLst/>
              <a:gdLst>
                <a:gd name="T0" fmla="*/ 0 w 1778203"/>
                <a:gd name="T1" fmla="*/ 326792 h 2183044"/>
                <a:gd name="T2" fmla="*/ 640265 w 1778203"/>
                <a:gd name="T3" fmla="*/ 30292 h 2183044"/>
                <a:gd name="T4" fmla="*/ 1316553 w 1778203"/>
                <a:gd name="T5" fmla="*/ 165228 h 2183044"/>
                <a:gd name="T6" fmla="*/ 1778192 w 1778203"/>
                <a:gd name="T7" fmla="*/ 1456133 h 21830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78203" h="2183044">
                  <a:moveTo>
                    <a:pt x="0" y="489929"/>
                  </a:moveTo>
                  <a:cubicBezTo>
                    <a:pt x="188650" y="293880"/>
                    <a:pt x="420840" y="85783"/>
                    <a:pt x="640265" y="45413"/>
                  </a:cubicBezTo>
                  <a:cubicBezTo>
                    <a:pt x="859690" y="5043"/>
                    <a:pt x="846036" y="-95559"/>
                    <a:pt x="1316553" y="247711"/>
                  </a:cubicBezTo>
                  <a:cubicBezTo>
                    <a:pt x="1787070" y="590981"/>
                    <a:pt x="1778192" y="1480228"/>
                    <a:pt x="1778192" y="2183044"/>
                  </a:cubicBezTo>
                </a:path>
              </a:pathLst>
            </a:cu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4E3E1C-BEEC-4A49-7789-FEAD17C141E8}"/>
                    </a:ext>
                  </a:extLst>
                </p:cNvPr>
                <p:cNvSpPr txBox="1"/>
                <p:nvPr/>
              </p:nvSpPr>
              <p:spPr>
                <a:xfrm>
                  <a:off x="8382000" y="4038600"/>
                  <a:ext cx="7008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800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4E3E1C-BEEC-4A49-7789-FEAD17C141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0" y="4038600"/>
                  <a:ext cx="700833" cy="276999"/>
                </a:xfrm>
                <a:prstGeom prst="rect">
                  <a:avLst/>
                </a:prstGeom>
                <a:blipFill>
                  <a:blip r:embed="rId47"/>
                  <a:stretch>
                    <a:fillRect l="-1739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D7B1-F0F8-48F7-A4AC-621B292A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Dynamic programming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E756-B619-443E-A569-60BCBE59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534400" cy="4648200"/>
          </a:xfrm>
        </p:spPr>
        <p:txBody>
          <a:bodyPr/>
          <a:lstStyle/>
          <a:p>
            <a:r>
              <a:rPr lang="en-US" sz="2800" dirty="0"/>
              <a:t>Dynamic programming is also useful when we have hard constraints on a legal tag sequence</a:t>
            </a:r>
          </a:p>
          <a:p>
            <a:pPr lvl="1"/>
            <a:r>
              <a:rPr lang="en-US" sz="2400" dirty="0"/>
              <a:t>So independent tagging could give an illegal sequence</a:t>
            </a:r>
          </a:p>
          <a:p>
            <a:endParaRPr lang="en-US" sz="1200" kern="0" dirty="0">
              <a:latin typeface="Tahoma" panose="020B0604030504040204" pitchFamily="34" charset="0"/>
            </a:endParaRPr>
          </a:p>
          <a:p>
            <a:r>
              <a:rPr lang="en-US" sz="2400" kern="0" dirty="0">
                <a:latin typeface="Tahoma" panose="020B0604030504040204" pitchFamily="34" charset="0"/>
              </a:rPr>
              <a:t>E.g., chunking by “BIO” tagging:</a:t>
            </a:r>
          </a:p>
          <a:p>
            <a:pPr lvl="1"/>
            <a:r>
              <a:rPr lang="en-US" sz="2400" kern="0" dirty="0" err="1">
                <a:solidFill>
                  <a:srgbClr val="0070C0"/>
                </a:solidFill>
                <a:latin typeface="Tahoma" panose="020B0604030504040204" pitchFamily="34" charset="0"/>
              </a:rPr>
              <a:t>B</a:t>
            </a:r>
            <a:r>
              <a:rPr lang="en-US" sz="2400" kern="0" baseline="-25000" dirty="0" err="1">
                <a:solidFill>
                  <a:srgbClr val="0070C0"/>
                </a:solidFill>
                <a:latin typeface="Tahoma" panose="020B0604030504040204" pitchFamily="34" charset="0"/>
              </a:rPr>
              <a:t>s</a:t>
            </a:r>
            <a:r>
              <a:rPr lang="en-US" sz="2400" baseline="-25000" dirty="0" err="1">
                <a:solidFill>
                  <a:srgbClr val="0070C0"/>
                </a:solidFill>
                <a:latin typeface="Tahoma" panose="020B0604030504040204" pitchFamily="34" charset="0"/>
              </a:rPr>
              <a:t>lot</a:t>
            </a:r>
            <a:r>
              <a:rPr lang="en-US" sz="2400" kern="0" dirty="0">
                <a:latin typeface="Tahoma" panose="020B0604030504040204" pitchFamily="34" charset="0"/>
              </a:rPr>
              <a:t> </a:t>
            </a:r>
            <a:r>
              <a:rPr lang="en-US" sz="2400" b="1" kern="0" dirty="0">
                <a:latin typeface="Tahoma" panose="020B0604030504040204" pitchFamily="34" charset="0"/>
              </a:rPr>
              <a:t>begins</a:t>
            </a:r>
            <a:r>
              <a:rPr lang="en-US" sz="2400" kern="0" dirty="0">
                <a:latin typeface="Tahoma" panose="020B0604030504040204" pitchFamily="34" charset="0"/>
              </a:rPr>
              <a:t> a chunk (filler)</a:t>
            </a:r>
          </a:p>
          <a:p>
            <a:pPr lvl="1"/>
            <a:r>
              <a:rPr lang="en-US" sz="2400" dirty="0" err="1">
                <a:solidFill>
                  <a:srgbClr val="0070C0"/>
                </a:solidFill>
                <a:latin typeface="Tahoma" panose="020B0604030504040204" pitchFamily="34" charset="0"/>
              </a:rPr>
              <a:t>I</a:t>
            </a:r>
            <a:r>
              <a:rPr lang="en-US" sz="2400" kern="0" baseline="-25000" dirty="0" err="1">
                <a:solidFill>
                  <a:srgbClr val="0070C0"/>
                </a:solidFill>
                <a:latin typeface="Tahoma" panose="020B0604030504040204" pitchFamily="34" charset="0"/>
              </a:rPr>
              <a:t>s</a:t>
            </a:r>
            <a:r>
              <a:rPr lang="en-US" sz="2400" baseline="-25000" dirty="0" err="1">
                <a:solidFill>
                  <a:srgbClr val="0070C0"/>
                </a:solidFill>
                <a:latin typeface="Tahoma" panose="020B0604030504040204" pitchFamily="34" charset="0"/>
              </a:rPr>
              <a:t>lot</a:t>
            </a:r>
            <a:r>
              <a:rPr lang="en-US" sz="2400" kern="0" dirty="0">
                <a:latin typeface="Tahoma" panose="020B0604030504040204" pitchFamily="34" charset="0"/>
              </a:rPr>
              <a:t> is </a:t>
            </a:r>
            <a:r>
              <a:rPr lang="en-US" sz="2400" b="1" dirty="0">
                <a:latin typeface="Tahoma" panose="020B0604030504040204" pitchFamily="34" charset="0"/>
              </a:rPr>
              <a:t>inside</a:t>
            </a:r>
            <a:r>
              <a:rPr lang="en-US" sz="2400" dirty="0">
                <a:latin typeface="Tahoma" panose="020B0604030504040204" pitchFamily="34" charset="0"/>
              </a:rPr>
              <a:t> that chunk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Tahoma" panose="020B0604030504040204" pitchFamily="34" charset="0"/>
              </a:rPr>
              <a:t>O </a:t>
            </a:r>
            <a:r>
              <a:rPr lang="en-US" sz="2400" dirty="0">
                <a:latin typeface="Tahoma" panose="020B0604030504040204" pitchFamily="34" charset="0"/>
              </a:rPr>
              <a:t>is </a:t>
            </a:r>
            <a:r>
              <a:rPr lang="en-US" sz="2400" b="1" dirty="0">
                <a:latin typeface="Tahoma" panose="020B0604030504040204" pitchFamily="34" charset="0"/>
              </a:rPr>
              <a:t>outside</a:t>
            </a:r>
            <a:r>
              <a:rPr lang="en-US" sz="2400" dirty="0">
                <a:latin typeface="Tahoma" panose="020B0604030504040204" pitchFamily="34" charset="0"/>
              </a:rPr>
              <a:t> all chunks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  <a:latin typeface="Tahoma" panose="020B0604030504040204" pitchFamily="34" charset="0"/>
              </a:rPr>
              <a:t>Bigram constraint: </a:t>
            </a:r>
            <a:r>
              <a:rPr lang="en-US" sz="2400" dirty="0" err="1">
                <a:solidFill>
                  <a:srgbClr val="0070C0"/>
                </a:solidFill>
                <a:latin typeface="Tahoma" panose="020B0604030504040204" pitchFamily="34" charset="0"/>
              </a:rPr>
              <a:t>I</a:t>
            </a:r>
            <a:r>
              <a:rPr lang="en-US" sz="2400" kern="0" baseline="-25000" dirty="0" err="1">
                <a:solidFill>
                  <a:srgbClr val="0070C0"/>
                </a:solidFill>
                <a:latin typeface="Tahoma" panose="020B0604030504040204" pitchFamily="34" charset="0"/>
              </a:rPr>
              <a:t>s</a:t>
            </a:r>
            <a:r>
              <a:rPr lang="en-US" sz="2400" baseline="-25000" dirty="0" err="1">
                <a:solidFill>
                  <a:srgbClr val="0070C0"/>
                </a:solidFill>
                <a:latin typeface="Tahoma" panose="020B0604030504040204" pitchFamily="34" charset="0"/>
              </a:rPr>
              <a:t>lot</a:t>
            </a:r>
            <a:r>
              <a:rPr lang="en-US" sz="2400" kern="0" dirty="0">
                <a:latin typeface="Tahoma" panose="020B0604030504040204" pitchFamily="34" charset="0"/>
              </a:rPr>
              <a:t> can only follow </a:t>
            </a:r>
            <a:r>
              <a:rPr lang="en-US" sz="2400" kern="0" dirty="0" err="1">
                <a:solidFill>
                  <a:srgbClr val="0070C0"/>
                </a:solidFill>
                <a:latin typeface="Tahoma" panose="020B0604030504040204" pitchFamily="34" charset="0"/>
              </a:rPr>
              <a:t>B</a:t>
            </a:r>
            <a:r>
              <a:rPr lang="en-US" sz="2400" kern="0" baseline="-25000" dirty="0" err="1">
                <a:solidFill>
                  <a:srgbClr val="0070C0"/>
                </a:solidFill>
                <a:latin typeface="Tahoma" panose="020B0604030504040204" pitchFamily="34" charset="0"/>
              </a:rPr>
              <a:t>s</a:t>
            </a:r>
            <a:r>
              <a:rPr lang="en-US" sz="2400" baseline="-25000" dirty="0" err="1">
                <a:solidFill>
                  <a:srgbClr val="0070C0"/>
                </a:solidFill>
                <a:latin typeface="Tahoma" panose="020B0604030504040204" pitchFamily="34" charset="0"/>
              </a:rPr>
              <a:t>lot</a:t>
            </a:r>
            <a:r>
              <a:rPr lang="en-US" sz="2400" kern="0" dirty="0">
                <a:latin typeface="Tahoma" panose="020B0604030504040204" pitchFamily="34" charset="0"/>
              </a:rPr>
              <a:t> or </a:t>
            </a:r>
            <a:r>
              <a:rPr lang="en-US" sz="2400" dirty="0" err="1">
                <a:solidFill>
                  <a:srgbClr val="0070C0"/>
                </a:solidFill>
                <a:latin typeface="Tahoma" panose="020B0604030504040204" pitchFamily="34" charset="0"/>
              </a:rPr>
              <a:t>I</a:t>
            </a:r>
            <a:r>
              <a:rPr lang="en-US" sz="2400" kern="0" baseline="-25000" dirty="0" err="1">
                <a:solidFill>
                  <a:srgbClr val="0070C0"/>
                </a:solidFill>
                <a:latin typeface="Tahoma" panose="020B0604030504040204" pitchFamily="34" charset="0"/>
              </a:rPr>
              <a:t>s</a:t>
            </a:r>
            <a:r>
              <a:rPr lang="en-US" sz="2400" baseline="-25000" dirty="0" err="1">
                <a:solidFill>
                  <a:srgbClr val="0070C0"/>
                </a:solidFill>
                <a:latin typeface="Tahoma" panose="020B0604030504040204" pitchFamily="34" charset="0"/>
              </a:rPr>
              <a:t>lot</a:t>
            </a:r>
            <a:r>
              <a:rPr lang="en-US" sz="2400" kern="0" dirty="0">
                <a:latin typeface="Tahoma" panose="020B0604030504040204" pitchFamily="34" charset="0"/>
              </a:rPr>
              <a:t> </a:t>
            </a:r>
          </a:p>
          <a:p>
            <a:endParaRPr lang="en-US" sz="1400" kern="0" dirty="0">
              <a:latin typeface="Tahoma" panose="020B0604030504040204" pitchFamily="34" charset="0"/>
            </a:endParaRPr>
          </a:p>
          <a:p>
            <a:r>
              <a:rPr lang="en-US" sz="2800" kern="0" dirty="0">
                <a:latin typeface="Tahoma" panose="020B0604030504040204" pitchFamily="34" charset="0"/>
              </a:rPr>
              <a:t>E.g., </a:t>
            </a:r>
            <a:r>
              <a:rPr lang="en-US" sz="2800" kern="0" dirty="0" err="1">
                <a:latin typeface="Tahoma" panose="020B0604030504040204" pitchFamily="34" charset="0"/>
              </a:rPr>
              <a:t>TetraTagging</a:t>
            </a:r>
            <a:r>
              <a:rPr lang="en-US" sz="2800" kern="0" dirty="0">
                <a:latin typeface="Tahoma" panose="020B0604030504040204" pitchFamily="34" charset="0"/>
              </a:rPr>
              <a:t> </a:t>
            </a:r>
            <a:br>
              <a:rPr lang="en-US" sz="2800" kern="0" dirty="0">
                <a:latin typeface="Tahoma" panose="020B0604030504040204" pitchFamily="34" charset="0"/>
              </a:rPr>
            </a:br>
            <a:r>
              <a:rPr lang="en-US" sz="2800" kern="0" dirty="0">
                <a:latin typeface="Tahoma" panose="020B0604030504040204" pitchFamily="34" charset="0"/>
              </a:rPr>
              <a:t>(not all tag sequences yield a tree)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E6389-AD37-4C26-83D4-3A723DA9A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EDC62-0D2D-4BDC-A49A-7768435CE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4916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070A-1C83-400B-8AB7-235BED52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Transforms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FC0CF-5A33-41B2-94E3-6E391C9924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DAA42-74EC-42A5-A9A0-4EDE295D40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D72672-B90A-4C1A-A4EE-F13E0B0C5C25}"/>
                  </a:ext>
                </a:extLst>
              </p:cNvPr>
              <p:cNvSpPr txBox="1"/>
              <p:nvPr/>
            </p:nvSpPr>
            <p:spPr>
              <a:xfrm>
                <a:off x="2033927" y="1752600"/>
                <a:ext cx="395748" cy="433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D72672-B90A-4C1A-A4EE-F13E0B0C5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927" y="1752600"/>
                <a:ext cx="395748" cy="4338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0C2791A9-63FC-42FA-BE86-3EECC52152B5}"/>
              </a:ext>
            </a:extLst>
          </p:cNvPr>
          <p:cNvGrpSpPr/>
          <p:nvPr/>
        </p:nvGrpSpPr>
        <p:grpSpPr>
          <a:xfrm>
            <a:off x="215095" y="1932563"/>
            <a:ext cx="962193" cy="174029"/>
            <a:chOff x="685800" y="3733800"/>
            <a:chExt cx="566730" cy="8426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AF5416-F4DF-432C-8948-92488E841A7B}"/>
                </a:ext>
              </a:extLst>
            </p:cNvPr>
            <p:cNvSpPr/>
            <p:nvPr/>
          </p:nvSpPr>
          <p:spPr bwMode="auto">
            <a:xfrm>
              <a:off x="685800" y="3733800"/>
              <a:ext cx="565355" cy="84266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C159F2-A99C-4C77-9601-84259E1018F1}"/>
                </a:ext>
              </a:extLst>
            </p:cNvPr>
            <p:cNvCxnSpPr/>
            <p:nvPr/>
          </p:nvCxnSpPr>
          <p:spPr bwMode="auto">
            <a:xfrm>
              <a:off x="685800" y="3733800"/>
              <a:ext cx="0" cy="842667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15C9DB8-CDA2-4630-9BB2-9A5E7C2210D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85801" y="3733800"/>
              <a:ext cx="566729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563D88-EDCE-4A89-99AE-EA4F5E88A756}"/>
              </a:ext>
            </a:extLst>
          </p:cNvPr>
          <p:cNvGrpSpPr/>
          <p:nvPr/>
        </p:nvGrpSpPr>
        <p:grpSpPr>
          <a:xfrm>
            <a:off x="1288026" y="1791720"/>
            <a:ext cx="705641" cy="908421"/>
            <a:chOff x="1364226" y="3872456"/>
            <a:chExt cx="1137151" cy="5655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F8D1F-45B4-47AD-B918-F9CA32C01480}"/>
                </a:ext>
              </a:extLst>
            </p:cNvPr>
            <p:cNvSpPr/>
            <p:nvPr/>
          </p:nvSpPr>
          <p:spPr bwMode="auto">
            <a:xfrm rot="5400000">
              <a:off x="1646903" y="3589779"/>
              <a:ext cx="565355" cy="1130709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A0354D-82B6-49F9-A154-2E17EB2A15A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378179" y="3877643"/>
              <a:ext cx="1123198" cy="0"/>
            </a:xfrm>
            <a:prstGeom prst="line">
              <a:avLst/>
            </a:prstGeom>
            <a:noFill/>
            <a:ln w="381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735D00-89AD-44C9-A4D8-E697A7E5A6CC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1087632" y="4161394"/>
              <a:ext cx="553188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C32F69-D6A1-4CA2-A5D2-2017176E582D}"/>
                  </a:ext>
                </a:extLst>
              </p:cNvPr>
              <p:cNvSpPr txBox="1"/>
              <p:nvPr/>
            </p:nvSpPr>
            <p:spPr>
              <a:xfrm>
                <a:off x="1447800" y="2133600"/>
                <a:ext cx="4075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C32F69-D6A1-4CA2-A5D2-2017176E5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133600"/>
                <a:ext cx="407547" cy="307777"/>
              </a:xfrm>
              <a:prstGeom prst="rect">
                <a:avLst/>
              </a:prstGeom>
              <a:blipFill>
                <a:blip r:embed="rId3"/>
                <a:stretch>
                  <a:fillRect l="-3030" r="-1515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58F3F0-A542-4CFB-921A-DBE740AAF9CC}"/>
                  </a:ext>
                </a:extLst>
              </p:cNvPr>
              <p:cNvSpPr txBox="1"/>
              <p:nvPr/>
            </p:nvSpPr>
            <p:spPr>
              <a:xfrm>
                <a:off x="2821681" y="1973276"/>
                <a:ext cx="3025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58F3F0-A542-4CFB-921A-DBE740AA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681" y="1973276"/>
                <a:ext cx="302519" cy="307777"/>
              </a:xfrm>
              <a:prstGeom prst="rect">
                <a:avLst/>
              </a:prstGeom>
              <a:blipFill>
                <a:blip r:embed="rId4"/>
                <a:stretch>
                  <a:fillRect l="-4000" t="-44000" r="-78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CBDA29-5B7A-4A78-BC98-AA721A3D05AD}"/>
                  </a:ext>
                </a:extLst>
              </p:cNvPr>
              <p:cNvSpPr txBox="1"/>
              <p:nvPr/>
            </p:nvSpPr>
            <p:spPr>
              <a:xfrm>
                <a:off x="533400" y="1900053"/>
                <a:ext cx="304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CBDA29-5B7A-4A78-BC98-AA721A3D0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900053"/>
                <a:ext cx="304800" cy="400110"/>
              </a:xfrm>
              <a:prstGeom prst="rect">
                <a:avLst/>
              </a:prstGeom>
              <a:blipFill>
                <a:blip r:embed="rId5"/>
                <a:stretch>
                  <a:fillRect t="-21538" r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1AA94388-6F10-4562-BFF4-FE9024CD6F4C}"/>
              </a:ext>
            </a:extLst>
          </p:cNvPr>
          <p:cNvGrpSpPr/>
          <p:nvPr/>
        </p:nvGrpSpPr>
        <p:grpSpPr>
          <a:xfrm>
            <a:off x="886431" y="3296096"/>
            <a:ext cx="1190070" cy="437703"/>
            <a:chOff x="1447802" y="3296096"/>
            <a:chExt cx="1190070" cy="43770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17A04A7-34D1-4E39-AB0B-193D24841620}"/>
                </a:ext>
              </a:extLst>
            </p:cNvPr>
            <p:cNvSpPr/>
            <p:nvPr/>
          </p:nvSpPr>
          <p:spPr>
            <a:xfrm rot="16200000" flipH="1" flipV="1">
              <a:off x="1823985" y="2919913"/>
              <a:ext cx="437703" cy="1190070"/>
            </a:xfrm>
            <a:prstGeom prst="rect">
              <a:avLst/>
            </a:prstGeom>
            <a:solidFill>
              <a:srgbClr val="79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925115F-830E-4F98-B00C-E56C160AF940}"/>
                </a:ext>
              </a:extLst>
            </p:cNvPr>
            <p:cNvSpPr/>
            <p:nvPr/>
          </p:nvSpPr>
          <p:spPr>
            <a:xfrm rot="16200000" flipH="1" flipV="1">
              <a:off x="2354108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C79F95B-71EC-49E0-8C63-7D0E88E63218}"/>
                </a:ext>
              </a:extLst>
            </p:cNvPr>
            <p:cNvSpPr/>
            <p:nvPr/>
          </p:nvSpPr>
          <p:spPr>
            <a:xfrm rot="16200000" flipH="1" flipV="1">
              <a:off x="1999175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02101C5-8E6D-46DA-AEAE-CB816739E5D3}"/>
                </a:ext>
              </a:extLst>
            </p:cNvPr>
            <p:cNvSpPr/>
            <p:nvPr/>
          </p:nvSpPr>
          <p:spPr>
            <a:xfrm rot="16200000" flipH="1" flipV="1">
              <a:off x="1644242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1060C1-7B50-4593-96ED-67BF2B4928AC}"/>
                  </a:ext>
                </a:extLst>
              </p:cNvPr>
              <p:cNvSpPr txBox="1"/>
              <p:nvPr/>
            </p:nvSpPr>
            <p:spPr>
              <a:xfrm>
                <a:off x="2260311" y="3276600"/>
                <a:ext cx="16482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1060C1-7B50-4593-96ED-67BF2B49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311" y="3276600"/>
                <a:ext cx="1648208" cy="307777"/>
              </a:xfrm>
              <a:prstGeom prst="rect">
                <a:avLst/>
              </a:prstGeom>
              <a:blipFill>
                <a:blip r:embed="rId6"/>
                <a:stretch>
                  <a:fillRect l="-370" t="-4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BBE1A091-8DF5-4E6F-BE89-8BC146B3F7CE}"/>
              </a:ext>
            </a:extLst>
          </p:cNvPr>
          <p:cNvGrpSpPr/>
          <p:nvPr/>
        </p:nvGrpSpPr>
        <p:grpSpPr>
          <a:xfrm>
            <a:off x="533400" y="4439097"/>
            <a:ext cx="1905001" cy="437703"/>
            <a:chOff x="1094771" y="4439097"/>
            <a:chExt cx="1905001" cy="43770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2FC26AC-C7A1-4D32-92AC-6D5DFD657BC6}"/>
                </a:ext>
              </a:extLst>
            </p:cNvPr>
            <p:cNvSpPr/>
            <p:nvPr/>
          </p:nvSpPr>
          <p:spPr>
            <a:xfrm rot="16200000" flipH="1" flipV="1">
              <a:off x="1828420" y="3705448"/>
              <a:ext cx="437703" cy="190500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1E71ADD-A7A0-4289-8CD4-9F202C6A85C6}"/>
                </a:ext>
              </a:extLst>
            </p:cNvPr>
            <p:cNvSpPr/>
            <p:nvPr/>
          </p:nvSpPr>
          <p:spPr>
            <a:xfrm rot="16200000" flipH="1" flipV="1">
              <a:off x="2001080" y="4620482"/>
              <a:ext cx="80363" cy="80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EA53286-768C-4E36-BCCD-191D096CB7D3}"/>
                </a:ext>
              </a:extLst>
            </p:cNvPr>
            <p:cNvSpPr/>
            <p:nvPr/>
          </p:nvSpPr>
          <p:spPr>
            <a:xfrm rot="16200000" flipH="1" flipV="1">
              <a:off x="1646147" y="4620482"/>
              <a:ext cx="80363" cy="80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CA061C6-0BA1-487B-8A50-5AC621DF62FC}"/>
                </a:ext>
              </a:extLst>
            </p:cNvPr>
            <p:cNvSpPr/>
            <p:nvPr/>
          </p:nvSpPr>
          <p:spPr>
            <a:xfrm rot="16200000" flipH="1" flipV="1">
              <a:off x="1291214" y="4620482"/>
              <a:ext cx="80363" cy="80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4FF3C3E-B4A1-4CCC-ADDB-A1B72C0C4690}"/>
                </a:ext>
              </a:extLst>
            </p:cNvPr>
            <p:cNvSpPr/>
            <p:nvPr/>
          </p:nvSpPr>
          <p:spPr>
            <a:xfrm rot="16200000" flipH="1" flipV="1">
              <a:off x="2356013" y="4620482"/>
              <a:ext cx="80363" cy="80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924C88-814C-43EC-97BD-5D550FA9B318}"/>
                </a:ext>
              </a:extLst>
            </p:cNvPr>
            <p:cNvSpPr/>
            <p:nvPr/>
          </p:nvSpPr>
          <p:spPr>
            <a:xfrm rot="16200000" flipH="1" flipV="1">
              <a:off x="2710946" y="4620482"/>
              <a:ext cx="80363" cy="80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F808377-B21D-4122-9708-E59B74C16429}"/>
                  </a:ext>
                </a:extLst>
              </p:cNvPr>
              <p:cNvSpPr txBox="1"/>
              <p:nvPr/>
            </p:nvSpPr>
            <p:spPr>
              <a:xfrm>
                <a:off x="2562830" y="4542938"/>
                <a:ext cx="1018570" cy="410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F808377-B21D-4122-9708-E59B74C16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830" y="4542938"/>
                <a:ext cx="1018570" cy="410062"/>
              </a:xfrm>
              <a:prstGeom prst="rect">
                <a:avLst/>
              </a:prstGeom>
              <a:blipFill>
                <a:blip r:embed="rId7"/>
                <a:stretch>
                  <a:fillRect t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A8E6EC4-9AE2-4B6B-A95E-FAC4D0253C36}"/>
                  </a:ext>
                </a:extLst>
              </p:cNvPr>
              <p:cNvSpPr txBox="1"/>
              <p:nvPr/>
            </p:nvSpPr>
            <p:spPr>
              <a:xfrm>
                <a:off x="3861091" y="3886200"/>
                <a:ext cx="540827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A8E6EC4-9AE2-4B6B-A95E-FAC4D0253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091" y="3886200"/>
                <a:ext cx="5408271" cy="400110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B6AAEF-D735-4B2E-99FD-475B1CBE26C0}"/>
              </a:ext>
            </a:extLst>
          </p:cNvPr>
          <p:cNvCxnSpPr>
            <a:cxnSpLocks/>
          </p:cNvCxnSpPr>
          <p:nvPr/>
        </p:nvCxnSpPr>
        <p:spPr bwMode="auto">
          <a:xfrm flipH="1">
            <a:off x="1134080" y="3493625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EF5BB44-ABA1-459A-929E-D393F535527E}"/>
              </a:ext>
            </a:extLst>
          </p:cNvPr>
          <p:cNvCxnSpPr>
            <a:cxnSpLocks/>
          </p:cNvCxnSpPr>
          <p:nvPr/>
        </p:nvCxnSpPr>
        <p:spPr bwMode="auto">
          <a:xfrm>
            <a:off x="1496030" y="3516630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9DF0560-4166-4DB9-AC2E-13C75351180C}"/>
              </a:ext>
            </a:extLst>
          </p:cNvPr>
          <p:cNvCxnSpPr>
            <a:cxnSpLocks/>
          </p:cNvCxnSpPr>
          <p:nvPr/>
        </p:nvCxnSpPr>
        <p:spPr bwMode="auto">
          <a:xfrm flipH="1">
            <a:off x="1474470" y="3543300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26D9075-5A47-4F45-B934-8E7F24C8BD18}"/>
              </a:ext>
            </a:extLst>
          </p:cNvPr>
          <p:cNvCxnSpPr>
            <a:cxnSpLocks/>
          </p:cNvCxnSpPr>
          <p:nvPr/>
        </p:nvCxnSpPr>
        <p:spPr bwMode="auto">
          <a:xfrm flipH="1">
            <a:off x="787370" y="3528060"/>
            <a:ext cx="65151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489442E-3060-4E7E-A888-FAF25BD3E50F}"/>
              </a:ext>
            </a:extLst>
          </p:cNvPr>
          <p:cNvCxnSpPr>
            <a:cxnSpLocks/>
          </p:cNvCxnSpPr>
          <p:nvPr/>
        </p:nvCxnSpPr>
        <p:spPr bwMode="auto">
          <a:xfrm>
            <a:off x="1492220" y="3505200"/>
            <a:ext cx="697230" cy="112014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0A6D080-3606-4A3E-A98F-CDF7B4AB23B2}"/>
                  </a:ext>
                </a:extLst>
              </p:cNvPr>
              <p:cNvSpPr txBox="1"/>
              <p:nvPr/>
            </p:nvSpPr>
            <p:spPr>
              <a:xfrm>
                <a:off x="3859162" y="3562290"/>
                <a:ext cx="540827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0A6D080-3606-4A3E-A98F-CDF7B4AB2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162" y="3562290"/>
                <a:ext cx="5408271" cy="400110"/>
              </a:xfrm>
              <a:prstGeom prst="rect">
                <a:avLst/>
              </a:prstGeom>
              <a:blipFill>
                <a:blip r:embed="rId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8B92E5-E3F3-4E5C-B236-261690E40341}"/>
                  </a:ext>
                </a:extLst>
              </p:cNvPr>
              <p:cNvSpPr txBox="1"/>
              <p:nvPr/>
            </p:nvSpPr>
            <p:spPr>
              <a:xfrm>
                <a:off x="3859162" y="4191000"/>
                <a:ext cx="540827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8B92E5-E3F3-4E5C-B236-261690E40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162" y="4191000"/>
                <a:ext cx="5408271" cy="400110"/>
              </a:xfrm>
              <a:prstGeom prst="rect">
                <a:avLst/>
              </a:prstGeom>
              <a:blipFill>
                <a:blip r:embed="rId10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28A0B44-C5D5-419E-8026-26F69F50C3C5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430" y="3505200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2F981C7-7D38-4721-AE89-BD1F8590B82D}"/>
              </a:ext>
            </a:extLst>
          </p:cNvPr>
          <p:cNvCxnSpPr>
            <a:cxnSpLocks/>
          </p:cNvCxnSpPr>
          <p:nvPr/>
        </p:nvCxnSpPr>
        <p:spPr bwMode="auto">
          <a:xfrm>
            <a:off x="1135380" y="3528205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C62FBEE-CDD6-4D27-90C9-9508D61236F5}"/>
              </a:ext>
            </a:extLst>
          </p:cNvPr>
          <p:cNvCxnSpPr>
            <a:cxnSpLocks/>
          </p:cNvCxnSpPr>
          <p:nvPr/>
        </p:nvCxnSpPr>
        <p:spPr bwMode="auto">
          <a:xfrm flipH="1">
            <a:off x="1113820" y="3554875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643C65D-F452-471F-94D1-C7415D8869C3}"/>
              </a:ext>
            </a:extLst>
          </p:cNvPr>
          <p:cNvCxnSpPr>
            <a:cxnSpLocks/>
            <a:stCxn id="32" idx="0"/>
            <a:endCxn id="41" idx="3"/>
          </p:cNvCxnSpPr>
          <p:nvPr/>
        </p:nvCxnSpPr>
        <p:spPr bwMode="auto">
          <a:xfrm>
            <a:off x="1163234" y="3517665"/>
            <a:ext cx="998110" cy="1114586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80500E1-FB77-48F6-B0B5-DE3A32551FC9}"/>
              </a:ext>
            </a:extLst>
          </p:cNvPr>
          <p:cNvCxnSpPr>
            <a:cxnSpLocks/>
          </p:cNvCxnSpPr>
          <p:nvPr/>
        </p:nvCxnSpPr>
        <p:spPr bwMode="auto">
          <a:xfrm>
            <a:off x="1131570" y="3516775"/>
            <a:ext cx="697230" cy="112014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D06DA80-F3D3-4177-824A-ACEE0ADFD1C5}"/>
              </a:ext>
            </a:extLst>
          </p:cNvPr>
          <p:cNvCxnSpPr>
            <a:cxnSpLocks/>
          </p:cNvCxnSpPr>
          <p:nvPr/>
        </p:nvCxnSpPr>
        <p:spPr bwMode="auto">
          <a:xfrm flipH="1">
            <a:off x="1489710" y="3512675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6CF344-86D8-43A9-9E2D-B82C0D2EE423}"/>
              </a:ext>
            </a:extLst>
          </p:cNvPr>
          <p:cNvCxnSpPr>
            <a:cxnSpLocks/>
          </p:cNvCxnSpPr>
          <p:nvPr/>
        </p:nvCxnSpPr>
        <p:spPr bwMode="auto">
          <a:xfrm>
            <a:off x="1851660" y="3535680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83FBACA-9CC5-4DF1-B897-53F90E98B290}"/>
              </a:ext>
            </a:extLst>
          </p:cNvPr>
          <p:cNvCxnSpPr>
            <a:cxnSpLocks/>
          </p:cNvCxnSpPr>
          <p:nvPr/>
        </p:nvCxnSpPr>
        <p:spPr bwMode="auto">
          <a:xfrm flipH="1">
            <a:off x="1830100" y="3562350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D79F62-F288-4C56-9439-D6FF3B8B4101}"/>
              </a:ext>
            </a:extLst>
          </p:cNvPr>
          <p:cNvCxnSpPr>
            <a:cxnSpLocks/>
          </p:cNvCxnSpPr>
          <p:nvPr/>
        </p:nvCxnSpPr>
        <p:spPr bwMode="auto">
          <a:xfrm flipH="1">
            <a:off x="1143000" y="3547110"/>
            <a:ext cx="65151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5B526AA-D779-4659-AE93-B179D32BDED8}"/>
              </a:ext>
            </a:extLst>
          </p:cNvPr>
          <p:cNvCxnSpPr>
            <a:cxnSpLocks/>
          </p:cNvCxnSpPr>
          <p:nvPr/>
        </p:nvCxnSpPr>
        <p:spPr bwMode="auto">
          <a:xfrm flipH="1">
            <a:off x="810206" y="3498289"/>
            <a:ext cx="1002667" cy="1141243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7E7C9E0-78C7-458E-A8D4-657E86449365}"/>
                  </a:ext>
                </a:extLst>
              </p:cNvPr>
              <p:cNvSpPr txBox="1"/>
              <p:nvPr/>
            </p:nvSpPr>
            <p:spPr>
              <a:xfrm>
                <a:off x="3962400" y="4772561"/>
                <a:ext cx="4955458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70C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is a linear combination of the dimensions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  (input attributes)</a:t>
                </a:r>
              </a:p>
              <a:p>
                <a:endParaRPr lang="en-US" sz="2000" dirty="0">
                  <a:solidFill>
                    <a:srgbClr val="000000"/>
                  </a:solidFill>
                  <a:latin typeface="Comic Sans MS" panose="030F0702030302020204" pitchFamily="66" charset="0"/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  <a:latin typeface="Comic Sans MS" panose="030F0702030302020204" pitchFamily="66" charset="0"/>
                  </a:rPr>
                  <a:t>So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latin typeface="Comic Sans MS" panose="030F0702030302020204" pitchFamily="66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latin typeface="Comic Sans MS" panose="030F0702030302020204" pitchFamily="66" charset="0"/>
                      </a:rPr>
                      <m:t>and</m:t>
                    </m:r>
                    <m:r>
                      <m:rPr>
                        <m:nor/>
                      </m:rPr>
                      <a:rPr lang="en-US" sz="2000" b="0" i="0" dirty="0" smtClean="0">
                        <a:solidFill>
                          <a:srgbClr val="000000"/>
                        </a:solidFill>
                        <a:latin typeface="Comic Sans MS" panose="030F0702030302020204" pitchFamily="66" charset="0"/>
                      </a:rPr>
                      <m:t> 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…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7E7C9E0-78C7-458E-A8D4-657E86449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4772561"/>
                <a:ext cx="4955458" cy="1323439"/>
              </a:xfrm>
              <a:prstGeom prst="rect">
                <a:avLst/>
              </a:prstGeom>
              <a:blipFill>
                <a:blip r:embed="rId11"/>
                <a:stretch>
                  <a:fillRect l="-1230" t="-2765" b="-7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9EF018BD-796F-457F-BBE7-7466DAE2ECE3}"/>
              </a:ext>
            </a:extLst>
          </p:cNvPr>
          <p:cNvGrpSpPr/>
          <p:nvPr/>
        </p:nvGrpSpPr>
        <p:grpSpPr>
          <a:xfrm>
            <a:off x="2579617" y="1930377"/>
            <a:ext cx="696983" cy="191793"/>
            <a:chOff x="3060290" y="3733800"/>
            <a:chExt cx="1130710" cy="84266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017AF71-CC2C-4CAF-8836-302AFE493E09}"/>
                </a:ext>
              </a:extLst>
            </p:cNvPr>
            <p:cNvSpPr/>
            <p:nvPr/>
          </p:nvSpPr>
          <p:spPr bwMode="auto">
            <a:xfrm>
              <a:off x="3060290" y="3733800"/>
              <a:ext cx="1130710" cy="84266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E9DB3BB-3D1D-4AB9-B0C3-5A1A906AA0C1}"/>
                </a:ext>
              </a:extLst>
            </p:cNvPr>
            <p:cNvCxnSpPr/>
            <p:nvPr/>
          </p:nvCxnSpPr>
          <p:spPr bwMode="auto">
            <a:xfrm>
              <a:off x="3060290" y="3733800"/>
              <a:ext cx="0" cy="842667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03D134A-03E7-41F2-BD4B-3A427F1C38B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060290" y="3733800"/>
              <a:ext cx="1123198" cy="0"/>
            </a:xfrm>
            <a:prstGeom prst="line">
              <a:avLst/>
            </a:prstGeom>
            <a:noFill/>
            <a:ln w="381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3318489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D7B1-F0F8-48F7-A4AC-621B292A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decoder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E756-B619-443E-A569-60BCBE59E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pick a </a:t>
            </a:r>
            <a:r>
              <a:rPr lang="en-US" i="1" dirty="0"/>
              <a:t>random</a:t>
            </a:r>
            <a:r>
              <a:rPr lang="en-US" dirty="0"/>
              <a:t> next word!</a:t>
            </a:r>
          </a:p>
          <a:p>
            <a:r>
              <a:rPr lang="en-US" dirty="0"/>
              <a:t>Lets you know what the</a:t>
            </a:r>
            <a:br>
              <a:rPr lang="en-US" dirty="0"/>
            </a:br>
            <a:r>
              <a:rPr lang="en-US" dirty="0"/>
              <a:t>model thinks is plausible</a:t>
            </a:r>
          </a:p>
          <a:p>
            <a:r>
              <a:rPr lang="en-US" dirty="0"/>
              <a:t>So good to try out,</a:t>
            </a:r>
            <a:br>
              <a:rPr lang="en-US" dirty="0"/>
            </a:br>
            <a:r>
              <a:rPr lang="en-US" dirty="0"/>
              <a:t>but unpredictable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E6389-AD37-4C26-83D4-3A723DA9A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EDC62-0D2D-4BDC-A49A-7768435CE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140</a:t>
            </a:fld>
            <a:endParaRPr lang="en-US" altLang="en-US"/>
          </a:p>
        </p:txBody>
      </p:sp>
      <p:sp>
        <p:nvSpPr>
          <p:cNvPr id="58" name="Line 47">
            <a:extLst>
              <a:ext uri="{FF2B5EF4-FFF2-40B4-BE49-F238E27FC236}">
                <a16:creationId xmlns:a16="http://schemas.microsoft.com/office/drawing/2014/main" id="{A677BA3A-3158-433F-93CB-2E87098A51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34413" y="3901879"/>
            <a:ext cx="923978" cy="776253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9" name="Oval 50">
            <a:extLst>
              <a:ext uri="{FF2B5EF4-FFF2-40B4-BE49-F238E27FC236}">
                <a16:creationId xmlns:a16="http://schemas.microsoft.com/office/drawing/2014/main" id="{D392BC11-B497-458A-AD3A-4F2618B12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816" y="466271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0" name="Line 47">
            <a:extLst>
              <a:ext uri="{FF2B5EF4-FFF2-40B4-BE49-F238E27FC236}">
                <a16:creationId xmlns:a16="http://schemas.microsoft.com/office/drawing/2014/main" id="{3262195C-CD41-465F-B58E-D1F4827697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3154" y="4745263"/>
            <a:ext cx="895240" cy="39459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2" name="Line 47">
            <a:extLst>
              <a:ext uri="{FF2B5EF4-FFF2-40B4-BE49-F238E27FC236}">
                <a16:creationId xmlns:a16="http://schemas.microsoft.com/office/drawing/2014/main" id="{4038FDDE-6550-47C0-BD24-BC02588F233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234415" y="4911041"/>
            <a:ext cx="923978" cy="901021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2BB1E10-3D30-4BD3-8856-4B49C97837C5}"/>
              </a:ext>
            </a:extLst>
          </p:cNvPr>
          <p:cNvSpPr txBox="1"/>
          <p:nvPr/>
        </p:nvSpPr>
        <p:spPr>
          <a:xfrm rot="19172408">
            <a:off x="4120495" y="3952979"/>
            <a:ext cx="87395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He/0.4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295610A-858C-48EE-B8A8-96C3D862A460}"/>
              </a:ext>
            </a:extLst>
          </p:cNvPr>
          <p:cNvSpPr txBox="1"/>
          <p:nvPr/>
        </p:nvSpPr>
        <p:spPr>
          <a:xfrm>
            <a:off x="4379965" y="4379652"/>
            <a:ext cx="7601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It/0.4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EB4A673-B199-484A-9FD9-3994D91D8FB2}"/>
              </a:ext>
            </a:extLst>
          </p:cNvPr>
          <p:cNvSpPr txBox="1"/>
          <p:nvPr/>
        </p:nvSpPr>
        <p:spPr>
          <a:xfrm rot="2621035">
            <a:off x="4273830" y="5019558"/>
            <a:ext cx="1160894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Often/0.1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4FCE946-2A23-486B-8F67-FAAD36BD9727}"/>
              </a:ext>
            </a:extLst>
          </p:cNvPr>
          <p:cNvSpPr txBox="1"/>
          <p:nvPr/>
        </p:nvSpPr>
        <p:spPr>
          <a:xfrm rot="5400000">
            <a:off x="4492605" y="580896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17" name="Line 47">
            <a:extLst>
              <a:ext uri="{FF2B5EF4-FFF2-40B4-BE49-F238E27FC236}">
                <a16:creationId xmlns:a16="http://schemas.microsoft.com/office/drawing/2014/main" id="{A03D6DC2-EBC3-46C3-BE19-8ADE7ACE83A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32815" y="4973862"/>
            <a:ext cx="1025576" cy="1321589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18" name="Oval 46">
            <a:extLst>
              <a:ext uri="{FF2B5EF4-FFF2-40B4-BE49-F238E27FC236}">
                <a16:creationId xmlns:a16="http://schemas.microsoft.com/office/drawing/2014/main" id="{38BE957D-BC41-4804-BD62-658BBD65A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36784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9" name="Oval 46">
            <a:extLst>
              <a:ext uri="{FF2B5EF4-FFF2-40B4-BE49-F238E27FC236}">
                <a16:creationId xmlns:a16="http://schemas.microsoft.com/office/drawing/2014/main" id="{C59D4F41-B4C2-4FD4-9DA3-B579DB840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45928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0095C5A-9419-48C3-B763-D4C422008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9615" y="57358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1" name="Line 47">
            <a:extLst>
              <a:ext uri="{FF2B5EF4-FFF2-40B4-BE49-F238E27FC236}">
                <a16:creationId xmlns:a16="http://schemas.microsoft.com/office/drawing/2014/main" id="{2CF4BE02-4D4B-4DE8-8BF3-A0BCC44C29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0249" y="2801163"/>
            <a:ext cx="1167166" cy="851255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2" name="Line 47">
            <a:extLst>
              <a:ext uri="{FF2B5EF4-FFF2-40B4-BE49-F238E27FC236}">
                <a16:creationId xmlns:a16="http://schemas.microsoft.com/office/drawing/2014/main" id="{887DE5F7-8195-470B-A70B-6DD760AEC0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8988" y="3717310"/>
            <a:ext cx="1175779" cy="41698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3" name="Line 47">
            <a:extLst>
              <a:ext uri="{FF2B5EF4-FFF2-40B4-BE49-F238E27FC236}">
                <a16:creationId xmlns:a16="http://schemas.microsoft.com/office/drawing/2014/main" id="{8F7C78EF-15A3-4A6F-BBD6-B8CEC8E8367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80250" y="3885326"/>
            <a:ext cx="1243363" cy="315629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F0C13CA-CF7A-4592-83B9-6A7E0F4A35B8}"/>
              </a:ext>
            </a:extLst>
          </p:cNvPr>
          <p:cNvSpPr txBox="1"/>
          <p:nvPr/>
        </p:nvSpPr>
        <p:spPr>
          <a:xfrm rot="19172408">
            <a:off x="5363926" y="2927265"/>
            <a:ext cx="87876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is/0.45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8B9346F-D78F-44C3-8E00-59187ED7FC6A}"/>
              </a:ext>
            </a:extLst>
          </p:cNvPr>
          <p:cNvSpPr txBox="1"/>
          <p:nvPr/>
        </p:nvSpPr>
        <p:spPr>
          <a:xfrm>
            <a:off x="5621172" y="3353938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gets/0.2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B46340A-E539-41C4-A36D-79C99B8A3214}"/>
              </a:ext>
            </a:extLst>
          </p:cNvPr>
          <p:cNvSpPr txBox="1"/>
          <p:nvPr/>
        </p:nvSpPr>
        <p:spPr>
          <a:xfrm rot="793839">
            <a:off x="5685439" y="3729810"/>
            <a:ext cx="102784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may/0.1</a:t>
            </a:r>
          </a:p>
        </p:txBody>
      </p:sp>
      <p:sp>
        <p:nvSpPr>
          <p:cNvPr id="127" name="Line 47">
            <a:extLst>
              <a:ext uri="{FF2B5EF4-FFF2-40B4-BE49-F238E27FC236}">
                <a16:creationId xmlns:a16="http://schemas.microsoft.com/office/drawing/2014/main" id="{30662F6E-02C5-4173-A03D-743AE6D66F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4415" y="4669063"/>
            <a:ext cx="1143000" cy="0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225B18D-4E2F-4F6E-8BD9-E8842F5F9CDA}"/>
              </a:ext>
            </a:extLst>
          </p:cNvPr>
          <p:cNvSpPr txBox="1"/>
          <p:nvPr/>
        </p:nvSpPr>
        <p:spPr>
          <a:xfrm>
            <a:off x="5753655" y="4263993"/>
            <a:ext cx="752129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is/0.6</a:t>
            </a:r>
          </a:p>
        </p:txBody>
      </p:sp>
      <p:sp>
        <p:nvSpPr>
          <p:cNvPr id="129" name="Line 47">
            <a:extLst>
              <a:ext uri="{FF2B5EF4-FFF2-40B4-BE49-F238E27FC236}">
                <a16:creationId xmlns:a16="http://schemas.microsoft.com/office/drawing/2014/main" id="{CD13707C-8BF6-4A14-99BA-24B25E5B50D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04414" y="4810633"/>
            <a:ext cx="1180353" cy="31114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74F35A9-F8F3-4F95-9176-48436FFB686F}"/>
              </a:ext>
            </a:extLst>
          </p:cNvPr>
          <p:cNvSpPr txBox="1"/>
          <p:nvPr/>
        </p:nvSpPr>
        <p:spPr>
          <a:xfrm rot="812667">
            <a:off x="5744593" y="4641893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gets/0.1</a:t>
            </a:r>
          </a:p>
        </p:txBody>
      </p:sp>
      <p:sp>
        <p:nvSpPr>
          <p:cNvPr id="131" name="Oval 46">
            <a:extLst>
              <a:ext uri="{FF2B5EF4-FFF2-40B4-BE49-F238E27FC236}">
                <a16:creationId xmlns:a16="http://schemas.microsoft.com/office/drawing/2014/main" id="{D07E1E29-71EA-44F7-AACC-BC82494C9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2652014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2" name="Oval 46">
            <a:extLst>
              <a:ext uri="{FF2B5EF4-FFF2-40B4-BE49-F238E27FC236}">
                <a16:creationId xmlns:a16="http://schemas.microsoft.com/office/drawing/2014/main" id="{3AA75E71-E79D-4727-A8E2-9C66A0112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36022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3" name="Oval 46">
            <a:extLst>
              <a:ext uri="{FF2B5EF4-FFF2-40B4-BE49-F238E27FC236}">
                <a16:creationId xmlns:a16="http://schemas.microsoft.com/office/drawing/2014/main" id="{86B323DF-8E19-42E1-9B5B-FF0B5781C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41356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011B920-8828-47D2-A17D-965EBB3B20A5}"/>
              </a:ext>
            </a:extLst>
          </p:cNvPr>
          <p:cNvSpPr txBox="1"/>
          <p:nvPr/>
        </p:nvSpPr>
        <p:spPr>
          <a:xfrm>
            <a:off x="7022439" y="2418922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2B7B3BD-CC47-46C3-A412-D1E9BC02FA27}"/>
              </a:ext>
            </a:extLst>
          </p:cNvPr>
          <p:cNvSpPr txBox="1"/>
          <p:nvPr/>
        </p:nvSpPr>
        <p:spPr>
          <a:xfrm>
            <a:off x="7028415" y="3907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36" name="Line 47">
            <a:extLst>
              <a:ext uri="{FF2B5EF4-FFF2-40B4-BE49-F238E27FC236}">
                <a16:creationId xmlns:a16="http://schemas.microsoft.com/office/drawing/2014/main" id="{2BB8F56E-9943-4FC7-BAA3-217F1059EE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07097" y="2765304"/>
            <a:ext cx="1167166" cy="851255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7" name="Line 47">
            <a:extLst>
              <a:ext uri="{FF2B5EF4-FFF2-40B4-BE49-F238E27FC236}">
                <a16:creationId xmlns:a16="http://schemas.microsoft.com/office/drawing/2014/main" id="{F3D5B69E-2F8C-439E-AA55-05B10BBA04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35837" y="3723063"/>
            <a:ext cx="1214625" cy="86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8" name="Line 47">
            <a:extLst>
              <a:ext uri="{FF2B5EF4-FFF2-40B4-BE49-F238E27FC236}">
                <a16:creationId xmlns:a16="http://schemas.microsoft.com/office/drawing/2014/main" id="{814A6534-FA56-417A-9CF3-4DAB8CF264B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07098" y="3849467"/>
            <a:ext cx="1243363" cy="315629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960D6C4-5693-472C-A384-7E6F233CCD32}"/>
              </a:ext>
            </a:extLst>
          </p:cNvPr>
          <p:cNvSpPr txBox="1"/>
          <p:nvPr/>
        </p:nvSpPr>
        <p:spPr>
          <a:xfrm rot="19474930">
            <a:off x="6864332" y="2835822"/>
            <a:ext cx="11544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upset/0.3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839612B-9997-4B42-8248-882108F0FCDC}"/>
              </a:ext>
            </a:extLst>
          </p:cNvPr>
          <p:cNvSpPr txBox="1"/>
          <p:nvPr/>
        </p:nvSpPr>
        <p:spPr>
          <a:xfrm>
            <a:off x="7159714" y="3318079"/>
            <a:ext cx="116410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easily/0.2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485D3E8-8EA3-401A-A361-B635478C6CBD}"/>
              </a:ext>
            </a:extLst>
          </p:cNvPr>
          <p:cNvSpPr txBox="1"/>
          <p:nvPr/>
        </p:nvSpPr>
        <p:spPr>
          <a:xfrm rot="793839">
            <a:off x="7264384" y="3693951"/>
            <a:ext cx="92365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the/0.1</a:t>
            </a:r>
          </a:p>
        </p:txBody>
      </p:sp>
      <p:sp>
        <p:nvSpPr>
          <p:cNvPr id="142" name="Oval 46">
            <a:extLst>
              <a:ext uri="{FF2B5EF4-FFF2-40B4-BE49-F238E27FC236}">
                <a16:creationId xmlns:a16="http://schemas.microsoft.com/office/drawing/2014/main" id="{E024EF0F-334B-4190-A7AE-98C990B0F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2616155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3" name="Oval 46">
            <a:extLst>
              <a:ext uri="{FF2B5EF4-FFF2-40B4-BE49-F238E27FC236}">
                <a16:creationId xmlns:a16="http://schemas.microsoft.com/office/drawing/2014/main" id="{94D02ED4-276D-4653-89BA-F56A79945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356640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4" name="Oval 46">
            <a:extLst>
              <a:ext uri="{FF2B5EF4-FFF2-40B4-BE49-F238E27FC236}">
                <a16:creationId xmlns:a16="http://schemas.microsoft.com/office/drawing/2014/main" id="{769E3A7E-35F7-446F-BCF8-C34A85B67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463" y="4099804"/>
            <a:ext cx="228600" cy="2286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4A08198-3D03-48A8-B33A-4BCA193344B5}"/>
              </a:ext>
            </a:extLst>
          </p:cNvPr>
          <p:cNvSpPr txBox="1"/>
          <p:nvPr/>
        </p:nvSpPr>
        <p:spPr>
          <a:xfrm>
            <a:off x="8549287" y="2383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381AC5C-7A3F-4689-A537-F328C1128775}"/>
              </a:ext>
            </a:extLst>
          </p:cNvPr>
          <p:cNvSpPr txBox="1"/>
          <p:nvPr/>
        </p:nvSpPr>
        <p:spPr>
          <a:xfrm>
            <a:off x="8555263" y="387120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9EE032D-8AFE-433B-AAFF-96DFCDC4EFCF}"/>
              </a:ext>
            </a:extLst>
          </p:cNvPr>
          <p:cNvSpPr txBox="1"/>
          <p:nvPr/>
        </p:nvSpPr>
        <p:spPr>
          <a:xfrm>
            <a:off x="8552415" y="3369198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48" name="Oval 46">
            <a:extLst>
              <a:ext uri="{FF2B5EF4-FFF2-40B4-BE49-F238E27FC236}">
                <a16:creationId xmlns:a16="http://schemas.microsoft.com/office/drawing/2014/main" id="{12B9D8A5-98F8-4B01-B5D0-84248B14C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4534592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9" name="Oval 46">
            <a:extLst>
              <a:ext uri="{FF2B5EF4-FFF2-40B4-BE49-F238E27FC236}">
                <a16:creationId xmlns:a16="http://schemas.microsoft.com/office/drawing/2014/main" id="{8A4DBDDE-45AE-466A-8997-E3269F936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615" y="5067992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A861EAC-8AB5-415B-AF44-24EDD2FF775C}"/>
              </a:ext>
            </a:extLst>
          </p:cNvPr>
          <p:cNvSpPr txBox="1"/>
          <p:nvPr/>
        </p:nvSpPr>
        <p:spPr>
          <a:xfrm>
            <a:off x="7028415" y="4288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0A1BD7-BA03-4AB6-8DD3-18CF1F40DF85}"/>
              </a:ext>
            </a:extLst>
          </p:cNvPr>
          <p:cNvSpPr txBox="1"/>
          <p:nvPr/>
        </p:nvSpPr>
        <p:spPr>
          <a:xfrm>
            <a:off x="7049278" y="48214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52" name="Line 47">
            <a:extLst>
              <a:ext uri="{FF2B5EF4-FFF2-40B4-BE49-F238E27FC236}">
                <a16:creationId xmlns:a16="http://schemas.microsoft.com/office/drawing/2014/main" id="{FC1C8DE6-7B6E-4B1C-B083-73DE0EFF86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0616" y="5794134"/>
            <a:ext cx="1143000" cy="0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050BBD5-643B-4EA0-B5FB-8A1D65147878}"/>
              </a:ext>
            </a:extLst>
          </p:cNvPr>
          <p:cNvSpPr txBox="1"/>
          <p:nvPr/>
        </p:nvSpPr>
        <p:spPr>
          <a:xfrm>
            <a:off x="5782567" y="5389064"/>
            <a:ext cx="84670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he/0.5</a:t>
            </a:r>
          </a:p>
        </p:txBody>
      </p:sp>
      <p:sp>
        <p:nvSpPr>
          <p:cNvPr id="154" name="Line 47">
            <a:extLst>
              <a:ext uri="{FF2B5EF4-FFF2-40B4-BE49-F238E27FC236}">
                <a16:creationId xmlns:a16="http://schemas.microsoft.com/office/drawing/2014/main" id="{7F43D3C1-5EDB-41A5-87A7-37389ED7992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80615" y="5935704"/>
            <a:ext cx="1180353" cy="311147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32DBE08-359B-41E5-A841-09D3F0AFE1E4}"/>
              </a:ext>
            </a:extLst>
          </p:cNvPr>
          <p:cNvSpPr txBox="1"/>
          <p:nvPr/>
        </p:nvSpPr>
        <p:spPr>
          <a:xfrm rot="812667">
            <a:off x="5970675" y="5766964"/>
            <a:ext cx="7264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it/0.3</a:t>
            </a:r>
          </a:p>
        </p:txBody>
      </p:sp>
      <p:sp>
        <p:nvSpPr>
          <p:cNvPr id="156" name="Oval 46">
            <a:extLst>
              <a:ext uri="{FF2B5EF4-FFF2-40B4-BE49-F238E27FC236}">
                <a16:creationId xmlns:a16="http://schemas.microsoft.com/office/drawing/2014/main" id="{D337082C-2D55-455D-98F4-8723E7D2E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816" y="56596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Oval 46">
            <a:extLst>
              <a:ext uri="{FF2B5EF4-FFF2-40B4-BE49-F238E27FC236}">
                <a16:creationId xmlns:a16="http://schemas.microsoft.com/office/drawing/2014/main" id="{C4C9767E-DDDB-4B77-8A8D-BD0D237A6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9816" y="6193063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7CE713C-29CA-4E1E-B194-74F5EEB9F348}"/>
              </a:ext>
            </a:extLst>
          </p:cNvPr>
          <p:cNvSpPr txBox="1"/>
          <p:nvPr/>
        </p:nvSpPr>
        <p:spPr>
          <a:xfrm>
            <a:off x="7125479" y="594653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657AE8F-297B-4BC2-89C7-06F2AF0DCB76}"/>
              </a:ext>
            </a:extLst>
          </p:cNvPr>
          <p:cNvSpPr txBox="1"/>
          <p:nvPr/>
        </p:nvSpPr>
        <p:spPr>
          <a:xfrm rot="5400000">
            <a:off x="6046014" y="62565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9679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D7B1-F0F8-48F7-A4AC-621B292A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579224" cy="1143000"/>
          </a:xfrm>
        </p:spPr>
        <p:txBody>
          <a:bodyPr/>
          <a:lstStyle/>
          <a:p>
            <a:r>
              <a:rPr lang="en-US" dirty="0"/>
              <a:t>Minimum Bayes Risk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16E756-B619-443E-A569-60BCBE59E1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Want to choose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sz="2800" dirty="0"/>
                  <a:t>to minimize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loss</m:t>
                    </m:r>
                    <m:d>
                      <m:dPr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0" dirty="0"/>
              </a:p>
              <a:p>
                <a:r>
                  <a:rPr lang="en-US" sz="2800" dirty="0"/>
                  <a:t>But we don’t know the true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sz="2800" dirty="0"/>
                  <a:t>So minimize the Bayes risk</a:t>
                </a:r>
                <a:br>
                  <a:rPr lang="en-US" sz="2800" dirty="0"/>
                </a:br>
                <a:r>
                  <a:rPr lang="en-US" sz="2800" dirty="0"/>
                  <a:t>(expected loss):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loss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b="0" dirty="0">
                    <a:ea typeface="Cambria Math" panose="02040503050406030204" pitchFamily="18" charset="0"/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US" sz="2800" b="0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loss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pPr marL="857250" lvl="2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are</a:t>
                </a:r>
                <a:br>
                  <a:rPr lang="en-US" b="0" dirty="0">
                    <a:ea typeface="Cambria Math" panose="02040503050406030204" pitchFamily="18" charset="0"/>
                  </a:rPr>
                </a:br>
                <a:r>
                  <a:rPr lang="en-US" b="0" dirty="0">
                    <a:ea typeface="Cambria Math" panose="02040503050406030204" pitchFamily="18" charset="0"/>
                  </a:rPr>
                  <a:t>independent samples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r>
                  <a:rPr lang="en-US" sz="2800" dirty="0">
                    <a:ea typeface="Cambria Math" panose="02040503050406030204" pitchFamily="18" charset="0"/>
                  </a:rPr>
                  <a:t>Use e.g. beam search to find</a:t>
                </a:r>
                <a:br>
                  <a:rPr lang="en-US" sz="2800" dirty="0">
                    <a:ea typeface="Cambria Math" panose="02040503050406030204" pitchFamily="18" charset="0"/>
                  </a:rPr>
                </a:br>
                <a:r>
                  <a:rPr lang="en-US" sz="2800" dirty="0">
                    <a:ea typeface="Cambria Math" panose="02040503050406030204" pitchFamily="18" charset="0"/>
                  </a:rPr>
                  <a:t>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b="0" dirty="0">
                    <a:ea typeface="Cambria Math" panose="02040503050406030204" pitchFamily="18" charset="0"/>
                  </a:rPr>
                  <a:t> that minimizes this approximate Bayes risk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16E756-B619-443E-A569-60BCBE59E1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7" t="-1442" r="-1192" b="-6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E6389-AD37-4C26-83D4-3A723DA9A3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EDC62-0D2D-4BDC-A49A-7768435CE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141</a:t>
            </a:fld>
            <a:endParaRPr lang="en-US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891AA2-94C9-4A26-9DC3-F26662AFFECE}"/>
              </a:ext>
            </a:extLst>
          </p:cNvPr>
          <p:cNvGrpSpPr/>
          <p:nvPr/>
        </p:nvGrpSpPr>
        <p:grpSpPr>
          <a:xfrm>
            <a:off x="5715000" y="1600200"/>
            <a:ext cx="4985784" cy="4311239"/>
            <a:chOff x="5715000" y="1600200"/>
            <a:chExt cx="4985784" cy="431123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E2377C7-2E70-414B-B18A-9C0ED9CC8FC0}"/>
                </a:ext>
              </a:extLst>
            </p:cNvPr>
            <p:cNvGrpSpPr/>
            <p:nvPr/>
          </p:nvGrpSpPr>
          <p:grpSpPr>
            <a:xfrm>
              <a:off x="5715000" y="1600200"/>
              <a:ext cx="4985784" cy="4038600"/>
              <a:chOff x="4005816" y="2383063"/>
              <a:chExt cx="4985784" cy="4038600"/>
            </a:xfrm>
          </p:grpSpPr>
          <p:sp>
            <p:nvSpPr>
              <p:cNvPr id="58" name="Line 47">
                <a:extLst>
                  <a:ext uri="{FF2B5EF4-FFF2-40B4-BE49-F238E27FC236}">
                    <a16:creationId xmlns:a16="http://schemas.microsoft.com/office/drawing/2014/main" id="{A677BA3A-3158-433F-93CB-2E87098A51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34413" y="3901879"/>
                <a:ext cx="923978" cy="776253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miter lim="800000"/>
                <a:headEnd type="triangle" w="med" len="med"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9" name="Oval 50">
                <a:extLst>
                  <a:ext uri="{FF2B5EF4-FFF2-40B4-BE49-F238E27FC236}">
                    <a16:creationId xmlns:a16="http://schemas.microsoft.com/office/drawing/2014/main" id="{D392BC11-B497-458A-AD3A-4F2618B12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5816" y="4662713"/>
                <a:ext cx="228600" cy="228600"/>
              </a:xfrm>
              <a:prstGeom prst="ellipse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0" name="Line 47">
                <a:extLst>
                  <a:ext uri="{FF2B5EF4-FFF2-40B4-BE49-F238E27FC236}">
                    <a16:creationId xmlns:a16="http://schemas.microsoft.com/office/drawing/2014/main" id="{3262195C-CD41-465F-B58E-D1F4827697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63154" y="4745263"/>
                <a:ext cx="895240" cy="39459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miter lim="800000"/>
                <a:headEnd type="triangle" w="med" len="med"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2" name="Line 47">
                <a:extLst>
                  <a:ext uri="{FF2B5EF4-FFF2-40B4-BE49-F238E27FC236}">
                    <a16:creationId xmlns:a16="http://schemas.microsoft.com/office/drawing/2014/main" id="{4038FDDE-6550-47C0-BD24-BC02588F23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234415" y="4911041"/>
                <a:ext cx="923978" cy="901021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miter lim="800000"/>
                <a:headEnd type="triangle" w="med" len="med"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2BB1E10-3D30-4BD3-8856-4B49C97837C5}"/>
                  </a:ext>
                </a:extLst>
              </p:cNvPr>
              <p:cNvSpPr txBox="1"/>
              <p:nvPr/>
            </p:nvSpPr>
            <p:spPr>
              <a:xfrm rot="19172408">
                <a:off x="4120495" y="3952979"/>
                <a:ext cx="873957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8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He/0.4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295610A-858C-48EE-B8A8-96C3D862A460}"/>
                  </a:ext>
                </a:extLst>
              </p:cNvPr>
              <p:cNvSpPr txBox="1"/>
              <p:nvPr/>
            </p:nvSpPr>
            <p:spPr>
              <a:xfrm>
                <a:off x="4379965" y="4379652"/>
                <a:ext cx="760143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8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It/0.4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EB4A673-B199-484A-9FD9-3994D91D8FB2}"/>
                  </a:ext>
                </a:extLst>
              </p:cNvPr>
              <p:cNvSpPr txBox="1"/>
              <p:nvPr/>
            </p:nvSpPr>
            <p:spPr>
              <a:xfrm rot="2621035">
                <a:off x="4273830" y="5019558"/>
                <a:ext cx="1160894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8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Often/0.1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4FCE946-2A23-486B-8F67-FAAD36BD9727}"/>
                  </a:ext>
                </a:extLst>
              </p:cNvPr>
              <p:cNvSpPr txBox="1"/>
              <p:nvPr/>
            </p:nvSpPr>
            <p:spPr>
              <a:xfrm rot="5400000">
                <a:off x="4492605" y="5808964"/>
                <a:ext cx="436337" cy="46166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24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…</a:t>
                </a:r>
              </a:p>
            </p:txBody>
          </p:sp>
          <p:sp>
            <p:nvSpPr>
              <p:cNvPr id="117" name="Line 47">
                <a:extLst>
                  <a:ext uri="{FF2B5EF4-FFF2-40B4-BE49-F238E27FC236}">
                    <a16:creationId xmlns:a16="http://schemas.microsoft.com/office/drawing/2014/main" id="{A03D6DC2-EBC3-46C3-BE19-8ADE7ACE83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132815" y="4973862"/>
                <a:ext cx="1025576" cy="1321589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miter lim="800000"/>
                <a:headEnd type="triangle" w="med" len="med"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8" name="Oval 46">
                <a:extLst>
                  <a:ext uri="{FF2B5EF4-FFF2-40B4-BE49-F238E27FC236}">
                    <a16:creationId xmlns:a16="http://schemas.microsoft.com/office/drawing/2014/main" id="{38BE957D-BC41-4804-BD62-658BBD65A1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9615" y="3678463"/>
                <a:ext cx="228600" cy="2286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9" name="Oval 46">
                <a:extLst>
                  <a:ext uri="{FF2B5EF4-FFF2-40B4-BE49-F238E27FC236}">
                    <a16:creationId xmlns:a16="http://schemas.microsoft.com/office/drawing/2014/main" id="{C59D4F41-B4C2-4FD4-9DA3-B579DB840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9615" y="4592863"/>
                <a:ext cx="228600" cy="2286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A0095C5A-9419-48C3-B763-D4C422008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9615" y="5735863"/>
                <a:ext cx="228600" cy="2286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21" name="Line 47">
                <a:extLst>
                  <a:ext uri="{FF2B5EF4-FFF2-40B4-BE49-F238E27FC236}">
                    <a16:creationId xmlns:a16="http://schemas.microsoft.com/office/drawing/2014/main" id="{2CF4BE02-4D4B-4DE8-8BF3-A0BCC44C29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480249" y="2801163"/>
                <a:ext cx="1167166" cy="851255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miter lim="800000"/>
                <a:headEnd type="triangle" w="med" len="med"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22" name="Line 47">
                <a:extLst>
                  <a:ext uri="{FF2B5EF4-FFF2-40B4-BE49-F238E27FC236}">
                    <a16:creationId xmlns:a16="http://schemas.microsoft.com/office/drawing/2014/main" id="{887DE5F7-8195-470B-A70B-6DD760AEC0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08988" y="3717310"/>
                <a:ext cx="1175779" cy="41698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miter lim="800000"/>
                <a:headEnd type="triangle" w="med" len="med"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23" name="Line 47">
                <a:extLst>
                  <a:ext uri="{FF2B5EF4-FFF2-40B4-BE49-F238E27FC236}">
                    <a16:creationId xmlns:a16="http://schemas.microsoft.com/office/drawing/2014/main" id="{8F7C78EF-15A3-4A6F-BBD6-B8CEC8E836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480250" y="3885326"/>
                <a:ext cx="1243363" cy="315629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miter lim="800000"/>
                <a:headEnd type="triangle" w="med" len="med"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F0C13CA-CF7A-4592-83B9-6A7E0F4A35B8}"/>
                  </a:ext>
                </a:extLst>
              </p:cNvPr>
              <p:cNvSpPr txBox="1"/>
              <p:nvPr/>
            </p:nvSpPr>
            <p:spPr>
              <a:xfrm rot="19172408">
                <a:off x="5363926" y="2927265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8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is/0.45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8B9346F-D78F-44C3-8E00-59187ED7FC6A}"/>
                  </a:ext>
                </a:extLst>
              </p:cNvPr>
              <p:cNvSpPr txBox="1"/>
              <p:nvPr/>
            </p:nvSpPr>
            <p:spPr>
              <a:xfrm>
                <a:off x="5621172" y="3353938"/>
                <a:ext cx="1026243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8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gets/0.2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B46340A-E539-41C4-A36D-79C99B8A3214}"/>
                  </a:ext>
                </a:extLst>
              </p:cNvPr>
              <p:cNvSpPr txBox="1"/>
              <p:nvPr/>
            </p:nvSpPr>
            <p:spPr>
              <a:xfrm rot="793839">
                <a:off x="5685439" y="3729810"/>
                <a:ext cx="1027846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8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may/0.1</a:t>
                </a:r>
              </a:p>
            </p:txBody>
          </p:sp>
          <p:sp>
            <p:nvSpPr>
              <p:cNvPr id="127" name="Line 47">
                <a:extLst>
                  <a:ext uri="{FF2B5EF4-FFF2-40B4-BE49-F238E27FC236}">
                    <a16:creationId xmlns:a16="http://schemas.microsoft.com/office/drawing/2014/main" id="{30662F6E-02C5-4173-A03D-743AE6D66F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04415" y="4669063"/>
                <a:ext cx="1143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miter lim="800000"/>
                <a:headEnd type="triangle" w="med" len="med"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225B18D-4E2F-4F6E-8BD9-E8842F5F9CDA}"/>
                  </a:ext>
                </a:extLst>
              </p:cNvPr>
              <p:cNvSpPr txBox="1"/>
              <p:nvPr/>
            </p:nvSpPr>
            <p:spPr>
              <a:xfrm>
                <a:off x="5753655" y="4263993"/>
                <a:ext cx="752129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8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is/0.6</a:t>
                </a:r>
              </a:p>
            </p:txBody>
          </p:sp>
          <p:sp>
            <p:nvSpPr>
              <p:cNvPr id="129" name="Line 47">
                <a:extLst>
                  <a:ext uri="{FF2B5EF4-FFF2-40B4-BE49-F238E27FC236}">
                    <a16:creationId xmlns:a16="http://schemas.microsoft.com/office/drawing/2014/main" id="{CD13707C-8BF6-4A14-99BA-24B25E5B50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504414" y="4810633"/>
                <a:ext cx="1180353" cy="311147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miter lim="800000"/>
                <a:headEnd type="triangle" w="med" len="med"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74F35A9-F8F3-4F95-9176-48436FFB686F}"/>
                  </a:ext>
                </a:extLst>
              </p:cNvPr>
              <p:cNvSpPr txBox="1"/>
              <p:nvPr/>
            </p:nvSpPr>
            <p:spPr>
              <a:xfrm rot="812667">
                <a:off x="5744593" y="4641893"/>
                <a:ext cx="1026243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8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gets/0.1</a:t>
                </a:r>
              </a:p>
            </p:txBody>
          </p:sp>
          <p:sp>
            <p:nvSpPr>
              <p:cNvPr id="131" name="Oval 46">
                <a:extLst>
                  <a:ext uri="{FF2B5EF4-FFF2-40B4-BE49-F238E27FC236}">
                    <a16:creationId xmlns:a16="http://schemas.microsoft.com/office/drawing/2014/main" id="{D07E1E29-71EA-44F7-AACC-BC82494C9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3615" y="2652014"/>
                <a:ext cx="228600" cy="2286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2" name="Oval 46">
                <a:extLst>
                  <a:ext uri="{FF2B5EF4-FFF2-40B4-BE49-F238E27FC236}">
                    <a16:creationId xmlns:a16="http://schemas.microsoft.com/office/drawing/2014/main" id="{3AA75E71-E79D-4727-A8E2-9C66A0112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3615" y="3602263"/>
                <a:ext cx="228600" cy="2286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3" name="Oval 46">
                <a:extLst>
                  <a:ext uri="{FF2B5EF4-FFF2-40B4-BE49-F238E27FC236}">
                    <a16:creationId xmlns:a16="http://schemas.microsoft.com/office/drawing/2014/main" id="{86B323DF-8E19-42E1-9B5B-FF0B5781C6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3615" y="4135663"/>
                <a:ext cx="228600" cy="2286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011B920-8828-47D2-A17D-965EBB3B20A5}"/>
                  </a:ext>
                </a:extLst>
              </p:cNvPr>
              <p:cNvSpPr txBox="1"/>
              <p:nvPr/>
            </p:nvSpPr>
            <p:spPr>
              <a:xfrm>
                <a:off x="7022439" y="2418922"/>
                <a:ext cx="436337" cy="46166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24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…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2B7B3BD-CC47-46C3-A412-D1E9BC02FA27}"/>
                  </a:ext>
                </a:extLst>
              </p:cNvPr>
              <p:cNvSpPr txBox="1"/>
              <p:nvPr/>
            </p:nvSpPr>
            <p:spPr>
              <a:xfrm>
                <a:off x="7028415" y="3907063"/>
                <a:ext cx="436337" cy="46166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24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…</a:t>
                </a:r>
              </a:p>
            </p:txBody>
          </p:sp>
          <p:sp>
            <p:nvSpPr>
              <p:cNvPr id="136" name="Line 47">
                <a:extLst>
                  <a:ext uri="{FF2B5EF4-FFF2-40B4-BE49-F238E27FC236}">
                    <a16:creationId xmlns:a16="http://schemas.microsoft.com/office/drawing/2014/main" id="{2BB8F56E-9943-4FC7-BAA3-217F1059EE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07097" y="2765304"/>
                <a:ext cx="1167166" cy="851255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miter lim="800000"/>
                <a:headEnd type="triangle" w="med" len="med"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7" name="Line 47">
                <a:extLst>
                  <a:ext uri="{FF2B5EF4-FFF2-40B4-BE49-F238E27FC236}">
                    <a16:creationId xmlns:a16="http://schemas.microsoft.com/office/drawing/2014/main" id="{F3D5B69E-2F8C-439E-AA55-05B10BBA04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35837" y="3723063"/>
                <a:ext cx="1214625" cy="86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miter lim="800000"/>
                <a:headEnd type="triangle" w="med" len="med"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8" name="Line 47">
                <a:extLst>
                  <a:ext uri="{FF2B5EF4-FFF2-40B4-BE49-F238E27FC236}">
                    <a16:creationId xmlns:a16="http://schemas.microsoft.com/office/drawing/2014/main" id="{814A6534-FA56-417A-9CF3-4DAB8CF264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007098" y="3849467"/>
                <a:ext cx="1243363" cy="315629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miter lim="800000"/>
                <a:headEnd type="triangle" w="med" len="med"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960D6C4-5693-472C-A384-7E6F233CCD32}"/>
                  </a:ext>
                </a:extLst>
              </p:cNvPr>
              <p:cNvSpPr txBox="1"/>
              <p:nvPr/>
            </p:nvSpPr>
            <p:spPr>
              <a:xfrm rot="19474930">
                <a:off x="6864332" y="2835822"/>
                <a:ext cx="1154482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8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upset/0.3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839612B-9997-4B42-8248-882108F0FCDC}"/>
                  </a:ext>
                </a:extLst>
              </p:cNvPr>
              <p:cNvSpPr txBox="1"/>
              <p:nvPr/>
            </p:nvSpPr>
            <p:spPr>
              <a:xfrm>
                <a:off x="7159714" y="3318079"/>
                <a:ext cx="1164101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8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easily/0.2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485D3E8-8EA3-401A-A361-B635478C6CBD}"/>
                  </a:ext>
                </a:extLst>
              </p:cNvPr>
              <p:cNvSpPr txBox="1"/>
              <p:nvPr/>
            </p:nvSpPr>
            <p:spPr>
              <a:xfrm rot="793839">
                <a:off x="7264384" y="3693951"/>
                <a:ext cx="923651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8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the/0.1</a:t>
                </a:r>
              </a:p>
            </p:txBody>
          </p:sp>
          <p:sp>
            <p:nvSpPr>
              <p:cNvPr id="142" name="Oval 46">
                <a:extLst>
                  <a:ext uri="{FF2B5EF4-FFF2-40B4-BE49-F238E27FC236}">
                    <a16:creationId xmlns:a16="http://schemas.microsoft.com/office/drawing/2014/main" id="{E024EF0F-334B-4190-A7AE-98C990B0FB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0463" y="2616155"/>
                <a:ext cx="228600" cy="2286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43" name="Oval 46">
                <a:extLst>
                  <a:ext uri="{FF2B5EF4-FFF2-40B4-BE49-F238E27FC236}">
                    <a16:creationId xmlns:a16="http://schemas.microsoft.com/office/drawing/2014/main" id="{94D02ED4-276D-4653-89BA-F56A79945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0463" y="3566404"/>
                <a:ext cx="228600" cy="2286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44" name="Oval 46">
                <a:extLst>
                  <a:ext uri="{FF2B5EF4-FFF2-40B4-BE49-F238E27FC236}">
                    <a16:creationId xmlns:a16="http://schemas.microsoft.com/office/drawing/2014/main" id="{769E3A7E-35F7-446F-BCF8-C34A85B67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0463" y="4099804"/>
                <a:ext cx="228600" cy="2286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E4A08198-3D03-48A8-B33A-4BCA193344B5}"/>
                  </a:ext>
                </a:extLst>
              </p:cNvPr>
              <p:cNvSpPr txBox="1"/>
              <p:nvPr/>
            </p:nvSpPr>
            <p:spPr>
              <a:xfrm>
                <a:off x="8549287" y="2383063"/>
                <a:ext cx="436337" cy="46166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24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…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3381AC5C-7A3F-4689-A537-F328C1128775}"/>
                  </a:ext>
                </a:extLst>
              </p:cNvPr>
              <p:cNvSpPr txBox="1"/>
              <p:nvPr/>
            </p:nvSpPr>
            <p:spPr>
              <a:xfrm>
                <a:off x="8555263" y="3871204"/>
                <a:ext cx="436337" cy="46166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24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…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99EE032D-8AFE-433B-AAFF-96DFCDC4EFCF}"/>
                  </a:ext>
                </a:extLst>
              </p:cNvPr>
              <p:cNvSpPr txBox="1"/>
              <p:nvPr/>
            </p:nvSpPr>
            <p:spPr>
              <a:xfrm>
                <a:off x="8552415" y="3369198"/>
                <a:ext cx="436337" cy="46166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24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…</a:t>
                </a:r>
              </a:p>
            </p:txBody>
          </p:sp>
          <p:sp>
            <p:nvSpPr>
              <p:cNvPr id="148" name="Oval 46">
                <a:extLst>
                  <a:ext uri="{FF2B5EF4-FFF2-40B4-BE49-F238E27FC236}">
                    <a16:creationId xmlns:a16="http://schemas.microsoft.com/office/drawing/2014/main" id="{12B9D8A5-98F8-4B01-B5D0-84248B14C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3615" y="4534592"/>
                <a:ext cx="228600" cy="2286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49" name="Oval 46">
                <a:extLst>
                  <a:ext uri="{FF2B5EF4-FFF2-40B4-BE49-F238E27FC236}">
                    <a16:creationId xmlns:a16="http://schemas.microsoft.com/office/drawing/2014/main" id="{8A4DBDDE-45AE-466A-8997-E3269F936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3615" y="5067992"/>
                <a:ext cx="228600" cy="2286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A861EAC-8AB5-415B-AF44-24EDD2FF775C}"/>
                  </a:ext>
                </a:extLst>
              </p:cNvPr>
              <p:cNvSpPr txBox="1"/>
              <p:nvPr/>
            </p:nvSpPr>
            <p:spPr>
              <a:xfrm>
                <a:off x="7028415" y="4288063"/>
                <a:ext cx="436337" cy="46166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24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…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190A1BD7-BA03-4AB6-8DD3-18CF1F40DF85}"/>
                  </a:ext>
                </a:extLst>
              </p:cNvPr>
              <p:cNvSpPr txBox="1"/>
              <p:nvPr/>
            </p:nvSpPr>
            <p:spPr>
              <a:xfrm>
                <a:off x="7049278" y="4821463"/>
                <a:ext cx="436337" cy="46166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24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…</a:t>
                </a:r>
              </a:p>
            </p:txBody>
          </p:sp>
          <p:sp>
            <p:nvSpPr>
              <p:cNvPr id="152" name="Line 47">
                <a:extLst>
                  <a:ext uri="{FF2B5EF4-FFF2-40B4-BE49-F238E27FC236}">
                    <a16:creationId xmlns:a16="http://schemas.microsoft.com/office/drawing/2014/main" id="{FC1C8DE6-7B6E-4B1C-B083-73DE0EFF86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80616" y="5794134"/>
                <a:ext cx="1143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miter lim="800000"/>
                <a:headEnd type="triangle" w="med" len="med"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050BBD5-643B-4EA0-B5FB-8A1D65147878}"/>
                  </a:ext>
                </a:extLst>
              </p:cNvPr>
              <p:cNvSpPr txBox="1"/>
              <p:nvPr/>
            </p:nvSpPr>
            <p:spPr>
              <a:xfrm>
                <a:off x="5782567" y="5389064"/>
                <a:ext cx="846707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8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he/0.5</a:t>
                </a:r>
              </a:p>
            </p:txBody>
          </p:sp>
          <p:sp>
            <p:nvSpPr>
              <p:cNvPr id="154" name="Line 47">
                <a:extLst>
                  <a:ext uri="{FF2B5EF4-FFF2-40B4-BE49-F238E27FC236}">
                    <a16:creationId xmlns:a16="http://schemas.microsoft.com/office/drawing/2014/main" id="{7F43D3C1-5EDB-41A5-87A7-37389ED799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580615" y="5935704"/>
                <a:ext cx="1180353" cy="311147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miter lim="800000"/>
                <a:headEnd type="triangle" w="med" len="med"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832DBE08-359B-41E5-A841-09D3F0AFE1E4}"/>
                  </a:ext>
                </a:extLst>
              </p:cNvPr>
              <p:cNvSpPr txBox="1"/>
              <p:nvPr/>
            </p:nvSpPr>
            <p:spPr>
              <a:xfrm rot="812667">
                <a:off x="5970675" y="5766964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18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it/0.3</a:t>
                </a:r>
              </a:p>
            </p:txBody>
          </p:sp>
          <p:sp>
            <p:nvSpPr>
              <p:cNvPr id="156" name="Oval 46">
                <a:extLst>
                  <a:ext uri="{FF2B5EF4-FFF2-40B4-BE49-F238E27FC236}">
                    <a16:creationId xmlns:a16="http://schemas.microsoft.com/office/drawing/2014/main" id="{D337082C-2D55-455D-98F4-8723E7D2E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9816" y="5659663"/>
                <a:ext cx="228600" cy="2286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57" name="Oval 46">
                <a:extLst>
                  <a:ext uri="{FF2B5EF4-FFF2-40B4-BE49-F238E27FC236}">
                    <a16:creationId xmlns:a16="http://schemas.microsoft.com/office/drawing/2014/main" id="{C4C9767E-DDDB-4B77-8A8D-BD0D237A6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9816" y="6193063"/>
                <a:ext cx="228600" cy="2286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7CE713C-29CA-4E1E-B194-74F5EEB9F348}"/>
                  </a:ext>
                </a:extLst>
              </p:cNvPr>
              <p:cNvSpPr txBox="1"/>
              <p:nvPr/>
            </p:nvSpPr>
            <p:spPr>
              <a:xfrm>
                <a:off x="7125479" y="5946534"/>
                <a:ext cx="436337" cy="46166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24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…</a:t>
                </a:r>
              </a:p>
            </p:txBody>
          </p:sp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657AE8F-297B-4BC2-89C7-06F2AF0DCB76}"/>
                </a:ext>
              </a:extLst>
            </p:cNvPr>
            <p:cNvSpPr txBox="1"/>
            <p:nvPr/>
          </p:nvSpPr>
          <p:spPr>
            <a:xfrm rot="5400000">
              <a:off x="7690377" y="5462438"/>
              <a:ext cx="436337" cy="4616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2400" kern="0" dirty="0">
                  <a:solidFill>
                    <a:schemeClr val="bg1">
                      <a:lumMod val="65000"/>
                    </a:schemeClr>
                  </a:solidFill>
                  <a:latin typeface="Tahoma" panose="020B0604030504040204" pitchFamily="34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28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AC4606-A388-2C66-E33F-E9729706984E}"/>
              </a:ext>
            </a:extLst>
          </p:cNvPr>
          <p:cNvSpPr txBox="1">
            <a:spLocks/>
          </p:cNvSpPr>
          <p:nvPr/>
        </p:nvSpPr>
        <p:spPr bwMode="auto">
          <a:xfrm>
            <a:off x="406400" y="53975"/>
            <a:ext cx="857922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 Black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 Black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 Black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 Black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>
                <a:solidFill>
                  <a:schemeClr val="tx2"/>
                </a:solidFill>
                <a:latin typeface="Arial Black" pitchFamily="34" charset="0"/>
              </a:defRPr>
            </a:lvl9pPr>
          </a:lstStyle>
          <a:p>
            <a:r>
              <a:rPr lang="en-US" kern="0" dirty="0"/>
              <a:t>Have we been cramming?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845A5-47D6-55DA-EB5E-9DFD35BD07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AE0F7-6E54-9582-1676-43166FE4C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142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156E00-8F77-14C6-D40B-F86C03276295}"/>
              </a:ext>
            </a:extLst>
          </p:cNvPr>
          <p:cNvGrpSpPr/>
          <p:nvPr/>
        </p:nvGrpSpPr>
        <p:grpSpPr>
          <a:xfrm>
            <a:off x="2632069" y="4509460"/>
            <a:ext cx="1504615" cy="295732"/>
            <a:chOff x="2573672" y="4644249"/>
            <a:chExt cx="2226927" cy="4377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4E6AAB-0F40-5FBD-BFD9-8254CC04AA78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F242EA5-13B6-2777-06A0-1131594BFFFC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434E27-AA99-0B6D-784C-4A59DFE38C49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26441AB-9E78-28E1-0860-739891501A8C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F24D4F4-E9B0-3F14-E340-347445528849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01C56C-77E5-05E8-98BD-2ACA2CD21CD5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A729AF-EC00-2D0D-B1CC-53C914A7F1FC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B80A8B-F39B-515C-675E-E3F339D804C8}"/>
              </a:ext>
            </a:extLst>
          </p:cNvPr>
          <p:cNvGrpSpPr/>
          <p:nvPr/>
        </p:nvGrpSpPr>
        <p:grpSpPr>
          <a:xfrm>
            <a:off x="3851269" y="5131408"/>
            <a:ext cx="1005088" cy="292452"/>
            <a:chOff x="370726" y="1938898"/>
            <a:chExt cx="1504280" cy="43770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286967-DCA4-5B2A-2D3A-44D325E80194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E98C811-B2E0-83A9-061E-52E655381FF4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022E51C-4DF6-046A-D120-140151DAB9A4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38C5F86-455E-A6C3-8339-280930085E47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D8A569-03C7-3F8C-6817-281DFC498C0F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E3E13D-2CD3-6AD4-ECBB-D8CFFC56A333}"/>
              </a:ext>
            </a:extLst>
          </p:cNvPr>
          <p:cNvGrpSpPr/>
          <p:nvPr/>
        </p:nvGrpSpPr>
        <p:grpSpPr>
          <a:xfrm>
            <a:off x="2114194" y="5100434"/>
            <a:ext cx="822675" cy="305648"/>
            <a:chOff x="453858" y="3036290"/>
            <a:chExt cx="1178111" cy="43770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122144A-CC69-223B-66CB-092D97826308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45F5602-1997-4568-10FF-B8A1E7634AA8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4F7F4A-3FB3-32D7-C4A1-BAB913063E2E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8E3E1E-9023-75C7-9C2B-481D6B338241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 Box 18">
            <a:extLst>
              <a:ext uri="{FF2B5EF4-FFF2-40B4-BE49-F238E27FC236}">
                <a16:creationId xmlns:a16="http://schemas.microsoft.com/office/drawing/2014/main" id="{AB3CE94C-33D2-2FC9-5272-D45469D5D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7724" y="5044448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grpSp>
        <p:nvGrpSpPr>
          <p:cNvPr id="26" name="Group 20">
            <a:extLst>
              <a:ext uri="{FF2B5EF4-FFF2-40B4-BE49-F238E27FC236}">
                <a16:creationId xmlns:a16="http://schemas.microsoft.com/office/drawing/2014/main" id="{E3147A69-4387-E971-2D14-81A2C73E7833}"/>
              </a:ext>
            </a:extLst>
          </p:cNvPr>
          <p:cNvGrpSpPr>
            <a:grpSpLocks/>
          </p:cNvGrpSpPr>
          <p:nvPr/>
        </p:nvGrpSpPr>
        <p:grpSpPr bwMode="auto">
          <a:xfrm>
            <a:off x="2301869" y="4434848"/>
            <a:ext cx="1925638" cy="1006475"/>
            <a:chOff x="1857" y="672"/>
            <a:chExt cx="741" cy="712"/>
          </a:xfrm>
        </p:grpSpPr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66F13C-B6F6-4AB0-742E-157C705CC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922"/>
              <a:ext cx="624" cy="192"/>
            </a:xfrm>
            <a:custGeom>
              <a:avLst/>
              <a:gdLst>
                <a:gd name="T0" fmla="*/ 0 w 288"/>
                <a:gd name="T1" fmla="*/ 192 h 192"/>
                <a:gd name="T2" fmla="*/ 1541482 w 288"/>
                <a:gd name="T3" fmla="*/ 0 h 192"/>
                <a:gd name="T4" fmla="*/ 308211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192"/>
                  </a:moveTo>
                  <a:lnTo>
                    <a:pt x="144" y="0"/>
                  </a:lnTo>
                  <a:lnTo>
                    <a:pt x="288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99C511FB-80FE-C4AB-45E9-D7FA2C3C7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672"/>
              <a:ext cx="12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S</a:t>
              </a:r>
              <a:endParaRPr kumimoji="0" lang="en-US" altLang="en-US" sz="2000" baseline="-25000" dirty="0"/>
            </a:p>
          </p:txBody>
        </p:sp>
        <p:sp>
          <p:nvSpPr>
            <p:cNvPr id="29" name="Text Box 23">
              <a:extLst>
                <a:ext uri="{FF2B5EF4-FFF2-40B4-BE49-F238E27FC236}">
                  <a16:creationId xmlns:a16="http://schemas.microsoft.com/office/drawing/2014/main" id="{CDBB66A5-ECFF-E53D-46CE-1BA3DD8C0C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" y="1104"/>
              <a:ext cx="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/>
                <a:t>NP</a:t>
              </a:r>
              <a:endParaRPr kumimoji="0" lang="en-US" altLang="en-US" sz="2000" baseline="-25000"/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AFF0EC3-59E1-1193-C241-83A49C41452D}"/>
              </a:ext>
            </a:extLst>
          </p:cNvPr>
          <p:cNvCxnSpPr>
            <a:cxnSpLocks/>
            <a:stCxn id="28" idx="0"/>
            <a:endCxn id="42" idx="3"/>
          </p:cNvCxnSpPr>
          <p:nvPr/>
        </p:nvCxnSpPr>
        <p:spPr bwMode="auto">
          <a:xfrm flipV="1">
            <a:off x="3377731" y="3373994"/>
            <a:ext cx="1946202" cy="1060854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19489AA-0630-C332-5CC3-DDC25DB1A58E}"/>
              </a:ext>
            </a:extLst>
          </p:cNvPr>
          <p:cNvGrpSpPr/>
          <p:nvPr/>
        </p:nvGrpSpPr>
        <p:grpSpPr>
          <a:xfrm>
            <a:off x="2105127" y="5416752"/>
            <a:ext cx="662361" cy="1136448"/>
            <a:chOff x="3054458" y="5557484"/>
            <a:chExt cx="662361" cy="113644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309928-9371-6F03-8114-0582D3AE906C}"/>
                </a:ext>
              </a:extLst>
            </p:cNvPr>
            <p:cNvSpPr txBox="1"/>
            <p:nvPr/>
          </p:nvSpPr>
          <p:spPr>
            <a:xfrm>
              <a:off x="3054458" y="6324600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John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C6163AF-8A25-9278-D944-ACF3FC965EAF}"/>
                </a:ext>
              </a:extLst>
            </p:cNvPr>
            <p:cNvGrpSpPr/>
            <p:nvPr/>
          </p:nvGrpSpPr>
          <p:grpSpPr>
            <a:xfrm>
              <a:off x="3129275" y="5557484"/>
              <a:ext cx="568221" cy="767116"/>
              <a:chOff x="3129275" y="5557484"/>
              <a:chExt cx="568221" cy="767116"/>
            </a:xfrm>
          </p:grpSpPr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0E8DDFB6-CD3E-1FFA-5312-BE14E659DCD5}"/>
                  </a:ext>
                </a:extLst>
              </p:cNvPr>
              <p:cNvSpPr/>
              <p:nvPr/>
            </p:nvSpPr>
            <p:spPr bwMode="auto">
              <a:xfrm>
                <a:off x="3129275" y="5557484"/>
                <a:ext cx="568221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24FC89F-F16F-8E86-607A-BE591DA0CE3F}"/>
                  </a:ext>
                </a:extLst>
              </p:cNvPr>
              <p:cNvCxnSpPr>
                <a:cxnSpLocks/>
                <a:stCxn id="34" idx="2"/>
                <a:endCxn id="34" idx="4"/>
              </p:cNvCxnSpPr>
              <p:nvPr/>
            </p:nvCxnSpPr>
            <p:spPr bwMode="auto">
              <a:xfrm>
                <a:off x="3129275" y="6324600"/>
                <a:ext cx="568221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9A79C4A-90DE-644F-8B62-06EE9549EE92}"/>
              </a:ext>
            </a:extLst>
          </p:cNvPr>
          <p:cNvGrpSpPr/>
          <p:nvPr/>
        </p:nvGrpSpPr>
        <p:grpSpPr>
          <a:xfrm>
            <a:off x="3429322" y="5416752"/>
            <a:ext cx="1701108" cy="1136448"/>
            <a:chOff x="4378653" y="5481284"/>
            <a:chExt cx="1701108" cy="113644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F0AECF-29FB-11E2-B9F9-DAD7AD84DDC9}"/>
                </a:ext>
              </a:extLst>
            </p:cNvPr>
            <p:cNvSpPr txBox="1"/>
            <p:nvPr/>
          </p:nvSpPr>
          <p:spPr>
            <a:xfrm>
              <a:off x="4378653" y="6248400"/>
              <a:ext cx="1701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ate some pizza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98D2E87-4D1D-8869-E52F-78D2D12E7B9F}"/>
                </a:ext>
              </a:extLst>
            </p:cNvPr>
            <p:cNvGrpSpPr/>
            <p:nvPr/>
          </p:nvGrpSpPr>
          <p:grpSpPr>
            <a:xfrm>
              <a:off x="4674344" y="5481284"/>
              <a:ext cx="1269256" cy="767116"/>
              <a:chOff x="2835010" y="5557484"/>
              <a:chExt cx="1269256" cy="767116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F00B46BB-D157-D17E-B3B6-FBD600BCF229}"/>
                  </a:ext>
                </a:extLst>
              </p:cNvPr>
              <p:cNvSpPr/>
              <p:nvPr/>
            </p:nvSpPr>
            <p:spPr bwMode="auto">
              <a:xfrm>
                <a:off x="2835010" y="5557484"/>
                <a:ext cx="1269256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244152C-46A2-BFE4-F804-2606689473FD}"/>
                  </a:ext>
                </a:extLst>
              </p:cNvPr>
              <p:cNvCxnSpPr>
                <a:cxnSpLocks/>
                <a:stCxn id="39" idx="2"/>
              </p:cNvCxnSpPr>
              <p:nvPr/>
            </p:nvCxnSpPr>
            <p:spPr bwMode="auto">
              <a:xfrm>
                <a:off x="2835010" y="6324600"/>
                <a:ext cx="1269256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144B42-E56E-4985-DDA7-BCA23857A6CF}"/>
              </a:ext>
            </a:extLst>
          </p:cNvPr>
          <p:cNvGrpSpPr/>
          <p:nvPr/>
        </p:nvGrpSpPr>
        <p:grpSpPr>
          <a:xfrm>
            <a:off x="5115122" y="2936290"/>
            <a:ext cx="417622" cy="437703"/>
            <a:chOff x="5373578" y="3736219"/>
            <a:chExt cx="417622" cy="43770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2887A2A-1E9B-8EC8-56F8-3522D8830595}"/>
                </a:ext>
              </a:extLst>
            </p:cNvPr>
            <p:cNvSpPr/>
            <p:nvPr/>
          </p:nvSpPr>
          <p:spPr>
            <a:xfrm rot="16200000" flipH="1" flipV="1">
              <a:off x="5363537" y="3746260"/>
              <a:ext cx="437703" cy="417622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4C89143-0131-EE02-B5B0-9A0021E03162}"/>
                </a:ext>
              </a:extLst>
            </p:cNvPr>
            <p:cNvSpPr/>
            <p:nvPr/>
          </p:nvSpPr>
          <p:spPr>
            <a:xfrm rot="16200000" flipH="1" flipV="1">
              <a:off x="5541080" y="3923594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6255B3-D4DB-47B6-A133-53C9FC25B4C8}"/>
              </a:ext>
            </a:extLst>
          </p:cNvPr>
          <p:cNvCxnSpPr>
            <a:cxnSpLocks/>
            <a:endCxn id="42" idx="3"/>
          </p:cNvCxnSpPr>
          <p:nvPr/>
        </p:nvCxnSpPr>
        <p:spPr bwMode="auto">
          <a:xfrm flipH="1" flipV="1">
            <a:off x="5323933" y="3373994"/>
            <a:ext cx="1499037" cy="1057274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B3F54E-9A82-E0F8-BB5E-2179F45E9F43}"/>
                  </a:ext>
                </a:extLst>
              </p:cNvPr>
              <p:cNvSpPr txBox="1"/>
              <p:nvPr/>
            </p:nvSpPr>
            <p:spPr>
              <a:xfrm>
                <a:off x="5459441" y="2907268"/>
                <a:ext cx="3309731" cy="7780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B3F54E-9A82-E0F8-BB5E-2179F45E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441" y="2907268"/>
                <a:ext cx="3309731" cy="7780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2921FF-AD0E-7286-9A68-FF339F9E496A}"/>
                  </a:ext>
                </a:extLst>
              </p:cNvPr>
              <p:cNvSpPr txBox="1"/>
              <p:nvPr/>
            </p:nvSpPr>
            <p:spPr>
              <a:xfrm>
                <a:off x="4136474" y="4419600"/>
                <a:ext cx="1100592" cy="44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2921FF-AD0E-7286-9A68-FF339F9E4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474" y="4419600"/>
                <a:ext cx="1100592" cy="445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64FE21AD-3E13-518D-32F9-CD916D4F56E4}"/>
              </a:ext>
            </a:extLst>
          </p:cNvPr>
          <p:cNvGrpSpPr/>
          <p:nvPr/>
        </p:nvGrpSpPr>
        <p:grpSpPr>
          <a:xfrm>
            <a:off x="6091505" y="4497792"/>
            <a:ext cx="1504615" cy="295732"/>
            <a:chOff x="2573672" y="4644249"/>
            <a:chExt cx="2226927" cy="43770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90C61E7-EBAB-5E79-D810-349190E56121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2A4DFD5-AD9F-71C5-E1C8-02AF81705DA1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A1C341F-E6B2-85F5-0271-060631823AD7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5BD4B3A-64BA-BE4D-AF9A-17178B9EE7E6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063453-4EAA-DCC2-6688-B647E82B684A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1A682D-F8C3-1275-C674-8C13754BF19E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0E74AF3-5AF9-00B2-3F51-FCC5AC1A10C2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3F831-66B6-2DA6-1780-8EFFABBD4C69}"/>
              </a:ext>
            </a:extLst>
          </p:cNvPr>
          <p:cNvGrpSpPr/>
          <p:nvPr/>
        </p:nvGrpSpPr>
        <p:grpSpPr>
          <a:xfrm>
            <a:off x="7310705" y="5119740"/>
            <a:ext cx="1005088" cy="292452"/>
            <a:chOff x="370726" y="1938898"/>
            <a:chExt cx="1504280" cy="43770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49DA85B-48F6-7CC5-D41C-AC3C018BFD78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CA547DF-23C3-9028-3049-58004717400D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6859C8D-3A71-EDB7-7584-79D00F3D5F20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491B7E6-255E-C165-9854-DF0597DD6F12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31E5B33-E54F-6A91-FBB0-44915877149C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C4E5F1-AE81-ED70-B81F-4DD0C023B632}"/>
              </a:ext>
            </a:extLst>
          </p:cNvPr>
          <p:cNvGrpSpPr/>
          <p:nvPr/>
        </p:nvGrpSpPr>
        <p:grpSpPr>
          <a:xfrm>
            <a:off x="5573630" y="5088766"/>
            <a:ext cx="822675" cy="305648"/>
            <a:chOff x="453858" y="3036290"/>
            <a:chExt cx="1178111" cy="43770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3914D12-4DF6-9481-65D4-63EFED52B395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D079080-F86A-D4B5-0771-52F9B70F60B3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7C0CA6-80E8-1FD6-C6D4-ED65F5B66179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4AAA609-7639-F966-4FBE-1F2FBCCB956F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Text Box 18">
            <a:extLst>
              <a:ext uri="{FF2B5EF4-FFF2-40B4-BE49-F238E27FC236}">
                <a16:creationId xmlns:a16="http://schemas.microsoft.com/office/drawing/2014/main" id="{D0F42318-DB6E-DB83-B955-0B85B6397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7160" y="5032780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grpSp>
        <p:nvGrpSpPr>
          <p:cNvPr id="67" name="Group 20">
            <a:extLst>
              <a:ext uri="{FF2B5EF4-FFF2-40B4-BE49-F238E27FC236}">
                <a16:creationId xmlns:a16="http://schemas.microsoft.com/office/drawing/2014/main" id="{373A80EA-5A12-1BEA-44B1-3EB0288FB8B9}"/>
              </a:ext>
            </a:extLst>
          </p:cNvPr>
          <p:cNvGrpSpPr>
            <a:grpSpLocks/>
          </p:cNvGrpSpPr>
          <p:nvPr/>
        </p:nvGrpSpPr>
        <p:grpSpPr bwMode="auto">
          <a:xfrm>
            <a:off x="5761305" y="4423180"/>
            <a:ext cx="1925638" cy="1006475"/>
            <a:chOff x="1857" y="672"/>
            <a:chExt cx="741" cy="712"/>
          </a:xfrm>
        </p:grpSpPr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8FA40B33-A2B0-56A7-5010-05684D350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922"/>
              <a:ext cx="624" cy="192"/>
            </a:xfrm>
            <a:custGeom>
              <a:avLst/>
              <a:gdLst>
                <a:gd name="T0" fmla="*/ 0 w 288"/>
                <a:gd name="T1" fmla="*/ 192 h 192"/>
                <a:gd name="T2" fmla="*/ 1541482 w 288"/>
                <a:gd name="T3" fmla="*/ 0 h 192"/>
                <a:gd name="T4" fmla="*/ 308211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192"/>
                  </a:moveTo>
                  <a:lnTo>
                    <a:pt x="144" y="0"/>
                  </a:lnTo>
                  <a:lnTo>
                    <a:pt x="288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9" name="Text Box 22">
              <a:extLst>
                <a:ext uri="{FF2B5EF4-FFF2-40B4-BE49-F238E27FC236}">
                  <a16:creationId xmlns:a16="http://schemas.microsoft.com/office/drawing/2014/main" id="{AEF3F099-B422-BFA5-8C57-1A055BF79A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672"/>
              <a:ext cx="12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S</a:t>
              </a:r>
              <a:endParaRPr kumimoji="0" lang="en-US" altLang="en-US" sz="2000" baseline="-25000" dirty="0"/>
            </a:p>
          </p:txBody>
        </p:sp>
        <p:sp>
          <p:nvSpPr>
            <p:cNvPr id="70" name="Text Box 23">
              <a:extLst>
                <a:ext uri="{FF2B5EF4-FFF2-40B4-BE49-F238E27FC236}">
                  <a16:creationId xmlns:a16="http://schemas.microsoft.com/office/drawing/2014/main" id="{1E4BC633-824A-7473-D25F-3D0E2D15DC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" y="1104"/>
              <a:ext cx="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/>
                <a:t>NP</a:t>
              </a:r>
              <a:endParaRPr kumimoji="0" lang="en-US" altLang="en-US" sz="2000" baseline="-2500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1025B75-7B9E-917E-1B06-4A869F167A32}"/>
              </a:ext>
            </a:extLst>
          </p:cNvPr>
          <p:cNvGrpSpPr/>
          <p:nvPr/>
        </p:nvGrpSpPr>
        <p:grpSpPr>
          <a:xfrm>
            <a:off x="5550139" y="5405084"/>
            <a:ext cx="691215" cy="1136448"/>
            <a:chOff x="3040034" y="5557484"/>
            <a:chExt cx="691215" cy="1136448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A9117E5-0B8F-47F5-CC95-F67DA7FB6468}"/>
                </a:ext>
              </a:extLst>
            </p:cNvPr>
            <p:cNvSpPr txBox="1"/>
            <p:nvPr/>
          </p:nvSpPr>
          <p:spPr>
            <a:xfrm>
              <a:off x="3040034" y="6324600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Pizza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71E6EBE-9D19-E286-8231-CE4185F61351}"/>
                </a:ext>
              </a:extLst>
            </p:cNvPr>
            <p:cNvGrpSpPr/>
            <p:nvPr/>
          </p:nvGrpSpPr>
          <p:grpSpPr>
            <a:xfrm>
              <a:off x="3129275" y="5557484"/>
              <a:ext cx="568221" cy="767116"/>
              <a:chOff x="3129275" y="5557484"/>
              <a:chExt cx="568221" cy="767116"/>
            </a:xfrm>
          </p:grpSpPr>
          <p:sp>
            <p:nvSpPr>
              <p:cNvPr id="74" name="Isosceles Triangle 73">
                <a:extLst>
                  <a:ext uri="{FF2B5EF4-FFF2-40B4-BE49-F238E27FC236}">
                    <a16:creationId xmlns:a16="http://schemas.microsoft.com/office/drawing/2014/main" id="{7C680BF3-8E4B-7DA9-71D8-29344EC6E96A}"/>
                  </a:ext>
                </a:extLst>
              </p:cNvPr>
              <p:cNvSpPr/>
              <p:nvPr/>
            </p:nvSpPr>
            <p:spPr bwMode="auto">
              <a:xfrm>
                <a:off x="3129275" y="5557484"/>
                <a:ext cx="568221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7AD6609-522B-A9E3-9245-031F2E3EEE5B}"/>
                  </a:ext>
                </a:extLst>
              </p:cNvPr>
              <p:cNvCxnSpPr>
                <a:cxnSpLocks/>
                <a:stCxn id="74" idx="2"/>
                <a:endCxn id="74" idx="4"/>
              </p:cNvCxnSpPr>
              <p:nvPr/>
            </p:nvCxnSpPr>
            <p:spPr bwMode="auto">
              <a:xfrm>
                <a:off x="3129275" y="6324600"/>
                <a:ext cx="568221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A1D6AA4-44BD-E30D-6643-0B2660714D62}"/>
              </a:ext>
            </a:extLst>
          </p:cNvPr>
          <p:cNvGrpSpPr/>
          <p:nvPr/>
        </p:nvGrpSpPr>
        <p:grpSpPr>
          <a:xfrm>
            <a:off x="6517998" y="5405084"/>
            <a:ext cx="2549802" cy="1136448"/>
            <a:chOff x="4007893" y="5481284"/>
            <a:chExt cx="2549802" cy="1136448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2253BB4-4555-ABF1-20B0-5BB4313BD40E}"/>
                </a:ext>
              </a:extLst>
            </p:cNvPr>
            <p:cNvSpPr txBox="1"/>
            <p:nvPr/>
          </p:nvSpPr>
          <p:spPr>
            <a:xfrm>
              <a:off x="4007893" y="6248400"/>
              <a:ext cx="2549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was consumed by John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A192125-23E4-480E-0AF3-C8DD8252E2B8}"/>
                </a:ext>
              </a:extLst>
            </p:cNvPr>
            <p:cNvGrpSpPr/>
            <p:nvPr/>
          </p:nvGrpSpPr>
          <p:grpSpPr>
            <a:xfrm>
              <a:off x="4150958" y="5481284"/>
              <a:ext cx="2316028" cy="767116"/>
              <a:chOff x="2311624" y="5557484"/>
              <a:chExt cx="2316028" cy="767116"/>
            </a:xfrm>
          </p:grpSpPr>
          <p:sp>
            <p:nvSpPr>
              <p:cNvPr id="79" name="Isosceles Triangle 78">
                <a:extLst>
                  <a:ext uri="{FF2B5EF4-FFF2-40B4-BE49-F238E27FC236}">
                    <a16:creationId xmlns:a16="http://schemas.microsoft.com/office/drawing/2014/main" id="{905D485A-3996-FD85-4AC3-3F418BF4F962}"/>
                  </a:ext>
                </a:extLst>
              </p:cNvPr>
              <p:cNvSpPr/>
              <p:nvPr/>
            </p:nvSpPr>
            <p:spPr bwMode="auto">
              <a:xfrm>
                <a:off x="2311624" y="5557484"/>
                <a:ext cx="2316028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8DB261D-81E6-2DE5-227C-1CEE87650222}"/>
                  </a:ext>
                </a:extLst>
              </p:cNvPr>
              <p:cNvCxnSpPr>
                <a:cxnSpLocks/>
                <a:stCxn id="79" idx="2"/>
                <a:endCxn id="79" idx="4"/>
              </p:cNvCxnSpPr>
              <p:nvPr/>
            </p:nvCxnSpPr>
            <p:spPr bwMode="auto">
              <a:xfrm>
                <a:off x="2311624" y="6324600"/>
                <a:ext cx="231602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CD83584-491A-1B2F-0BBC-EAF7D4B738E7}"/>
                  </a:ext>
                </a:extLst>
              </p:cNvPr>
              <p:cNvSpPr txBox="1"/>
              <p:nvPr/>
            </p:nvSpPr>
            <p:spPr>
              <a:xfrm>
                <a:off x="7675466" y="4419600"/>
                <a:ext cx="1100592" cy="44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CD83584-491A-1B2F-0BBC-EAF7D4B73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466" y="4419600"/>
                <a:ext cx="1100592" cy="4456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E73DDB55-FEF8-1656-4FC1-1C42DCD903F6}"/>
              </a:ext>
            </a:extLst>
          </p:cNvPr>
          <p:cNvGrpSpPr/>
          <p:nvPr/>
        </p:nvGrpSpPr>
        <p:grpSpPr>
          <a:xfrm>
            <a:off x="152400" y="2576921"/>
            <a:ext cx="1981633" cy="2376079"/>
            <a:chOff x="152400" y="2576921"/>
            <a:chExt cx="1981633" cy="2376079"/>
          </a:xfrm>
        </p:grpSpPr>
        <p:pic>
          <p:nvPicPr>
            <p:cNvPr id="1026" name="Picture 2" descr="AI-Lab People - Raymond J. Mooney">
              <a:extLst>
                <a:ext uri="{FF2B5EF4-FFF2-40B4-BE49-F238E27FC236}">
                  <a16:creationId xmlns:a16="http://schemas.microsoft.com/office/drawing/2014/main" id="{BC84FD00-0601-095F-4CC6-FADFD4CA0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17" y="2576921"/>
              <a:ext cx="1428750" cy="1695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C8A42C9-8274-1795-E35E-2D5887A48808}"/>
                </a:ext>
              </a:extLst>
            </p:cNvPr>
            <p:cNvSpPr txBox="1"/>
            <p:nvPr/>
          </p:nvSpPr>
          <p:spPr>
            <a:xfrm>
              <a:off x="152400" y="4306669"/>
              <a:ext cx="1981633" cy="64633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800" kern="0" dirty="0">
                  <a:latin typeface="Tahoma" panose="020B0604030504040204" pitchFamily="34" charset="0"/>
                </a:rPr>
                <a:t>Prof. Ray Mooney</a:t>
              </a:r>
              <a:br>
                <a:rPr lang="en-US" sz="1800" kern="0" dirty="0">
                  <a:latin typeface="Tahoma" panose="020B0604030504040204" pitchFamily="34" charset="0"/>
                </a:rPr>
              </a:br>
              <a:r>
                <a:rPr lang="en-US" sz="1800" kern="0" dirty="0">
                  <a:latin typeface="Tahoma" panose="020B0604030504040204" pitchFamily="34" charset="0"/>
                </a:rPr>
                <a:t>(in 2014)</a:t>
              </a:r>
            </a:p>
          </p:txBody>
        </p:sp>
      </p:grpSp>
      <p:sp>
        <p:nvSpPr>
          <p:cNvPr id="83" name="Speech Bubble: Oval 82">
            <a:extLst>
              <a:ext uri="{FF2B5EF4-FFF2-40B4-BE49-F238E27FC236}">
                <a16:creationId xmlns:a16="http://schemas.microsoft.com/office/drawing/2014/main" id="{72AAA847-8B4B-2AD5-A33B-187E5A235BBB}"/>
              </a:ext>
            </a:extLst>
          </p:cNvPr>
          <p:cNvSpPr/>
          <p:nvPr/>
        </p:nvSpPr>
        <p:spPr bwMode="auto">
          <a:xfrm>
            <a:off x="1524000" y="1303440"/>
            <a:ext cx="4682506" cy="1820760"/>
          </a:xfrm>
          <a:prstGeom prst="wedgeEllipseCallout">
            <a:avLst>
              <a:gd name="adj1" fmla="val -53132"/>
              <a:gd name="adj2" fmla="val 70488"/>
            </a:avLst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l"/>
            <a:r>
              <a:rPr lang="en-US" sz="2400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"You can't cram the meaning of a whole %&amp;!$# sentence into a single $&amp;!#* vector!"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7E8153DC-DF85-15DE-7B79-0224C3D82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7772400" cy="1143000"/>
          </a:xfrm>
          <a:solidFill>
            <a:schemeClr val="bg1"/>
          </a:solidFill>
        </p:spPr>
        <p:txBody>
          <a:bodyPr/>
          <a:lstStyle/>
          <a:p>
            <a:r>
              <a:rPr lang="en-US" spc="-250" dirty="0"/>
              <a:t>Have we been cramming?</a:t>
            </a:r>
          </a:p>
        </p:txBody>
      </p:sp>
    </p:spTree>
    <p:extLst>
      <p:ext uri="{BB962C8B-B14F-4D97-AF65-F5344CB8AC3E}">
        <p14:creationId xmlns:p14="http://schemas.microsoft.com/office/powerpoint/2010/main" val="83764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3" grpId="0" animBg="1"/>
      <p:bldP spid="89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5AFB-B040-CE7C-100D-C72721E60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0" dirty="0"/>
              <a:t>Have we been cramming?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F1BC2-6E72-AB05-C430-ECF2F4B86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534400" cy="4648200"/>
          </a:xfrm>
        </p:spPr>
        <p:txBody>
          <a:bodyPr/>
          <a:lstStyle/>
          <a:p>
            <a:r>
              <a:rPr lang="en-US" dirty="0"/>
              <a:t>At least a </a:t>
            </a:r>
            <a:r>
              <a:rPr lang="en-US" dirty="0" err="1"/>
              <a:t>BiRNN</a:t>
            </a:r>
            <a:r>
              <a:rPr lang="en-US" dirty="0"/>
              <a:t> has 2 vectors </a:t>
            </a:r>
            <a:r>
              <a:rPr lang="en-US" u="sng" dirty="0"/>
              <a:t>per word</a:t>
            </a:r>
          </a:p>
          <a:p>
            <a:pPr lvl="1"/>
            <a:r>
              <a:rPr lang="en-US" sz="2400" dirty="0"/>
              <a:t>n words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dirty="0"/>
              <a:t>n prefix encodings, n suffix encodings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845A5-47D6-55DA-EB5E-9DFD35BD07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AE0F7-6E54-9582-1676-43166FE4C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143</a:t>
            </a:fld>
            <a:endParaRPr lang="en-US" altLang="en-US"/>
          </a:p>
        </p:txBody>
      </p:sp>
      <p:pic>
        <p:nvPicPr>
          <p:cNvPr id="85" name="Picture 84" descr="Diagram&#10;&#10;Description automatically generated">
            <a:extLst>
              <a:ext uri="{FF2B5EF4-FFF2-40B4-BE49-F238E27FC236}">
                <a16:creationId xmlns:a16="http://schemas.microsoft.com/office/drawing/2014/main" id="{582B0ABD-8940-0FEB-B394-66126BB1F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711" y="3363698"/>
            <a:ext cx="5909006" cy="334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252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5AFB-B040-CE7C-100D-C72721E60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0" dirty="0"/>
              <a:t>Have we been cramming?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F1BC2-6E72-AB05-C430-ECF2F4B86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534400" cy="4648200"/>
          </a:xfrm>
        </p:spPr>
        <p:txBody>
          <a:bodyPr/>
          <a:lstStyle/>
          <a:p>
            <a:r>
              <a:rPr lang="en-US" dirty="0"/>
              <a:t>At least a </a:t>
            </a:r>
            <a:r>
              <a:rPr lang="en-US" dirty="0" err="1"/>
              <a:t>BiRNN</a:t>
            </a:r>
            <a:r>
              <a:rPr lang="en-US" dirty="0"/>
              <a:t> has 2 vectors </a:t>
            </a:r>
            <a:r>
              <a:rPr lang="en-US" u="sng" dirty="0"/>
              <a:t>per word</a:t>
            </a:r>
          </a:p>
          <a:p>
            <a:r>
              <a:rPr lang="en-US" dirty="0"/>
              <a:t>A Tree-RNN has 1 vector </a:t>
            </a:r>
            <a:r>
              <a:rPr lang="en-US" u="sng" dirty="0"/>
              <a:t>per constituent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845A5-47D6-55DA-EB5E-9DFD35BD07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AE0F7-6E54-9582-1676-43166FE4C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144</a:t>
            </a:fld>
            <a:endParaRPr lang="en-US" altLang="en-US"/>
          </a:p>
        </p:txBody>
      </p:sp>
      <p:pic>
        <p:nvPicPr>
          <p:cNvPr id="338" name="Picture 337">
            <a:extLst>
              <a:ext uri="{FF2B5EF4-FFF2-40B4-BE49-F238E27FC236}">
                <a16:creationId xmlns:a16="http://schemas.microsoft.com/office/drawing/2014/main" id="{0F352E17-F079-C80E-8584-943A65182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810000"/>
            <a:ext cx="4031326" cy="303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8134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5AFB-B040-CE7C-100D-C72721E60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0" dirty="0"/>
              <a:t>Have we been cramming?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F1BC2-6E72-AB05-C430-ECF2F4B86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534400" cy="4648200"/>
          </a:xfrm>
        </p:spPr>
        <p:txBody>
          <a:bodyPr/>
          <a:lstStyle/>
          <a:p>
            <a:r>
              <a:rPr lang="en-US" dirty="0"/>
              <a:t>At least a </a:t>
            </a:r>
            <a:r>
              <a:rPr lang="en-US" dirty="0" err="1"/>
              <a:t>BiRNN</a:t>
            </a:r>
            <a:r>
              <a:rPr lang="en-US" dirty="0"/>
              <a:t> has 2 vectors </a:t>
            </a:r>
            <a:r>
              <a:rPr lang="en-US" u="sng" dirty="0"/>
              <a:t>per word</a:t>
            </a:r>
          </a:p>
          <a:p>
            <a:r>
              <a:rPr lang="en-US" dirty="0"/>
              <a:t>A Tree-RNN has 1 vector </a:t>
            </a:r>
            <a:r>
              <a:rPr lang="en-US" u="sng" dirty="0"/>
              <a:t>per constituent</a:t>
            </a:r>
            <a:endParaRPr lang="en-US" dirty="0"/>
          </a:p>
          <a:p>
            <a:r>
              <a:rPr lang="en-US" dirty="0"/>
              <a:t>So a longer sentence is represented by more vectors </a:t>
            </a:r>
            <a:r>
              <a:rPr lang="en-US" b="0" i="0" strike="noStrike" dirty="0">
                <a:solidFill>
                  <a:srgbClr val="1A0DAB"/>
                </a:solidFill>
                <a:effectLst/>
                <a:latin typeface="Roboto" panose="02000000000000000000" pitchFamily="2" charset="0"/>
              </a:rPr>
              <a:t>👍</a:t>
            </a:r>
            <a:r>
              <a:rPr lang="en-US" dirty="0"/>
              <a:t> </a:t>
            </a:r>
          </a:p>
          <a:p>
            <a:r>
              <a:rPr lang="en-US" sz="2800" dirty="0"/>
              <a:t>Still, any given prediction only looks at a fixed-dimensional representation of the context </a:t>
            </a:r>
            <a:r>
              <a:rPr lang="en-US" sz="2800" dirty="0">
                <a:sym typeface="Wingdings" panose="05000000000000000000" pitchFamily="2" charset="2"/>
              </a:rPr>
              <a:t></a:t>
            </a:r>
          </a:p>
          <a:p>
            <a:r>
              <a:rPr lang="en-US" sz="2800" dirty="0">
                <a:sym typeface="Wingdings" panose="05000000000000000000" pitchFamily="2" charset="2"/>
              </a:rPr>
              <a:t>As we built up that fixed-dim representation (from left to right, bottom-up, etc.), did we retain the most valuable info in those dimensions?  What if we threw away info we needed for </a:t>
            </a:r>
            <a:r>
              <a:rPr lang="en-US" sz="2800" i="1" dirty="0">
                <a:sym typeface="Wingdings" panose="05000000000000000000" pitchFamily="2" charset="2"/>
              </a:rPr>
              <a:t>this</a:t>
            </a:r>
            <a:r>
              <a:rPr lang="en-US" sz="2800" dirty="0">
                <a:sym typeface="Wingdings" panose="05000000000000000000" pitchFamily="2" charset="2"/>
              </a:rPr>
              <a:t> prediction?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845A5-47D6-55DA-EB5E-9DFD35BD07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AAE0F7-6E54-9582-1676-43166FE4C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149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D45D-6280-AB66-B3E4-E244127A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50" dirty="0"/>
              <a:t>Have we been cramming?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97EF0-ED88-2F7C-A583-A9EFE3A91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600200"/>
                <a:ext cx="8458200" cy="4648200"/>
              </a:xfrm>
            </p:spPr>
            <p:txBody>
              <a:bodyPr/>
              <a:lstStyle/>
              <a:p>
                <a:r>
                  <a:rPr lang="en-US" sz="2800" dirty="0"/>
                  <a:t>RNNs etc. – decide early what to keep</a:t>
                </a:r>
              </a:p>
              <a:p>
                <a:pPr lvl="1"/>
                <a:r>
                  <a:rPr lang="en-US" sz="2400" dirty="0"/>
                  <a:t>Encode context greedily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Hope it supports later decoding needs</a:t>
                </a:r>
              </a:p>
              <a:p>
                <a:pPr lvl="1"/>
                <a:r>
                  <a:rPr lang="en-US" sz="2400" dirty="0"/>
                  <a:t>E.g., any reading comprehension question</a:t>
                </a:r>
              </a:p>
              <a:p>
                <a:r>
                  <a:rPr lang="en-US" sz="2800" dirty="0"/>
                  <a:t>Attention – keep it </a:t>
                </a:r>
                <a:r>
                  <a:rPr lang="en-US" sz="2800" u="sng" dirty="0"/>
                  <a:t>all</a:t>
                </a:r>
                <a:r>
                  <a:rPr lang="en-US" sz="2800" dirty="0"/>
                  <a:t>, decide later what to look at</a:t>
                </a:r>
              </a:p>
              <a:p>
                <a:pPr lvl="1"/>
                <a:r>
                  <a:rPr lang="en-US" sz="2400" dirty="0"/>
                  <a:t>At each decoding step, get to look back at all of the </a:t>
                </a:r>
                <a:br>
                  <a:rPr lang="en-US" sz="2400" dirty="0"/>
                </a:br>
                <a:r>
                  <a:rPr lang="en-US" sz="2400" dirty="0"/>
                  <a:t>n encoded context objects, each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Take a weighted average of them, where the weights depend on a query created at decoding time</a:t>
                </a:r>
              </a:p>
              <a:p>
                <a:pPr lvl="1"/>
                <a:r>
                  <a:rPr lang="en-US" sz="2400" dirty="0"/>
                  <a:t>This average “completes the encoding”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897EF0-ED88-2F7C-A583-A9EFE3A91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600200"/>
                <a:ext cx="8458200" cy="4648200"/>
              </a:xfrm>
              <a:blipFill>
                <a:blip r:embed="rId2"/>
                <a:stretch>
                  <a:fillRect l="-1225" t="-1444" r="-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84629-6F6F-ADFA-DA9B-A7DCFF32C7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1F3C2-939B-D09C-8946-CD48FFD5F3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146</a:t>
            </a:fld>
            <a:endParaRPr lang="en-US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5850A2-4C6C-03E6-6723-38BF20E3B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3" r="1" b="13823"/>
          <a:stretch/>
        </p:blipFill>
        <p:spPr bwMode="auto">
          <a:xfrm>
            <a:off x="6934200" y="-33338"/>
            <a:ext cx="2209799" cy="314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00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45" name="TextBox 4144">
                <a:extLst>
                  <a:ext uri="{FF2B5EF4-FFF2-40B4-BE49-F238E27FC236}">
                    <a16:creationId xmlns:a16="http://schemas.microsoft.com/office/drawing/2014/main" id="{36785D4D-B33F-0CB9-55C9-53B2BDE5D87B}"/>
                  </a:ext>
                </a:extLst>
              </p:cNvPr>
              <p:cNvSpPr txBox="1"/>
              <p:nvPr/>
            </p:nvSpPr>
            <p:spPr>
              <a:xfrm>
                <a:off x="4579927" y="1519535"/>
                <a:ext cx="467519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2400" kern="0" dirty="0">
                    <a:solidFill>
                      <a:srgbClr val="CC99FF"/>
                    </a:solidFill>
                    <a:latin typeface="Tahoma" panose="020B060403050404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kern="0" smtClean="0">
                        <a:solidFill>
                          <a:srgbClr val="CC99FF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400" b="0" i="1" kern="0" smtClean="0">
                        <a:solidFill>
                          <a:srgbClr val="CC99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kern="0" dirty="0">
                    <a:solidFill>
                      <a:srgbClr val="CC99FF"/>
                    </a:solidFill>
                    <a:latin typeface="Tahoma" panose="020B0604030504040204" pitchFamily="34" charset="0"/>
                  </a:rPr>
                  <a:t> </a:t>
                </a:r>
                <a:r>
                  <a:rPr lang="en-US" sz="2400" kern="0" dirty="0" err="1">
                    <a:solidFill>
                      <a:srgbClr val="CC99FF"/>
                    </a:solidFill>
                    <a:latin typeface="Tahoma" panose="020B0604030504040204" pitchFamily="34" charset="0"/>
                  </a:rPr>
                  <a:t>softmax</a:t>
                </a:r>
                <a:r>
                  <a:rPr lang="en-US" sz="2400" kern="0" dirty="0">
                    <a:solidFill>
                      <a:srgbClr val="CC99FF"/>
                    </a:solidFill>
                    <a:latin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FF33CC"/>
                        </a:solidFill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US" sz="2400" i="1" smtClean="0">
                        <a:solidFill>
                          <a:srgbClr val="FF33CC"/>
                        </a:solidFill>
                        <a:latin typeface="Cambria Math" panose="02040503050406030204" pitchFamily="18" charset="0"/>
                      </a:rPr>
                      <m:t>?</m:t>
                    </m:r>
                    <m:r>
                      <a:rPr lang="en-US" sz="2400" b="0" i="1" smtClean="0">
                        <a:solidFill>
                          <a:srgbClr val="FF33CC"/>
                        </a:solidFill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nor/>
                      </m:rPr>
                      <a:rPr lang="en-US" sz="2400" b="0" i="0" smtClean="0">
                        <a:solidFill>
                          <a:srgbClr val="FF33CC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en-US" sz="2400" b="0" i="0" kern="0" dirty="0" smtClean="0">
                        <a:solidFill>
                          <a:srgbClr val="CC99FF"/>
                        </a:solidFill>
                        <a:latin typeface="Tahoma" panose="020B0604030504040204" pitchFamily="34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145" name="TextBox 4144">
                <a:extLst>
                  <a:ext uri="{FF2B5EF4-FFF2-40B4-BE49-F238E27FC236}">
                    <a16:creationId xmlns:a16="http://schemas.microsoft.com/office/drawing/2014/main" id="{36785D4D-B33F-0CB9-55C9-53B2BDE5D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927" y="1519535"/>
                <a:ext cx="4675191" cy="461665"/>
              </a:xfrm>
              <a:prstGeom prst="rect">
                <a:avLst/>
              </a:prstGeom>
              <a:blipFill>
                <a:blip r:embed="rId2"/>
                <a:stretch>
                  <a:fillRect l="-1956" t="-15789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01AD45D-6280-AB66-B3E4-E244127A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84629-6F6F-ADFA-DA9B-A7DCFF32C7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1F3C2-939B-D09C-8946-CD48FFD5F3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147</a:t>
            </a:fld>
            <a:endParaRPr lang="en-US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AC56A3-C2BD-85E1-0A11-6AA0323A6B61}"/>
              </a:ext>
            </a:extLst>
          </p:cNvPr>
          <p:cNvGrpSpPr/>
          <p:nvPr/>
        </p:nvGrpSpPr>
        <p:grpSpPr>
          <a:xfrm>
            <a:off x="548925" y="5105400"/>
            <a:ext cx="822675" cy="305648"/>
            <a:chOff x="453858" y="3036290"/>
            <a:chExt cx="1178111" cy="43770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78E7EB-5E66-D238-D6D2-69343E3CD484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428AAE-ECA4-7D4B-B643-DC2AF08D0E2E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115BC1-A2F0-B9E9-DA74-42316D935584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0D2167-A11D-9C71-FCEA-9EF22577DB69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703015-3219-0240-DE0D-0E7C056D0762}"/>
              </a:ext>
            </a:extLst>
          </p:cNvPr>
          <p:cNvGrpSpPr/>
          <p:nvPr/>
        </p:nvGrpSpPr>
        <p:grpSpPr>
          <a:xfrm>
            <a:off x="513242" y="5943600"/>
            <a:ext cx="858358" cy="243787"/>
            <a:chOff x="2573672" y="5843953"/>
            <a:chExt cx="1541127" cy="43770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E14650-920B-A2BC-C7EF-C96BA94C1AD9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F4879C3-AEE3-34AC-D086-619175E2FEF8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E17499-BF47-76F9-7177-98A6192F954F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7D0DC70-DE1E-A93F-0AD6-D1356B8CB5CA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68A8-6184-BEDF-3EAB-C1A64BE928C3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32FE8B-BA15-EE51-2190-32A7BC28EB06}"/>
                  </a:ext>
                </a:extLst>
              </p:cNvPr>
              <p:cNvSpPr txBox="1"/>
              <p:nvPr/>
            </p:nvSpPr>
            <p:spPr>
              <a:xfrm>
                <a:off x="76200" y="5095875"/>
                <a:ext cx="410241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32FE8B-BA15-EE51-2190-32A7BC28E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095875"/>
                <a:ext cx="410241" cy="353302"/>
              </a:xfrm>
              <a:prstGeom prst="rect">
                <a:avLst/>
              </a:prstGeom>
              <a:blipFill>
                <a:blip r:embed="rId3"/>
                <a:stretch>
                  <a:fillRect l="-2985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B53B07-B520-4383-8C0C-15EF33E58F96}"/>
              </a:ext>
            </a:extLst>
          </p:cNvPr>
          <p:cNvCxnSpPr>
            <a:cxnSpLocks/>
          </p:cNvCxnSpPr>
          <p:nvPr/>
        </p:nvCxnSpPr>
        <p:spPr bwMode="auto">
          <a:xfrm flipV="1">
            <a:off x="914400" y="5458702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FB0B40-4C41-6175-5FC7-E2774E0CB647}"/>
                  </a:ext>
                </a:extLst>
              </p:cNvPr>
              <p:cNvSpPr txBox="1"/>
              <p:nvPr/>
            </p:nvSpPr>
            <p:spPr>
              <a:xfrm>
                <a:off x="94584" y="5940623"/>
                <a:ext cx="4013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FB0B40-4C41-6175-5FC7-E2774E0CB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4" y="5940623"/>
                <a:ext cx="401328" cy="307777"/>
              </a:xfrm>
              <a:prstGeom prst="rect">
                <a:avLst/>
              </a:prstGeom>
              <a:blipFill>
                <a:blip r:embed="rId4"/>
                <a:stretch>
                  <a:fillRect l="-1538" t="-44000" r="-60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DFC2201-40D4-3018-3176-CC2EF3A1E9AD}"/>
              </a:ext>
            </a:extLst>
          </p:cNvPr>
          <p:cNvGrpSpPr/>
          <p:nvPr/>
        </p:nvGrpSpPr>
        <p:grpSpPr>
          <a:xfrm>
            <a:off x="2149125" y="5114925"/>
            <a:ext cx="822675" cy="305648"/>
            <a:chOff x="453858" y="3036290"/>
            <a:chExt cx="1178111" cy="43770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C11B94-5F22-9CA8-0F2C-4EB0B02920DE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05A7466-3017-7074-BA46-262DE4EA2528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CB9300-65B0-DCEB-23F3-2C57D2A7EBD3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1C52D30-9AC7-3AC3-904B-94E37961D46E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0B6BF0B-A6F3-76B9-927B-BB947F74E020}"/>
              </a:ext>
            </a:extLst>
          </p:cNvPr>
          <p:cNvGrpSpPr/>
          <p:nvPr/>
        </p:nvGrpSpPr>
        <p:grpSpPr>
          <a:xfrm>
            <a:off x="2113442" y="5953125"/>
            <a:ext cx="858358" cy="243787"/>
            <a:chOff x="2573672" y="5843953"/>
            <a:chExt cx="1541127" cy="43770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2B0D843-A8A8-44F8-6877-6EF91C99ECBC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0F9EE2-BFDA-831A-FAE8-E1E914DC1D37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C073E33-3DEB-8A5E-A373-6DD9D9C88802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3AD2D0-3E7F-5450-0976-B672801D0599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E714E4F-056E-1A5E-FB27-99D5C6C9396D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842AF4-1ACB-4A9F-F25D-F6CF142E0817}"/>
                  </a:ext>
                </a:extLst>
              </p:cNvPr>
              <p:cNvSpPr txBox="1"/>
              <p:nvPr/>
            </p:nvSpPr>
            <p:spPr>
              <a:xfrm>
                <a:off x="1676400" y="5105400"/>
                <a:ext cx="416204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842AF4-1ACB-4A9F-F25D-F6CF142E0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5105400"/>
                <a:ext cx="416204" cy="353302"/>
              </a:xfrm>
              <a:prstGeom prst="rect">
                <a:avLst/>
              </a:prstGeom>
              <a:blipFill>
                <a:blip r:embed="rId5"/>
                <a:stretch>
                  <a:fillRect l="-2941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31A49AF-C2DA-1B3E-26B7-A2446C165A16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4600" y="5468227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1A2E83-FE47-33B1-819E-D68E2418FF66}"/>
                  </a:ext>
                </a:extLst>
              </p:cNvPr>
              <p:cNvSpPr txBox="1"/>
              <p:nvPr/>
            </p:nvSpPr>
            <p:spPr>
              <a:xfrm>
                <a:off x="1694784" y="5950148"/>
                <a:ext cx="4072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1A2E83-FE47-33B1-819E-D68E2418F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784" y="5950148"/>
                <a:ext cx="407291" cy="307777"/>
              </a:xfrm>
              <a:prstGeom prst="rect">
                <a:avLst/>
              </a:prstGeom>
              <a:blipFill>
                <a:blip r:embed="rId6"/>
                <a:stretch>
                  <a:fillRect t="-41176" r="-5671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50B514A8-3009-BF44-135F-233D13F7778B}"/>
              </a:ext>
            </a:extLst>
          </p:cNvPr>
          <p:cNvGrpSpPr/>
          <p:nvPr/>
        </p:nvGrpSpPr>
        <p:grpSpPr>
          <a:xfrm>
            <a:off x="5273325" y="5114925"/>
            <a:ext cx="822675" cy="305648"/>
            <a:chOff x="453858" y="3036290"/>
            <a:chExt cx="1178111" cy="43770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37D37DB-0437-253A-93F1-93C22BCA033C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531FA49-8FA0-A782-4DE1-5D6B6D571675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E8A381-06EC-6AA9-B510-02A02E0D6C27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55D6ED3-C52E-7F8E-D249-782A028C937D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127E7D7-586B-7BFD-0E96-9D634A5A08BE}"/>
              </a:ext>
            </a:extLst>
          </p:cNvPr>
          <p:cNvGrpSpPr/>
          <p:nvPr/>
        </p:nvGrpSpPr>
        <p:grpSpPr>
          <a:xfrm>
            <a:off x="5237642" y="5953125"/>
            <a:ext cx="858358" cy="243787"/>
            <a:chOff x="2573672" y="5843953"/>
            <a:chExt cx="1541127" cy="43770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CCD3DCC-A7F4-F162-C396-0F165D242E53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D5FF822-8160-AB10-4F27-18EB60FB2180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953D9BF-EA23-1D3F-2425-E88469B521ED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52814E-0BA5-4D58-99B1-4EE5DC76E44E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D93F1B7-8E76-9ADC-E1C4-BB917EECA327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6B003C5-89CC-424F-91A8-2BF1C4F08C70}"/>
                  </a:ext>
                </a:extLst>
              </p:cNvPr>
              <p:cNvSpPr txBox="1"/>
              <p:nvPr/>
            </p:nvSpPr>
            <p:spPr>
              <a:xfrm>
                <a:off x="4800600" y="5105400"/>
                <a:ext cx="432234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6B003C5-89CC-424F-91A8-2BF1C4F08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5105400"/>
                <a:ext cx="432234" cy="353302"/>
              </a:xfrm>
              <a:prstGeom prst="rect">
                <a:avLst/>
              </a:prstGeom>
              <a:blipFill>
                <a:blip r:embed="rId7"/>
                <a:stretch>
                  <a:fillRect l="-2857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0B52BA1-E32D-A21A-27A3-27AB6C1504CD}"/>
              </a:ext>
            </a:extLst>
          </p:cNvPr>
          <p:cNvCxnSpPr>
            <a:cxnSpLocks/>
          </p:cNvCxnSpPr>
          <p:nvPr/>
        </p:nvCxnSpPr>
        <p:spPr bwMode="auto">
          <a:xfrm flipV="1">
            <a:off x="5638800" y="5468227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CC92A0-6BD9-6C1B-7E20-CBF61C989E07}"/>
                  </a:ext>
                </a:extLst>
              </p:cNvPr>
              <p:cNvSpPr txBox="1"/>
              <p:nvPr/>
            </p:nvSpPr>
            <p:spPr>
              <a:xfrm>
                <a:off x="4818984" y="5950148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CC92A0-6BD9-6C1B-7E20-CBF61C989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984" y="5950148"/>
                <a:ext cx="423321" cy="307777"/>
              </a:xfrm>
              <a:prstGeom prst="rect">
                <a:avLst/>
              </a:prstGeom>
              <a:blipFill>
                <a:blip r:embed="rId8"/>
                <a:stretch>
                  <a:fillRect l="-1449" t="-41176" r="-5072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44" name="TextBox 4143">
            <a:extLst>
              <a:ext uri="{FF2B5EF4-FFF2-40B4-BE49-F238E27FC236}">
                <a16:creationId xmlns:a16="http://schemas.microsoft.com/office/drawing/2014/main" id="{379C681A-DA0B-E892-E416-59A942A38F2F}"/>
              </a:ext>
            </a:extLst>
          </p:cNvPr>
          <p:cNvSpPr txBox="1"/>
          <p:nvPr/>
        </p:nvSpPr>
        <p:spPr>
          <a:xfrm>
            <a:off x="3830863" y="5410200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grpSp>
        <p:nvGrpSpPr>
          <p:cNvPr id="4101" name="Group 4100">
            <a:extLst>
              <a:ext uri="{FF2B5EF4-FFF2-40B4-BE49-F238E27FC236}">
                <a16:creationId xmlns:a16="http://schemas.microsoft.com/office/drawing/2014/main" id="{4AC75484-E635-A470-C244-D25BD3EFA262}"/>
              </a:ext>
            </a:extLst>
          </p:cNvPr>
          <p:cNvGrpSpPr/>
          <p:nvPr/>
        </p:nvGrpSpPr>
        <p:grpSpPr>
          <a:xfrm>
            <a:off x="1469923" y="1447800"/>
            <a:ext cx="4397477" cy="1968910"/>
            <a:chOff x="1469923" y="1447800"/>
            <a:chExt cx="4397477" cy="1968910"/>
          </a:xfrm>
        </p:grpSpPr>
        <p:cxnSp>
          <p:nvCxnSpPr>
            <p:cNvPr id="4099" name="Straight Arrow Connector 4098">
              <a:extLst>
                <a:ext uri="{FF2B5EF4-FFF2-40B4-BE49-F238E27FC236}">
                  <a16:creationId xmlns:a16="http://schemas.microsoft.com/office/drawing/2014/main" id="{89E319E9-9E96-B0E7-2AFC-81D00965407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890684" y="2765737"/>
              <a:ext cx="385916" cy="626392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102" name="Straight Arrow Connector 4101">
              <a:extLst>
                <a:ext uri="{FF2B5EF4-FFF2-40B4-BE49-F238E27FC236}">
                  <a16:creationId xmlns:a16="http://schemas.microsoft.com/office/drawing/2014/main" id="{AA4358C0-144E-8F13-0D59-7D767C61168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69923" y="2729254"/>
              <a:ext cx="1312078" cy="687456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pSp>
          <p:nvGrpSpPr>
            <p:cNvPr id="4103" name="Group 4102">
              <a:extLst>
                <a:ext uri="{FF2B5EF4-FFF2-40B4-BE49-F238E27FC236}">
                  <a16:creationId xmlns:a16="http://schemas.microsoft.com/office/drawing/2014/main" id="{2548087C-1392-8B93-5337-33FA86E65330}"/>
                </a:ext>
              </a:extLst>
            </p:cNvPr>
            <p:cNvGrpSpPr/>
            <p:nvPr/>
          </p:nvGrpSpPr>
          <p:grpSpPr>
            <a:xfrm rot="5400000">
              <a:off x="3170487" y="1706314"/>
              <a:ext cx="822675" cy="305648"/>
              <a:chOff x="453858" y="3036290"/>
              <a:chExt cx="1178111" cy="437703"/>
            </a:xfrm>
          </p:grpSpPr>
          <p:sp>
            <p:nvSpPr>
              <p:cNvPr id="4104" name="Rectangle 4103">
                <a:extLst>
                  <a:ext uri="{FF2B5EF4-FFF2-40B4-BE49-F238E27FC236}">
                    <a16:creationId xmlns:a16="http://schemas.microsoft.com/office/drawing/2014/main" id="{C4CBCCBE-9490-1885-E398-799D7003FA70}"/>
                  </a:ext>
                </a:extLst>
              </p:cNvPr>
              <p:cNvSpPr/>
              <p:nvPr/>
            </p:nvSpPr>
            <p:spPr>
              <a:xfrm rot="16200000" flipH="1" flipV="1">
                <a:off x="824062" y="2666086"/>
                <a:ext cx="437703" cy="1178111"/>
              </a:xfrm>
              <a:prstGeom prst="rect">
                <a:avLst/>
              </a:prstGeom>
              <a:solidFill>
                <a:srgbClr val="79C6FF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5" name="Oval 4104">
                <a:extLst>
                  <a:ext uri="{FF2B5EF4-FFF2-40B4-BE49-F238E27FC236}">
                    <a16:creationId xmlns:a16="http://schemas.microsoft.com/office/drawing/2014/main" id="{672E2B00-34FB-089C-479B-542B70B3ED3E}"/>
                  </a:ext>
                </a:extLst>
              </p:cNvPr>
              <p:cNvSpPr/>
              <p:nvPr/>
            </p:nvSpPr>
            <p:spPr>
              <a:xfrm rot="16200000" flipH="1" flipV="1">
                <a:off x="1360168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6" name="Oval 4105">
                <a:extLst>
                  <a:ext uri="{FF2B5EF4-FFF2-40B4-BE49-F238E27FC236}">
                    <a16:creationId xmlns:a16="http://schemas.microsoft.com/office/drawing/2014/main" id="{9D57DB55-8057-E267-5F61-BDE850CB2152}"/>
                  </a:ext>
                </a:extLst>
              </p:cNvPr>
              <p:cNvSpPr/>
              <p:nvPr/>
            </p:nvSpPr>
            <p:spPr>
              <a:xfrm rot="16200000" flipH="1" flipV="1">
                <a:off x="1005235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7" name="Oval 4106">
                <a:extLst>
                  <a:ext uri="{FF2B5EF4-FFF2-40B4-BE49-F238E27FC236}">
                    <a16:creationId xmlns:a16="http://schemas.microsoft.com/office/drawing/2014/main" id="{3A7FD5F1-6AAD-49A0-5DC0-4BE88F31309E}"/>
                  </a:ext>
                </a:extLst>
              </p:cNvPr>
              <p:cNvSpPr/>
              <p:nvPr/>
            </p:nvSpPr>
            <p:spPr>
              <a:xfrm rot="16200000" flipH="1" flipV="1">
                <a:off x="650302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111" name="Straight Arrow Connector 4110">
              <a:extLst>
                <a:ext uri="{FF2B5EF4-FFF2-40B4-BE49-F238E27FC236}">
                  <a16:creationId xmlns:a16="http://schemas.microsoft.com/office/drawing/2014/main" id="{70BC93EF-E412-E5B4-420A-731C3105F9D0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343400" y="2732231"/>
              <a:ext cx="1524000" cy="637361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46" name="TextBox 4145">
                  <a:extLst>
                    <a:ext uri="{FF2B5EF4-FFF2-40B4-BE49-F238E27FC236}">
                      <a16:creationId xmlns:a16="http://schemas.microsoft.com/office/drawing/2014/main" id="{E36C33F6-6649-5527-C5D8-BD251006DB2E}"/>
                    </a:ext>
                  </a:extLst>
                </p:cNvPr>
                <p:cNvSpPr txBox="1"/>
                <p:nvPr/>
              </p:nvSpPr>
              <p:spPr>
                <a:xfrm>
                  <a:off x="2362200" y="2297668"/>
                  <a:ext cx="24997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kern="0" smtClean="0">
                                <a:solidFill>
                                  <a:srgbClr val="CC99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kern="0" smtClean="0">
                                <a:solidFill>
                                  <a:srgbClr val="CC99FF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kern="0" smtClean="0">
                                <a:solidFill>
                                  <a:srgbClr val="CC99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kern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kern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b="0" i="1" kern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kern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en-US" sz="2400" i="1" kern="0">
                                <a:solidFill>
                                  <a:srgbClr val="CC99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kern="0">
                                <a:solidFill>
                                  <a:srgbClr val="CC99FF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kern="0" smtClean="0">
                                <a:solidFill>
                                  <a:srgbClr val="CC99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ker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ker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2400" b="0" i="1" kern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400" kern="0" dirty="0">
                    <a:solidFill>
                      <a:srgbClr val="0070C0"/>
                    </a:solidFill>
                    <a:latin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4146" name="TextBox 4145">
                  <a:extLst>
                    <a:ext uri="{FF2B5EF4-FFF2-40B4-BE49-F238E27FC236}">
                      <a16:creationId xmlns:a16="http://schemas.microsoft.com/office/drawing/2014/main" id="{E36C33F6-6649-5527-C5D8-BD251006D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00" y="2297668"/>
                  <a:ext cx="249972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707" b="-163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48" name="TextBox 4147">
                  <a:extLst>
                    <a:ext uri="{FF2B5EF4-FFF2-40B4-BE49-F238E27FC236}">
                      <a16:creationId xmlns:a16="http://schemas.microsoft.com/office/drawing/2014/main" id="{FDD14B8C-3D06-B019-F2E1-256A3BE342D1}"/>
                    </a:ext>
                  </a:extLst>
                </p:cNvPr>
                <p:cNvSpPr txBox="1"/>
                <p:nvPr/>
              </p:nvSpPr>
              <p:spPr>
                <a:xfrm>
                  <a:off x="1752600" y="2785646"/>
                  <a:ext cx="36121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kern="0" smtClean="0">
                                <a:solidFill>
                                  <a:srgbClr val="CC99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rgbClr val="CC99FF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b="0" i="1" kern="0" smtClean="0">
                                <a:solidFill>
                                  <a:srgbClr val="CC99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48" name="TextBox 4147">
                  <a:extLst>
                    <a:ext uri="{FF2B5EF4-FFF2-40B4-BE49-F238E27FC236}">
                      <a16:creationId xmlns:a16="http://schemas.microsoft.com/office/drawing/2014/main" id="{FDD14B8C-3D06-B019-F2E1-256A3BE342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2600" y="2785646"/>
                  <a:ext cx="361219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49" name="TextBox 4148">
                  <a:extLst>
                    <a:ext uri="{FF2B5EF4-FFF2-40B4-BE49-F238E27FC236}">
                      <a16:creationId xmlns:a16="http://schemas.microsoft.com/office/drawing/2014/main" id="{0CF5D3C9-C718-A868-F3EF-CF9E62737D1F}"/>
                    </a:ext>
                  </a:extLst>
                </p:cNvPr>
                <p:cNvSpPr txBox="1"/>
                <p:nvPr/>
              </p:nvSpPr>
              <p:spPr>
                <a:xfrm>
                  <a:off x="3143981" y="2819400"/>
                  <a:ext cx="36121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kern="0" smtClean="0">
                                <a:solidFill>
                                  <a:srgbClr val="CC99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rgbClr val="CC99FF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b="0" i="1" kern="0" smtClean="0">
                                <a:solidFill>
                                  <a:srgbClr val="CC99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49" name="TextBox 4148">
                  <a:extLst>
                    <a:ext uri="{FF2B5EF4-FFF2-40B4-BE49-F238E27FC236}">
                      <a16:creationId xmlns:a16="http://schemas.microsoft.com/office/drawing/2014/main" id="{0CF5D3C9-C718-A868-F3EF-CF9E62737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3981" y="2819400"/>
                  <a:ext cx="361219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50" name="TextBox 4149">
                  <a:extLst>
                    <a:ext uri="{FF2B5EF4-FFF2-40B4-BE49-F238E27FC236}">
                      <a16:creationId xmlns:a16="http://schemas.microsoft.com/office/drawing/2014/main" id="{9780E024-AD65-B3CE-FCE8-C800437E1D7B}"/>
                    </a:ext>
                  </a:extLst>
                </p:cNvPr>
                <p:cNvSpPr txBox="1"/>
                <p:nvPr/>
              </p:nvSpPr>
              <p:spPr>
                <a:xfrm>
                  <a:off x="5201381" y="2819400"/>
                  <a:ext cx="36121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kern="0" smtClean="0">
                                <a:solidFill>
                                  <a:srgbClr val="CC99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kern="0" smtClean="0">
                                <a:solidFill>
                                  <a:srgbClr val="CC99FF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600" b="0" i="1" kern="0" smtClean="0">
                                <a:solidFill>
                                  <a:srgbClr val="CC99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50" name="TextBox 4149">
                  <a:extLst>
                    <a:ext uri="{FF2B5EF4-FFF2-40B4-BE49-F238E27FC236}">
                      <a16:creationId xmlns:a16="http://schemas.microsoft.com/office/drawing/2014/main" id="{9780E024-AD65-B3CE-FCE8-C800437E1D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381" y="2819400"/>
                  <a:ext cx="361219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15" name="Group 4114">
            <a:extLst>
              <a:ext uri="{FF2B5EF4-FFF2-40B4-BE49-F238E27FC236}">
                <a16:creationId xmlns:a16="http://schemas.microsoft.com/office/drawing/2014/main" id="{E8BDE0D0-8175-2107-2424-F3886192C032}"/>
              </a:ext>
            </a:extLst>
          </p:cNvPr>
          <p:cNvGrpSpPr/>
          <p:nvPr/>
        </p:nvGrpSpPr>
        <p:grpSpPr>
          <a:xfrm>
            <a:off x="6857152" y="244124"/>
            <a:ext cx="610448" cy="822675"/>
            <a:chOff x="6857152" y="244124"/>
            <a:chExt cx="610448" cy="82267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D878F05-0ECD-20CE-0B0C-389283331FE2}"/>
                </a:ext>
              </a:extLst>
            </p:cNvPr>
            <p:cNvGrpSpPr/>
            <p:nvPr/>
          </p:nvGrpSpPr>
          <p:grpSpPr>
            <a:xfrm rot="5400000">
              <a:off x="6598638" y="502638"/>
              <a:ext cx="822675" cy="305648"/>
              <a:chOff x="453859" y="3036294"/>
              <a:chExt cx="1178111" cy="437703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E10A61-DDA6-79BA-92FC-6B782088BDBE}"/>
                  </a:ext>
                </a:extLst>
              </p:cNvPr>
              <p:cNvSpPr/>
              <p:nvPr/>
            </p:nvSpPr>
            <p:spPr>
              <a:xfrm rot="16200000" flipH="1" flipV="1">
                <a:off x="824063" y="2666090"/>
                <a:ext cx="437703" cy="1178111"/>
              </a:xfrm>
              <a:prstGeom prst="rect">
                <a:avLst/>
              </a:prstGeom>
              <a:solidFill>
                <a:srgbClr val="FFCCFF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F7D7DA1-D6CD-2725-2086-1D98E30CF6CC}"/>
                  </a:ext>
                </a:extLst>
              </p:cNvPr>
              <p:cNvSpPr/>
              <p:nvPr/>
            </p:nvSpPr>
            <p:spPr>
              <a:xfrm rot="16200000" flipH="1" flipV="1">
                <a:off x="1360168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4441A82-B23E-DEF7-3789-8ACE512C40B1}"/>
                  </a:ext>
                </a:extLst>
              </p:cNvPr>
              <p:cNvSpPr/>
              <p:nvPr/>
            </p:nvSpPr>
            <p:spPr>
              <a:xfrm rot="16200000" flipH="1" flipV="1">
                <a:off x="1005235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E969F28-7CFB-69F7-F2E0-96EC53A8F8FB}"/>
                  </a:ext>
                </a:extLst>
              </p:cNvPr>
              <p:cNvSpPr/>
              <p:nvPr/>
            </p:nvSpPr>
            <p:spPr>
              <a:xfrm rot="16200000" flipH="1" flipV="1">
                <a:off x="650302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F0188BC-A3CF-81BF-755E-54BE6D23C3E3}"/>
                    </a:ext>
                  </a:extLst>
                </p:cNvPr>
                <p:cNvSpPr txBox="1"/>
                <p:nvPr/>
              </p:nvSpPr>
              <p:spPr>
                <a:xfrm>
                  <a:off x="7222486" y="474353"/>
                  <a:ext cx="24511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rgbClr val="FF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rgbClr val="FF33CC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solidFill>
                      <a:srgbClr val="FF33CC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F0188BC-A3CF-81BF-755E-54BE6D23C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486" y="474353"/>
                  <a:ext cx="245114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16364" r="-15000" b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51" name="TextBox 4150">
                <a:extLst>
                  <a:ext uri="{FF2B5EF4-FFF2-40B4-BE49-F238E27FC236}">
                    <a16:creationId xmlns:a16="http://schemas.microsoft.com/office/drawing/2014/main" id="{AA23F7E8-E6CF-376B-AFF0-A25359176DF7}"/>
                  </a:ext>
                </a:extLst>
              </p:cNvPr>
              <p:cNvSpPr txBox="1"/>
              <p:nvPr/>
            </p:nvSpPr>
            <p:spPr>
              <a:xfrm>
                <a:off x="4579927" y="1464968"/>
                <a:ext cx="4604979" cy="5162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2400" kern="0" dirty="0">
                    <a:solidFill>
                      <a:srgbClr val="CC99FF"/>
                    </a:solidFill>
                    <a:latin typeface="Tahoma" panose="020B06040305040402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1" i="1" kern="0" smtClean="0">
                        <a:solidFill>
                          <a:srgbClr val="CC99FF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400" b="0" i="1" kern="0" smtClean="0">
                        <a:solidFill>
                          <a:srgbClr val="CC99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kern="0" dirty="0">
                    <a:solidFill>
                      <a:srgbClr val="CC99FF"/>
                    </a:solidFill>
                    <a:latin typeface="Tahoma" panose="020B0604030504040204" pitchFamily="34" charset="0"/>
                  </a:rPr>
                  <a:t> </a:t>
                </a:r>
                <a:r>
                  <a:rPr lang="en-US" sz="2400" kern="0" dirty="0" err="1">
                    <a:solidFill>
                      <a:srgbClr val="CC99FF"/>
                    </a:solidFill>
                    <a:latin typeface="Tahoma" panose="020B0604030504040204" pitchFamily="34" charset="0"/>
                  </a:rPr>
                  <a:t>softmax</a:t>
                </a:r>
                <a:r>
                  <a:rPr lang="en-US" sz="2400" kern="0" dirty="0">
                    <a:solidFill>
                      <a:srgbClr val="CC99FF"/>
                    </a:solidFill>
                    <a:latin typeface="Tahoma" panose="020B0604030504040204" pitchFamily="34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FF33CC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kern="0" dirty="0">
                    <a:solidFill>
                      <a:srgbClr val="CC99FF"/>
                    </a:solidFill>
                    <a:latin typeface="Tahoma" panose="020B0604030504040204" pitchFamily="34" charset="0"/>
                  </a:rPr>
                  <a:t>, …,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sz="2400" i="1">
                        <a:solidFill>
                          <a:srgbClr val="FF33CC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2400" b="0" i="0" kern="0" dirty="0" smtClean="0">
                        <a:solidFill>
                          <a:srgbClr val="CC99FF"/>
                        </a:solidFill>
                        <a:latin typeface="Tahoma" panose="020B0604030504040204" pitchFamily="34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151" name="TextBox 4150">
                <a:extLst>
                  <a:ext uri="{FF2B5EF4-FFF2-40B4-BE49-F238E27FC236}">
                    <a16:creationId xmlns:a16="http://schemas.microsoft.com/office/drawing/2014/main" id="{AA23F7E8-E6CF-376B-AFF0-A25359176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927" y="1464968"/>
                <a:ext cx="4604979" cy="516232"/>
              </a:xfrm>
              <a:prstGeom prst="rect">
                <a:avLst/>
              </a:prstGeom>
              <a:blipFill>
                <a:blip r:embed="rId17"/>
                <a:stretch>
                  <a:fillRect l="-1984" t="-3529" b="-2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8" name="TextBox 4097">
                <a:extLst>
                  <a:ext uri="{FF2B5EF4-FFF2-40B4-BE49-F238E27FC236}">
                    <a16:creationId xmlns:a16="http://schemas.microsoft.com/office/drawing/2014/main" id="{F8791EB2-52D5-1BAB-697A-3625B19D486E}"/>
                  </a:ext>
                </a:extLst>
              </p:cNvPr>
              <p:cNvSpPr txBox="1"/>
              <p:nvPr/>
            </p:nvSpPr>
            <p:spPr>
              <a:xfrm>
                <a:off x="6476153" y="2222480"/>
                <a:ext cx="2638726" cy="4493538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spAutoFit/>
              </a:bodyPr>
              <a:lstStyle/>
              <a:p>
                <a:pPr algn="ctr"/>
                <a:r>
                  <a:rPr lang="en-US" sz="2200" kern="0" dirty="0">
                    <a:solidFill>
                      <a:srgbClr val="CC99FF"/>
                    </a:solidFill>
                    <a:latin typeface="Tahoma" panose="020B0604030504040204" pitchFamily="34" charset="0"/>
                  </a:rPr>
                  <a:t>Decides what to look at!  If </a:t>
                </a:r>
                <a14:m>
                  <m:oMath xmlns:m="http://schemas.openxmlformats.org/officeDocument/2006/math">
                    <m:r>
                      <a:rPr lang="en-US" sz="2200" b="1" i="1" kern="0" smtClean="0">
                        <a:solidFill>
                          <a:srgbClr val="CC99FF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200" b="0" i="1" kern="0" smtClean="0">
                        <a:solidFill>
                          <a:srgbClr val="CC99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b="1" kern="0" dirty="0">
                    <a:solidFill>
                      <a:srgbClr val="CC99FF"/>
                    </a:solidFill>
                    <a:latin typeface="Tahoma" panose="020B0604030504040204" pitchFamily="34" charset="0"/>
                  </a:rPr>
                  <a:t> </a:t>
                </a:r>
                <a:r>
                  <a:rPr lang="en-US" sz="2200" kern="0" dirty="0">
                    <a:solidFill>
                      <a:srgbClr val="CC99FF"/>
                    </a:solidFill>
                    <a:latin typeface="Tahoma" panose="020B0604030504040204" pitchFamily="34" charset="0"/>
                  </a:rPr>
                  <a:t>(0.01,0.97,0.01,…)</a:t>
                </a:r>
                <a:br>
                  <a:rPr lang="en-US" sz="2200" kern="0" dirty="0">
                    <a:solidFill>
                      <a:srgbClr val="CC99FF"/>
                    </a:solidFill>
                    <a:latin typeface="Tahoma" panose="020B0604030504040204" pitchFamily="34" charset="0"/>
                  </a:rPr>
                </a:br>
                <a:r>
                  <a:rPr lang="en-US" sz="2200" kern="0" dirty="0">
                    <a:solidFill>
                      <a:srgbClr val="CC99FF"/>
                    </a:solidFill>
                    <a:latin typeface="Tahoma" panose="020B0604030504040204" pitchFamily="34" charset="0"/>
                  </a:rPr>
                  <a:t>then we’re mostly attending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kern="0" dirty="0">
                    <a:solidFill>
                      <a:srgbClr val="CC99FF"/>
                    </a:solidFill>
                    <a:latin typeface="Tahoma" panose="020B0604030504040204" pitchFamily="34" charset="0"/>
                  </a:rPr>
                  <a:t> and just copying its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kern="0" dirty="0">
                    <a:solidFill>
                      <a:srgbClr val="CC99FF"/>
                    </a:solidFill>
                    <a:latin typeface="Tahoma" panose="020B0604030504040204" pitchFamily="34" charset="0"/>
                  </a:rPr>
                  <a:t>.</a:t>
                </a:r>
              </a:p>
              <a:p>
                <a:pPr algn="ctr"/>
                <a:r>
                  <a:rPr lang="en-US" sz="2200" kern="0" dirty="0">
                    <a:solidFill>
                      <a:srgbClr val="CC99FF"/>
                    </a:solidFill>
                    <a:latin typeface="Tahoma" panose="020B0604030504040204" pitchFamily="34" charset="0"/>
                  </a:rPr>
                  <a:t>  </a:t>
                </a:r>
              </a:p>
              <a:p>
                <a:pPr algn="ctr"/>
                <a:r>
                  <a:rPr lang="en-US" sz="2200" kern="0" dirty="0">
                    <a:solidFill>
                      <a:srgbClr val="CC99FF"/>
                    </a:solidFill>
                    <a:latin typeface="Tahoma" panose="020B0604030504040204" pitchFamily="34" charset="0"/>
                  </a:rPr>
                  <a:t>SGD may adjust </a:t>
                </a:r>
                <a14:m>
                  <m:oMath xmlns:m="http://schemas.openxmlformats.org/officeDocument/2006/math">
                    <m:r>
                      <a:rPr lang="en-US" sz="2200" b="1" i="1" kern="0">
                        <a:solidFill>
                          <a:srgbClr val="CC99FF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200" kern="0" dirty="0">
                    <a:solidFill>
                      <a:srgbClr val="CC99FF"/>
                    </a:solidFill>
                    <a:latin typeface="Tahoma" panose="020B0604030504040204" pitchFamily="34" charset="0"/>
                  </a:rPr>
                  <a:t> to look more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200" kern="0" dirty="0">
                    <a:solidFill>
                      <a:srgbClr val="CC99FF"/>
                    </a:solidFill>
                    <a:latin typeface="Tahoma" panose="020B0604030504040204" pitchFamily="34" charset="0"/>
                  </a:rPr>
                  <a:t> if moving the output toward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2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200" kern="0" dirty="0">
                    <a:solidFill>
                      <a:srgbClr val="CC99FF"/>
                    </a:solidFill>
                    <a:latin typeface="Tahoma" panose="020B0604030504040204" pitchFamily="34" charset="0"/>
                  </a:rPr>
                  <a:t> would help loss.   </a:t>
                </a:r>
                <a:endParaRPr lang="en-US" sz="22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098" name="TextBox 4097">
                <a:extLst>
                  <a:ext uri="{FF2B5EF4-FFF2-40B4-BE49-F238E27FC236}">
                    <a16:creationId xmlns:a16="http://schemas.microsoft.com/office/drawing/2014/main" id="{F8791EB2-52D5-1BAB-697A-3625B19D4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153" y="2222480"/>
                <a:ext cx="2638726" cy="4493538"/>
              </a:xfrm>
              <a:prstGeom prst="rect">
                <a:avLst/>
              </a:prstGeom>
              <a:blipFill>
                <a:blip r:embed="rId21"/>
                <a:stretch>
                  <a:fillRect l="-2079" t="-814" r="-5081" b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8" name="TextBox 4107">
                <a:extLst>
                  <a:ext uri="{FF2B5EF4-FFF2-40B4-BE49-F238E27FC236}">
                    <a16:creationId xmlns:a16="http://schemas.microsoft.com/office/drawing/2014/main" id="{49E8D2CE-EA05-D306-1A16-BEBC00F37837}"/>
                  </a:ext>
                </a:extLst>
              </p:cNvPr>
              <p:cNvSpPr txBox="1"/>
              <p:nvPr/>
            </p:nvSpPr>
            <p:spPr>
              <a:xfrm>
                <a:off x="102867" y="2433935"/>
                <a:ext cx="1497333" cy="46166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2400" kern="0" dirty="0">
                    <a:solidFill>
                      <a:srgbClr val="0070C0"/>
                    </a:solidFill>
                    <a:latin typeface="Tahoma" panose="020B0604030504040204" pitchFamily="34" charset="0"/>
                  </a:rPr>
                  <a:t>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kern="0" dirty="0">
                    <a:solidFill>
                      <a:srgbClr val="0070C0"/>
                    </a:solidFill>
                    <a:latin typeface="Tahom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108" name="TextBox 4107">
                <a:extLst>
                  <a:ext uri="{FF2B5EF4-FFF2-40B4-BE49-F238E27FC236}">
                    <a16:creationId xmlns:a16="http://schemas.microsoft.com/office/drawing/2014/main" id="{49E8D2CE-EA05-D306-1A16-BEBC00F37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7" y="2433935"/>
                <a:ext cx="1497333" cy="461665"/>
              </a:xfrm>
              <a:prstGeom prst="rect">
                <a:avLst/>
              </a:prstGeom>
              <a:blipFill>
                <a:blip r:embed="rId22"/>
                <a:stretch>
                  <a:fillRect l="-6098" t="-15789" r="-1382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0" name="TextBox 4109">
                <a:extLst>
                  <a:ext uri="{FF2B5EF4-FFF2-40B4-BE49-F238E27FC236}">
                    <a16:creationId xmlns:a16="http://schemas.microsoft.com/office/drawing/2014/main" id="{C1AF7569-C8EF-9C2D-B304-16E258208C5C}"/>
                  </a:ext>
                </a:extLst>
              </p:cNvPr>
              <p:cNvSpPr txBox="1"/>
              <p:nvPr/>
            </p:nvSpPr>
            <p:spPr>
              <a:xfrm>
                <a:off x="346716" y="1917703"/>
                <a:ext cx="1253484" cy="5162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2400" kern="0" dirty="0">
                    <a:solidFill>
                      <a:srgbClr val="FFC000"/>
                    </a:solidFill>
                    <a:latin typeface="Tahoma" panose="020B0604030504040204" pitchFamily="34" charset="0"/>
                  </a:rPr>
                  <a:t>keys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kern="0" dirty="0">
                    <a:solidFill>
                      <a:srgbClr val="FFC000"/>
                    </a:solidFill>
                    <a:latin typeface="Tahom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110" name="TextBox 4109">
                <a:extLst>
                  <a:ext uri="{FF2B5EF4-FFF2-40B4-BE49-F238E27FC236}">
                    <a16:creationId xmlns:a16="http://schemas.microsoft.com/office/drawing/2014/main" id="{C1AF7569-C8EF-9C2D-B304-16E258208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16" y="1917703"/>
                <a:ext cx="1253484" cy="516232"/>
              </a:xfrm>
              <a:prstGeom prst="rect">
                <a:avLst/>
              </a:prstGeom>
              <a:blipFill>
                <a:blip r:embed="rId23"/>
                <a:stretch>
                  <a:fillRect l="-7282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13" name="TextBox 4112">
                <a:extLst>
                  <a:ext uri="{FF2B5EF4-FFF2-40B4-BE49-F238E27FC236}">
                    <a16:creationId xmlns:a16="http://schemas.microsoft.com/office/drawing/2014/main" id="{3A4A814F-E279-6CC7-4B33-8DECCEB3A721}"/>
                  </a:ext>
                </a:extLst>
              </p:cNvPr>
              <p:cNvSpPr txBox="1"/>
              <p:nvPr/>
            </p:nvSpPr>
            <p:spPr>
              <a:xfrm>
                <a:off x="204729" y="1470618"/>
                <a:ext cx="1319271" cy="46166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US" sz="2400" kern="0" dirty="0">
                    <a:solidFill>
                      <a:srgbClr val="FF33CC"/>
                    </a:solidFill>
                    <a:latin typeface="Tahoma" panose="020B0604030504040204" pitchFamily="34" charset="0"/>
                  </a:rPr>
                  <a:t>query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sz="2400" kern="0" dirty="0">
                    <a:solidFill>
                      <a:srgbClr val="FF33CC"/>
                    </a:solidFill>
                    <a:latin typeface="Tahom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113" name="TextBox 4112">
                <a:extLst>
                  <a:ext uri="{FF2B5EF4-FFF2-40B4-BE49-F238E27FC236}">
                    <a16:creationId xmlns:a16="http://schemas.microsoft.com/office/drawing/2014/main" id="{3A4A814F-E279-6CC7-4B33-8DECCEB3A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29" y="1470618"/>
                <a:ext cx="1319271" cy="461665"/>
              </a:xfrm>
              <a:prstGeom prst="rect">
                <a:avLst/>
              </a:prstGeom>
              <a:blipFill>
                <a:blip r:embed="rId24"/>
                <a:stretch>
                  <a:fillRect l="-6481" t="-15789" r="-2268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7" name="TextBox 4146">
                <a:extLst>
                  <a:ext uri="{FF2B5EF4-FFF2-40B4-BE49-F238E27FC236}">
                    <a16:creationId xmlns:a16="http://schemas.microsoft.com/office/drawing/2014/main" id="{AEAB0ABF-5273-CC02-3D00-AB7ABCCA3A5D}"/>
                  </a:ext>
                </a:extLst>
              </p:cNvPr>
              <p:cNvSpPr txBox="1"/>
              <p:nvPr/>
            </p:nvSpPr>
            <p:spPr>
              <a:xfrm>
                <a:off x="3204806" y="0"/>
                <a:ext cx="3348394" cy="1234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E9E9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Actually, if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33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33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𝑞</m:t>
                        </m:r>
                      </m:e>
                    </m:acc>
                    <m:r>
                      <a:rPr kumimoji="0" lang="en-US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33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en-US" alt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33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33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alt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33CC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E9E9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, compute the </a:t>
                </a:r>
                <a:r>
                  <a:rPr kumimoji="0" lang="en-US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E9E9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softmax</a:t>
                </a:r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E9E9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 at temperature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9E9E9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r>
                          <a:rPr kumimoji="0" lang="en-US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9E9E9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e>
                    </m:rad>
                    <m:r>
                      <a:rPr kumimoji="0" lang="en-US" alt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9E9E9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&gt;1</m:t>
                    </m:r>
                  </m:oMath>
                </a14:m>
                <a:r>
                  <a: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E9E9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+mn-cs"/>
                  </a:rPr>
                  <a:t>, so it won’t overcommit to one key &amp; SGD can learn to look at others </a:t>
                </a:r>
              </a:p>
            </p:txBody>
          </p:sp>
        </mc:Choice>
        <mc:Fallback xmlns="">
          <p:sp>
            <p:nvSpPr>
              <p:cNvPr id="4147" name="TextBox 4146">
                <a:extLst>
                  <a:ext uri="{FF2B5EF4-FFF2-40B4-BE49-F238E27FC236}">
                    <a16:creationId xmlns:a16="http://schemas.microsoft.com/office/drawing/2014/main" id="{AEAB0ABF-5273-CC02-3D00-AB7ABCCA3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806" y="0"/>
                <a:ext cx="3348394" cy="1234120"/>
              </a:xfrm>
              <a:prstGeom prst="rect">
                <a:avLst/>
              </a:prstGeom>
              <a:blipFill>
                <a:blip r:embed="rId25"/>
                <a:stretch>
                  <a:fillRect l="-911" t="-5941" r="-3279" b="-7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62" name="Group 4161">
            <a:extLst>
              <a:ext uri="{FF2B5EF4-FFF2-40B4-BE49-F238E27FC236}">
                <a16:creationId xmlns:a16="http://schemas.microsoft.com/office/drawing/2014/main" id="{15B8F716-9839-4BDB-D523-9718EF72405E}"/>
              </a:ext>
            </a:extLst>
          </p:cNvPr>
          <p:cNvGrpSpPr/>
          <p:nvPr/>
        </p:nvGrpSpPr>
        <p:grpSpPr>
          <a:xfrm>
            <a:off x="331369" y="3429000"/>
            <a:ext cx="5255725" cy="1676401"/>
            <a:chOff x="331369" y="3429000"/>
            <a:chExt cx="5255725" cy="1676401"/>
          </a:xfrm>
        </p:grpSpPr>
        <p:grpSp>
          <p:nvGrpSpPr>
            <p:cNvPr id="4109" name="Group 4108">
              <a:extLst>
                <a:ext uri="{FF2B5EF4-FFF2-40B4-BE49-F238E27FC236}">
                  <a16:creationId xmlns:a16="http://schemas.microsoft.com/office/drawing/2014/main" id="{C3AF0C81-5FEF-92BA-243A-5AFD31EB7CD2}"/>
                </a:ext>
              </a:extLst>
            </p:cNvPr>
            <p:cNvGrpSpPr/>
            <p:nvPr/>
          </p:nvGrpSpPr>
          <p:grpSpPr>
            <a:xfrm>
              <a:off x="427959" y="3429000"/>
              <a:ext cx="5159135" cy="1676401"/>
              <a:chOff x="427959" y="3429000"/>
              <a:chExt cx="5159135" cy="1676401"/>
            </a:xfrm>
          </p:grpSpPr>
          <p:cxnSp>
            <p:nvCxnSpPr>
              <p:cNvPr id="4112" name="Straight Arrow Connector 4111">
                <a:extLst>
                  <a:ext uri="{FF2B5EF4-FFF2-40B4-BE49-F238E27FC236}">
                    <a16:creationId xmlns:a16="http://schemas.microsoft.com/office/drawing/2014/main" id="{3F33B34A-0280-1451-24DF-8C2DDE4B99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39937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128" name="Straight Arrow Connector 4127">
                <a:extLst>
                  <a:ext uri="{FF2B5EF4-FFF2-40B4-BE49-F238E27FC236}">
                    <a16:creationId xmlns:a16="http://schemas.microsoft.com/office/drawing/2014/main" id="{A82DCBDA-90F7-A55C-C165-14AB22C2E8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2244241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142" name="Straight Arrow Connector 4141">
                <a:extLst>
                  <a:ext uri="{FF2B5EF4-FFF2-40B4-BE49-F238E27FC236}">
                    <a16:creationId xmlns:a16="http://schemas.microsoft.com/office/drawing/2014/main" id="{84F90D19-B4C3-C723-5B5B-D8E88FC389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368441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B0D0B9C-2706-94A3-8493-3742038323E9}"/>
                  </a:ext>
                </a:extLst>
              </p:cNvPr>
              <p:cNvGrpSpPr/>
              <p:nvPr/>
            </p:nvGrpSpPr>
            <p:grpSpPr>
              <a:xfrm rot="5400000">
                <a:off x="197838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86773AA1-52F5-7DEF-71CA-12A93F73CF2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FFC000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D7F523BB-001C-320D-216E-76C6466F0DCD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0574754D-787C-9A53-F2DF-57902D116B9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57AE48C9-E23E-B845-876C-9311C4933147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96" name="TextBox 4095">
                    <a:extLst>
                      <a:ext uri="{FF2B5EF4-FFF2-40B4-BE49-F238E27FC236}">
                        <a16:creationId xmlns:a16="http://schemas.microsoft.com/office/drawing/2014/main" id="{EDAAFD74-FF02-859A-497F-D85C44F7399A}"/>
                      </a:ext>
                    </a:extLst>
                  </p:cNvPr>
                  <p:cNvSpPr txBox="1"/>
                  <p:nvPr/>
                </p:nvSpPr>
                <p:spPr>
                  <a:xfrm>
                    <a:off x="427959" y="4267200"/>
                    <a:ext cx="408637" cy="353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96" name="TextBox 4095">
                    <a:extLst>
                      <a:ext uri="{FF2B5EF4-FFF2-40B4-BE49-F238E27FC236}">
                        <a16:creationId xmlns:a16="http://schemas.microsoft.com/office/drawing/2014/main" id="{EDAAFD74-FF02-859A-497F-D85C44F739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959" y="4267200"/>
                    <a:ext cx="408637" cy="35330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985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116" name="Group 4115">
                <a:extLst>
                  <a:ext uri="{FF2B5EF4-FFF2-40B4-BE49-F238E27FC236}">
                    <a16:creationId xmlns:a16="http://schemas.microsoft.com/office/drawing/2014/main" id="{1618B263-1603-920B-C84A-0327E0AC3C49}"/>
                  </a:ext>
                </a:extLst>
              </p:cNvPr>
              <p:cNvGrpSpPr/>
              <p:nvPr/>
            </p:nvGrpSpPr>
            <p:grpSpPr>
              <a:xfrm rot="5400000">
                <a:off x="1802142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4117" name="Rectangle 4116">
                  <a:extLst>
                    <a:ext uri="{FF2B5EF4-FFF2-40B4-BE49-F238E27FC236}">
                      <a16:creationId xmlns:a16="http://schemas.microsoft.com/office/drawing/2014/main" id="{93A3C1ED-24B6-1283-D76E-06952A902EE4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FFC000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8" name="Oval 4117">
                  <a:extLst>
                    <a:ext uri="{FF2B5EF4-FFF2-40B4-BE49-F238E27FC236}">
                      <a16:creationId xmlns:a16="http://schemas.microsoft.com/office/drawing/2014/main" id="{392B2A6E-B02D-43D7-012C-A400D5ACE219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9" name="Oval 4118">
                  <a:extLst>
                    <a:ext uri="{FF2B5EF4-FFF2-40B4-BE49-F238E27FC236}">
                      <a16:creationId xmlns:a16="http://schemas.microsoft.com/office/drawing/2014/main" id="{85C46127-820E-738D-CCB1-25CC85A91297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0" name="Oval 4119">
                  <a:extLst>
                    <a:ext uri="{FF2B5EF4-FFF2-40B4-BE49-F238E27FC236}">
                      <a16:creationId xmlns:a16="http://schemas.microsoft.com/office/drawing/2014/main" id="{2F35662E-7E1E-693A-8457-12F3AB87F69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26" name="TextBox 4125">
                    <a:extLst>
                      <a:ext uri="{FF2B5EF4-FFF2-40B4-BE49-F238E27FC236}">
                        <a16:creationId xmlns:a16="http://schemas.microsoft.com/office/drawing/2014/main" id="{FCDA47A6-33D8-F09A-EDB1-10771979F1C4}"/>
                      </a:ext>
                    </a:extLst>
                  </p:cNvPr>
                  <p:cNvSpPr txBox="1"/>
                  <p:nvPr/>
                </p:nvSpPr>
                <p:spPr>
                  <a:xfrm>
                    <a:off x="2032263" y="4267200"/>
                    <a:ext cx="414601" cy="353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26" name="TextBox 4125">
                    <a:extLst>
                      <a:ext uri="{FF2B5EF4-FFF2-40B4-BE49-F238E27FC236}">
                        <a16:creationId xmlns:a16="http://schemas.microsoft.com/office/drawing/2014/main" id="{FCDA47A6-33D8-F09A-EDB1-10771979F1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2263" y="4267200"/>
                    <a:ext cx="414601" cy="35330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941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130" name="Group 4129">
                <a:extLst>
                  <a:ext uri="{FF2B5EF4-FFF2-40B4-BE49-F238E27FC236}">
                    <a16:creationId xmlns:a16="http://schemas.microsoft.com/office/drawing/2014/main" id="{93A366F5-E777-FA73-BC57-C18FF7CF914F}"/>
                  </a:ext>
                </a:extLst>
              </p:cNvPr>
              <p:cNvGrpSpPr/>
              <p:nvPr/>
            </p:nvGrpSpPr>
            <p:grpSpPr>
              <a:xfrm rot="5400000">
                <a:off x="4926342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4131" name="Rectangle 4130">
                  <a:extLst>
                    <a:ext uri="{FF2B5EF4-FFF2-40B4-BE49-F238E27FC236}">
                      <a16:creationId xmlns:a16="http://schemas.microsoft.com/office/drawing/2014/main" id="{9A685B31-22AB-7054-63A5-38EE7B3ED924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FFC000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2" name="Oval 4131">
                  <a:extLst>
                    <a:ext uri="{FF2B5EF4-FFF2-40B4-BE49-F238E27FC236}">
                      <a16:creationId xmlns:a16="http://schemas.microsoft.com/office/drawing/2014/main" id="{1C6A62E5-FFDF-58B0-F574-BF85C78A39AD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3" name="Oval 4132">
                  <a:extLst>
                    <a:ext uri="{FF2B5EF4-FFF2-40B4-BE49-F238E27FC236}">
                      <a16:creationId xmlns:a16="http://schemas.microsoft.com/office/drawing/2014/main" id="{66D3F0BA-6FB6-C70F-2B53-928F82DA8F9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4" name="Oval 4133">
                  <a:extLst>
                    <a:ext uri="{FF2B5EF4-FFF2-40B4-BE49-F238E27FC236}">
                      <a16:creationId xmlns:a16="http://schemas.microsoft.com/office/drawing/2014/main" id="{47079060-F3B2-4D4C-5790-B8B6F0A5FAA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40" name="TextBox 4139">
                    <a:extLst>
                      <a:ext uri="{FF2B5EF4-FFF2-40B4-BE49-F238E27FC236}">
                        <a16:creationId xmlns:a16="http://schemas.microsoft.com/office/drawing/2014/main" id="{9C78AE8F-6934-C824-03B7-8A1BCEEC2CD7}"/>
                      </a:ext>
                    </a:extLst>
                  </p:cNvPr>
                  <p:cNvSpPr txBox="1"/>
                  <p:nvPr/>
                </p:nvSpPr>
                <p:spPr>
                  <a:xfrm>
                    <a:off x="5156463" y="4267200"/>
                    <a:ext cx="430631" cy="353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C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40" name="TextBox 4139">
                    <a:extLst>
                      <a:ext uri="{FF2B5EF4-FFF2-40B4-BE49-F238E27FC236}">
                        <a16:creationId xmlns:a16="http://schemas.microsoft.com/office/drawing/2014/main" id="{9C78AE8F-6934-C824-03B7-8A1BCEEC2C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6463" y="4267200"/>
                    <a:ext cx="430631" cy="35330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2817" b="-68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F6DCD8-F0BA-F696-1940-6EEB07F448C9}"/>
                  </a:ext>
                </a:extLst>
              </p:cNvPr>
              <p:cNvSpPr txBox="1"/>
              <p:nvPr/>
            </p:nvSpPr>
            <p:spPr>
              <a:xfrm>
                <a:off x="3886200" y="3657600"/>
                <a:ext cx="436337" cy="46166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en-US" sz="2400" kern="0" dirty="0">
                    <a:latin typeface="Tahoma" panose="020B0604030504040204" pitchFamily="34" charset="0"/>
                  </a:rPr>
                  <a:t>…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53" name="TextBox 4152">
                  <a:extLst>
                    <a:ext uri="{FF2B5EF4-FFF2-40B4-BE49-F238E27FC236}">
                      <a16:creationId xmlns:a16="http://schemas.microsoft.com/office/drawing/2014/main" id="{B88A4FE1-C2C5-8858-4B68-4661E1CB2CA8}"/>
                    </a:ext>
                  </a:extLst>
                </p:cNvPr>
                <p:cNvSpPr txBox="1"/>
                <p:nvPr/>
              </p:nvSpPr>
              <p:spPr>
                <a:xfrm>
                  <a:off x="331369" y="4766846"/>
                  <a:ext cx="43063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53" name="TextBox 4152">
                  <a:extLst>
                    <a:ext uri="{FF2B5EF4-FFF2-40B4-BE49-F238E27FC236}">
                      <a16:creationId xmlns:a16="http://schemas.microsoft.com/office/drawing/2014/main" id="{B88A4FE1-C2C5-8858-4B68-4661E1CB2C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369" y="4766846"/>
                  <a:ext cx="430631" cy="33855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54" name="TextBox 4153">
                  <a:extLst>
                    <a:ext uri="{FF2B5EF4-FFF2-40B4-BE49-F238E27FC236}">
                      <a16:creationId xmlns:a16="http://schemas.microsoft.com/office/drawing/2014/main" id="{A29E4BC4-8CE2-FEC4-F36B-306922AAE635}"/>
                    </a:ext>
                  </a:extLst>
                </p:cNvPr>
                <p:cNvSpPr txBox="1"/>
                <p:nvPr/>
              </p:nvSpPr>
              <p:spPr>
                <a:xfrm>
                  <a:off x="1931569" y="4766846"/>
                  <a:ext cx="43063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54" name="TextBox 4153">
                  <a:extLst>
                    <a:ext uri="{FF2B5EF4-FFF2-40B4-BE49-F238E27FC236}">
                      <a16:creationId xmlns:a16="http://schemas.microsoft.com/office/drawing/2014/main" id="{A29E4BC4-8CE2-FEC4-F36B-306922AAE6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1569" y="4766846"/>
                  <a:ext cx="430631" cy="338554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55" name="TextBox 4154">
                  <a:extLst>
                    <a:ext uri="{FF2B5EF4-FFF2-40B4-BE49-F238E27FC236}">
                      <a16:creationId xmlns:a16="http://schemas.microsoft.com/office/drawing/2014/main" id="{FBD28616-67FE-981A-17EF-4DE7D7AA463E}"/>
                    </a:ext>
                  </a:extLst>
                </p:cNvPr>
                <p:cNvSpPr txBox="1"/>
                <p:nvPr/>
              </p:nvSpPr>
              <p:spPr>
                <a:xfrm>
                  <a:off x="5055769" y="4766846"/>
                  <a:ext cx="43063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55" name="TextBox 4154">
                  <a:extLst>
                    <a:ext uri="{FF2B5EF4-FFF2-40B4-BE49-F238E27FC236}">
                      <a16:creationId xmlns:a16="http://schemas.microsoft.com/office/drawing/2014/main" id="{FBD28616-67FE-981A-17EF-4DE7D7AA46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5769" y="4766846"/>
                  <a:ext cx="430631" cy="33855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61" name="Group 4160">
            <a:extLst>
              <a:ext uri="{FF2B5EF4-FFF2-40B4-BE49-F238E27FC236}">
                <a16:creationId xmlns:a16="http://schemas.microsoft.com/office/drawing/2014/main" id="{FE593D1A-D198-D881-974F-C5274FEB08EA}"/>
              </a:ext>
            </a:extLst>
          </p:cNvPr>
          <p:cNvGrpSpPr/>
          <p:nvPr/>
        </p:nvGrpSpPr>
        <p:grpSpPr>
          <a:xfrm>
            <a:off x="1097137" y="3429000"/>
            <a:ext cx="5160753" cy="1676401"/>
            <a:chOff x="1097137" y="3429000"/>
            <a:chExt cx="5160753" cy="1676401"/>
          </a:xfrm>
        </p:grpSpPr>
        <p:grpSp>
          <p:nvGrpSpPr>
            <p:cNvPr id="4100" name="Group 4099">
              <a:extLst>
                <a:ext uri="{FF2B5EF4-FFF2-40B4-BE49-F238E27FC236}">
                  <a16:creationId xmlns:a16="http://schemas.microsoft.com/office/drawing/2014/main" id="{9C517AFD-FCD5-5CC3-7E69-CF7550831141}"/>
                </a:ext>
              </a:extLst>
            </p:cNvPr>
            <p:cNvGrpSpPr/>
            <p:nvPr/>
          </p:nvGrpSpPr>
          <p:grpSpPr>
            <a:xfrm>
              <a:off x="1097137" y="3429000"/>
              <a:ext cx="5160753" cy="1676401"/>
              <a:chOff x="1097137" y="3429000"/>
              <a:chExt cx="5160753" cy="1676401"/>
            </a:xfrm>
          </p:grpSpPr>
          <p:cxnSp>
            <p:nvCxnSpPr>
              <p:cNvPr id="4114" name="Straight Arrow Connector 4113">
                <a:extLst>
                  <a:ext uri="{FF2B5EF4-FFF2-40B4-BE49-F238E27FC236}">
                    <a16:creationId xmlns:a16="http://schemas.microsoft.com/office/drawing/2014/main" id="{99A93D91-8D15-6F21-D158-FEA46DA909E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97137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129" name="Straight Arrow Connector 4128">
                <a:extLst>
                  <a:ext uri="{FF2B5EF4-FFF2-40B4-BE49-F238E27FC236}">
                    <a16:creationId xmlns:a16="http://schemas.microsoft.com/office/drawing/2014/main" id="{D2F05B94-A525-26EE-4ABC-A751A44EF0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01441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143" name="Straight Arrow Connector 4142">
                <a:extLst>
                  <a:ext uri="{FF2B5EF4-FFF2-40B4-BE49-F238E27FC236}">
                    <a16:creationId xmlns:a16="http://schemas.microsoft.com/office/drawing/2014/main" id="{A79FA3E7-4335-33E6-5E12-34AF133671F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825641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EA1EDF7-12F0-A476-4E7A-901A5FC66C99}"/>
                  </a:ext>
                </a:extLst>
              </p:cNvPr>
              <p:cNvGrpSpPr/>
              <p:nvPr/>
            </p:nvGrpSpPr>
            <p:grpSpPr>
              <a:xfrm rot="5400000">
                <a:off x="883638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DB679224-59F7-6241-0087-A588C9EA9AA6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79C6FF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300C7549-AEB9-755B-C64A-2A000678131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1B623C62-C0EB-7FC2-93EE-A3BCDB8F15B6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6B50476B-C013-2A66-0BD3-67BDD49726CD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97" name="TextBox 4096">
                    <a:extLst>
                      <a:ext uri="{FF2B5EF4-FFF2-40B4-BE49-F238E27FC236}">
                        <a16:creationId xmlns:a16="http://schemas.microsoft.com/office/drawing/2014/main" id="{88F64D49-9F2D-F38D-02FD-6E2AD72DEC2D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363" y="4306529"/>
                    <a:ext cx="40453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97" name="TextBox 4096">
                    <a:extLst>
                      <a:ext uri="{FF2B5EF4-FFF2-40B4-BE49-F238E27FC236}">
                        <a16:creationId xmlns:a16="http://schemas.microsoft.com/office/drawing/2014/main" id="{88F64D49-9F2D-F38D-02FD-6E2AD72DEC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5363" y="4306529"/>
                    <a:ext cx="404533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515" t="-41176" r="-57576" b="-98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121" name="Group 4120">
                <a:extLst>
                  <a:ext uri="{FF2B5EF4-FFF2-40B4-BE49-F238E27FC236}">
                    <a16:creationId xmlns:a16="http://schemas.microsoft.com/office/drawing/2014/main" id="{1CB5D10A-EA2F-B7C7-0BF4-D6EECB84F96B}"/>
                  </a:ext>
                </a:extLst>
              </p:cNvPr>
              <p:cNvGrpSpPr/>
              <p:nvPr/>
            </p:nvGrpSpPr>
            <p:grpSpPr>
              <a:xfrm rot="5400000">
                <a:off x="2487942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4122" name="Rectangle 4121">
                  <a:extLst>
                    <a:ext uri="{FF2B5EF4-FFF2-40B4-BE49-F238E27FC236}">
                      <a16:creationId xmlns:a16="http://schemas.microsoft.com/office/drawing/2014/main" id="{F1406E47-5813-03D7-22D5-961744D8346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79C6FF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3" name="Oval 4122">
                  <a:extLst>
                    <a:ext uri="{FF2B5EF4-FFF2-40B4-BE49-F238E27FC236}">
                      <a16:creationId xmlns:a16="http://schemas.microsoft.com/office/drawing/2014/main" id="{C5EA2BF7-0393-C5D1-DA8D-E1CE95DBEE5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4" name="Oval 4123">
                  <a:extLst>
                    <a:ext uri="{FF2B5EF4-FFF2-40B4-BE49-F238E27FC236}">
                      <a16:creationId xmlns:a16="http://schemas.microsoft.com/office/drawing/2014/main" id="{CD788A7F-FB1D-1E27-21E5-359B6671997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5" name="Oval 4124">
                  <a:extLst>
                    <a:ext uri="{FF2B5EF4-FFF2-40B4-BE49-F238E27FC236}">
                      <a16:creationId xmlns:a16="http://schemas.microsoft.com/office/drawing/2014/main" id="{F318519E-3A02-D62F-1B49-B6EF6D418D1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27" name="TextBox 4126">
                    <a:extLst>
                      <a:ext uri="{FF2B5EF4-FFF2-40B4-BE49-F238E27FC236}">
                        <a16:creationId xmlns:a16="http://schemas.microsoft.com/office/drawing/2014/main" id="{A2F36BEE-8AE3-4B57-C64E-E182AC8D20AF}"/>
                      </a:ext>
                    </a:extLst>
                  </p:cNvPr>
                  <p:cNvSpPr txBox="1"/>
                  <p:nvPr/>
                </p:nvSpPr>
                <p:spPr>
                  <a:xfrm>
                    <a:off x="2719667" y="4306529"/>
                    <a:ext cx="410497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27" name="TextBox 4126">
                    <a:extLst>
                      <a:ext uri="{FF2B5EF4-FFF2-40B4-BE49-F238E27FC236}">
                        <a16:creationId xmlns:a16="http://schemas.microsoft.com/office/drawing/2014/main" id="{A2F36BEE-8AE3-4B57-C64E-E182AC8D20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9667" y="4306529"/>
                    <a:ext cx="410497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41176" r="-56716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135" name="Group 4134">
                <a:extLst>
                  <a:ext uri="{FF2B5EF4-FFF2-40B4-BE49-F238E27FC236}">
                    <a16:creationId xmlns:a16="http://schemas.microsoft.com/office/drawing/2014/main" id="{C10D5851-3196-E831-E0E5-B87752A613E2}"/>
                  </a:ext>
                </a:extLst>
              </p:cNvPr>
              <p:cNvGrpSpPr/>
              <p:nvPr/>
            </p:nvGrpSpPr>
            <p:grpSpPr>
              <a:xfrm rot="5400000">
                <a:off x="5612142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4136" name="Rectangle 4135">
                  <a:extLst>
                    <a:ext uri="{FF2B5EF4-FFF2-40B4-BE49-F238E27FC236}">
                      <a16:creationId xmlns:a16="http://schemas.microsoft.com/office/drawing/2014/main" id="{1B1496B5-F73A-4A2D-F2BE-FDB5C3A1F16D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79C6FF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7" name="Oval 4136">
                  <a:extLst>
                    <a:ext uri="{FF2B5EF4-FFF2-40B4-BE49-F238E27FC236}">
                      <a16:creationId xmlns:a16="http://schemas.microsoft.com/office/drawing/2014/main" id="{9F55B1C0-196D-0798-1AF8-0EB33EF8D8D4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8" name="Oval 4137">
                  <a:extLst>
                    <a:ext uri="{FF2B5EF4-FFF2-40B4-BE49-F238E27FC236}">
                      <a16:creationId xmlns:a16="http://schemas.microsoft.com/office/drawing/2014/main" id="{FD0E1C30-0271-3D50-D026-8A9445AB9A72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9" name="Oval 4138">
                  <a:extLst>
                    <a:ext uri="{FF2B5EF4-FFF2-40B4-BE49-F238E27FC236}">
                      <a16:creationId xmlns:a16="http://schemas.microsoft.com/office/drawing/2014/main" id="{C89FC2BE-708A-ABA2-7BA6-B1A617A81C37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41" name="TextBox 4140">
                    <a:extLst>
                      <a:ext uri="{FF2B5EF4-FFF2-40B4-BE49-F238E27FC236}">
                        <a16:creationId xmlns:a16="http://schemas.microsoft.com/office/drawing/2014/main" id="{05E80442-D9B5-92BF-F7A7-4A311EAD50C6}"/>
                      </a:ext>
                    </a:extLst>
                  </p:cNvPr>
                  <p:cNvSpPr txBox="1"/>
                  <p:nvPr/>
                </p:nvSpPr>
                <p:spPr>
                  <a:xfrm>
                    <a:off x="5843867" y="4306529"/>
                    <a:ext cx="41402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41" name="TextBox 4140">
                    <a:extLst>
                      <a:ext uri="{FF2B5EF4-FFF2-40B4-BE49-F238E27FC236}">
                        <a16:creationId xmlns:a16="http://schemas.microsoft.com/office/drawing/2014/main" id="{05E80442-D9B5-92BF-F7A7-4A311EAD50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43867" y="4306529"/>
                    <a:ext cx="414023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471" t="-41176" r="-52941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57" name="TextBox 4156">
                  <a:extLst>
                    <a:ext uri="{FF2B5EF4-FFF2-40B4-BE49-F238E27FC236}">
                      <a16:creationId xmlns:a16="http://schemas.microsoft.com/office/drawing/2014/main" id="{9F5F4471-7284-C112-A1B3-3B302269C73D}"/>
                    </a:ext>
                  </a:extLst>
                </p:cNvPr>
                <p:cNvSpPr txBox="1"/>
                <p:nvPr/>
              </p:nvSpPr>
              <p:spPr>
                <a:xfrm>
                  <a:off x="1200411" y="4766846"/>
                  <a:ext cx="32358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57" name="TextBox 4156">
                  <a:extLst>
                    <a:ext uri="{FF2B5EF4-FFF2-40B4-BE49-F238E27FC236}">
                      <a16:creationId xmlns:a16="http://schemas.microsoft.com/office/drawing/2014/main" id="{9F5F4471-7284-C112-A1B3-3B302269C7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411" y="4766846"/>
                  <a:ext cx="323589" cy="338554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58" name="TextBox 4157">
                  <a:extLst>
                    <a:ext uri="{FF2B5EF4-FFF2-40B4-BE49-F238E27FC236}">
                      <a16:creationId xmlns:a16="http://schemas.microsoft.com/office/drawing/2014/main" id="{6DFFA786-6203-534D-735B-AE56C0A361EA}"/>
                    </a:ext>
                  </a:extLst>
                </p:cNvPr>
                <p:cNvSpPr txBox="1"/>
                <p:nvPr/>
              </p:nvSpPr>
              <p:spPr>
                <a:xfrm>
                  <a:off x="2777647" y="4766846"/>
                  <a:ext cx="32358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58" name="TextBox 4157">
                  <a:extLst>
                    <a:ext uri="{FF2B5EF4-FFF2-40B4-BE49-F238E27FC236}">
                      <a16:creationId xmlns:a16="http://schemas.microsoft.com/office/drawing/2014/main" id="{6DFFA786-6203-534D-735B-AE56C0A36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7647" y="4766846"/>
                  <a:ext cx="323589" cy="338554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59" name="TextBox 4158">
                  <a:extLst>
                    <a:ext uri="{FF2B5EF4-FFF2-40B4-BE49-F238E27FC236}">
                      <a16:creationId xmlns:a16="http://schemas.microsoft.com/office/drawing/2014/main" id="{0DD3B82E-A84D-A91B-1675-66B433B5D538}"/>
                    </a:ext>
                  </a:extLst>
                </p:cNvPr>
                <p:cNvSpPr txBox="1"/>
                <p:nvPr/>
              </p:nvSpPr>
              <p:spPr>
                <a:xfrm>
                  <a:off x="5867400" y="4766846"/>
                  <a:ext cx="32358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59" name="TextBox 4158">
                  <a:extLst>
                    <a:ext uri="{FF2B5EF4-FFF2-40B4-BE49-F238E27FC236}">
                      <a16:creationId xmlns:a16="http://schemas.microsoft.com/office/drawing/2014/main" id="{0DD3B82E-A84D-A91B-1675-66B433B5D5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7400" y="4766846"/>
                  <a:ext cx="323589" cy="338554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86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4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5" grpId="0" animBg="1"/>
      <p:bldP spid="4151" grpId="0" animBg="1"/>
      <p:bldP spid="4098" grpId="0" uiExpand="1" build="p"/>
      <p:bldP spid="4108" grpId="0"/>
      <p:bldP spid="4110" grpId="0"/>
      <p:bldP spid="4113" grpId="0"/>
      <p:bldP spid="4147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A9745-C41F-4C9F-E61F-982665131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Firth (1935)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F941F-3615-1D2C-A912-7CA2A3BAC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"... the complete meaning of a word is always contextual, and no study of meaning apart from a complete context can be taken seriously." </a:t>
            </a:r>
          </a:p>
          <a:p>
            <a:endParaRPr lang="en-US" dirty="0"/>
          </a:p>
          <a:p>
            <a:r>
              <a:rPr lang="en-US" dirty="0" err="1"/>
              <a:t>ELMo</a:t>
            </a:r>
            <a:r>
              <a:rPr lang="en-US" dirty="0"/>
              <a:t> and BERT are implementations of this idea.  They </a:t>
            </a:r>
            <a:r>
              <a:rPr lang="en-US"/>
              <a:t>are (highly!) contextual </a:t>
            </a:r>
            <a:r>
              <a:rPr lang="en-US" dirty="0"/>
              <a:t>representations of word tokens.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D3A9B-4520-6A43-5B75-9C702BEE44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0DDE5-8351-292B-7627-6D5B4D27D6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308357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D45D-6280-AB66-B3E4-E244127A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97EF0-ED88-2F7C-A583-A9EFE3A91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676400"/>
            <a:ext cx="8839199" cy="4648200"/>
          </a:xfrm>
        </p:spPr>
        <p:txBody>
          <a:bodyPr/>
          <a:lstStyle/>
          <a:p>
            <a:r>
              <a:rPr lang="en-US" sz="2800" dirty="0"/>
              <a:t>Which input word to translate next?</a:t>
            </a:r>
          </a:p>
          <a:p>
            <a:r>
              <a:rPr lang="en-US" sz="2800" dirty="0"/>
              <a:t>Which input word to copy next?</a:t>
            </a:r>
          </a:p>
          <a:p>
            <a:r>
              <a:rPr lang="en-US" sz="2800" dirty="0"/>
              <a:t>Which database record to look at?</a:t>
            </a:r>
          </a:p>
          <a:p>
            <a:r>
              <a:rPr lang="en-US" sz="2800" dirty="0"/>
              <a:t>Which part of the image to look at?</a:t>
            </a:r>
          </a:p>
          <a:p>
            <a:r>
              <a:rPr lang="en-US" sz="2800" dirty="0"/>
              <a:t>Which document from the corpus to look at?</a:t>
            </a:r>
          </a:p>
          <a:p>
            <a:pPr lvl="1"/>
            <a:r>
              <a:rPr lang="en-US" sz="2400" dirty="0"/>
              <a:t>(fast data structures for Maximum Inner Product Search)</a:t>
            </a:r>
          </a:p>
          <a:p>
            <a:endParaRPr lang="en-US" sz="2800" dirty="0"/>
          </a:p>
          <a:p>
            <a:r>
              <a:rPr lang="en-US" sz="2800" dirty="0"/>
              <a:t>Can encode an unordered bag of objects, of any size, in a way that’s determined by a query</a:t>
            </a:r>
          </a:p>
          <a:p>
            <a:pPr lvl="1"/>
            <a:r>
              <a:rPr lang="en-US" sz="2400" dirty="0"/>
              <a:t>Use this contextual encoding within a larger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84629-6F6F-ADFA-DA9B-A7DCFF32C7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1F3C2-939B-D09C-8946-CD48FFD5F3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149</a:t>
            </a:fld>
            <a:endParaRPr lang="en-US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5850A2-4C6C-03E6-6723-38BF20E3B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3" r="1" b="13823"/>
          <a:stretch/>
        </p:blipFill>
        <p:spPr bwMode="auto">
          <a:xfrm>
            <a:off x="6934200" y="-33338"/>
            <a:ext cx="2209799" cy="314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9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070A-1C83-400B-8AB7-235BED52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Affine</a:t>
            </a:r>
            <a:r>
              <a:rPr lang="en-US" dirty="0"/>
              <a:t> Transforms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FC0CF-5A33-41B2-94E3-6E391C9924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DAA42-74EC-42A5-A9A0-4EDE295D40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D72672-B90A-4C1A-A4EE-F13E0B0C5C25}"/>
                  </a:ext>
                </a:extLst>
              </p:cNvPr>
              <p:cNvSpPr txBox="1"/>
              <p:nvPr/>
            </p:nvSpPr>
            <p:spPr>
              <a:xfrm>
                <a:off x="2033927" y="1752600"/>
                <a:ext cx="395748" cy="433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D72672-B90A-4C1A-A4EE-F13E0B0C5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927" y="1752600"/>
                <a:ext cx="395748" cy="4338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CD350BBF-8F85-46FB-8BA6-EEE9F8C2E288}"/>
              </a:ext>
            </a:extLst>
          </p:cNvPr>
          <p:cNvGrpSpPr/>
          <p:nvPr/>
        </p:nvGrpSpPr>
        <p:grpSpPr>
          <a:xfrm>
            <a:off x="2579617" y="1930377"/>
            <a:ext cx="696983" cy="191793"/>
            <a:chOff x="3060290" y="3733800"/>
            <a:chExt cx="1130710" cy="84266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C0A3E7B-DAB5-4590-99F8-080BBAD81F0A}"/>
                </a:ext>
              </a:extLst>
            </p:cNvPr>
            <p:cNvSpPr/>
            <p:nvPr/>
          </p:nvSpPr>
          <p:spPr bwMode="auto">
            <a:xfrm>
              <a:off x="3060290" y="3733800"/>
              <a:ext cx="1130710" cy="84266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ADF77B-F77D-4DA0-B8D1-913EBD4E1307}"/>
                </a:ext>
              </a:extLst>
            </p:cNvPr>
            <p:cNvCxnSpPr/>
            <p:nvPr/>
          </p:nvCxnSpPr>
          <p:spPr bwMode="auto">
            <a:xfrm>
              <a:off x="3060290" y="3733800"/>
              <a:ext cx="0" cy="842667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A90AA4E-53BD-464C-9126-A24E8F4F697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060290" y="3733800"/>
              <a:ext cx="1123198" cy="0"/>
            </a:xfrm>
            <a:prstGeom prst="line">
              <a:avLst/>
            </a:prstGeom>
            <a:noFill/>
            <a:ln w="381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2791A9-63FC-42FA-BE86-3EECC52152B5}"/>
              </a:ext>
            </a:extLst>
          </p:cNvPr>
          <p:cNvGrpSpPr/>
          <p:nvPr/>
        </p:nvGrpSpPr>
        <p:grpSpPr>
          <a:xfrm>
            <a:off x="215096" y="1932563"/>
            <a:ext cx="959859" cy="174029"/>
            <a:chOff x="685800" y="3733800"/>
            <a:chExt cx="565355" cy="8426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AF5416-F4DF-432C-8948-92488E841A7B}"/>
                </a:ext>
              </a:extLst>
            </p:cNvPr>
            <p:cNvSpPr/>
            <p:nvPr/>
          </p:nvSpPr>
          <p:spPr bwMode="auto">
            <a:xfrm>
              <a:off x="685800" y="3733800"/>
              <a:ext cx="565355" cy="84266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C159F2-A99C-4C77-9601-84259E1018F1}"/>
                </a:ext>
              </a:extLst>
            </p:cNvPr>
            <p:cNvCxnSpPr/>
            <p:nvPr/>
          </p:nvCxnSpPr>
          <p:spPr bwMode="auto">
            <a:xfrm>
              <a:off x="685800" y="3733800"/>
              <a:ext cx="0" cy="842667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15C9DB8-CDA2-4630-9BB2-9A5E7C2210D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85801" y="3733800"/>
              <a:ext cx="564485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563D88-EDCE-4A89-99AE-EA4F5E88A756}"/>
              </a:ext>
            </a:extLst>
          </p:cNvPr>
          <p:cNvGrpSpPr/>
          <p:nvPr/>
        </p:nvGrpSpPr>
        <p:grpSpPr>
          <a:xfrm>
            <a:off x="1288026" y="1791720"/>
            <a:ext cx="705641" cy="908421"/>
            <a:chOff x="1364226" y="3872456"/>
            <a:chExt cx="1137151" cy="5655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F8D1F-45B4-47AD-B918-F9CA32C01480}"/>
                </a:ext>
              </a:extLst>
            </p:cNvPr>
            <p:cNvSpPr/>
            <p:nvPr/>
          </p:nvSpPr>
          <p:spPr bwMode="auto">
            <a:xfrm rot="5400000">
              <a:off x="1646903" y="3589779"/>
              <a:ext cx="565355" cy="1130709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A0354D-82B6-49F9-A154-2E17EB2A15A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378179" y="3877643"/>
              <a:ext cx="1123198" cy="0"/>
            </a:xfrm>
            <a:prstGeom prst="line">
              <a:avLst/>
            </a:prstGeom>
            <a:noFill/>
            <a:ln w="381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735D00-89AD-44C9-A4D8-E697A7E5A6CC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1087632" y="4161394"/>
              <a:ext cx="553188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C32F69-D6A1-4CA2-A5D2-2017176E582D}"/>
                  </a:ext>
                </a:extLst>
              </p:cNvPr>
              <p:cNvSpPr txBox="1"/>
              <p:nvPr/>
            </p:nvSpPr>
            <p:spPr>
              <a:xfrm>
                <a:off x="1447800" y="2133600"/>
                <a:ext cx="4075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C32F69-D6A1-4CA2-A5D2-2017176E5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133600"/>
                <a:ext cx="407547" cy="307777"/>
              </a:xfrm>
              <a:prstGeom prst="rect">
                <a:avLst/>
              </a:prstGeom>
              <a:blipFill>
                <a:blip r:embed="rId3"/>
                <a:stretch>
                  <a:fillRect l="-3030" r="-1515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58F3F0-A542-4CFB-921A-DBE740AAF9CC}"/>
                  </a:ext>
                </a:extLst>
              </p:cNvPr>
              <p:cNvSpPr txBox="1"/>
              <p:nvPr/>
            </p:nvSpPr>
            <p:spPr>
              <a:xfrm>
                <a:off x="2821681" y="1973276"/>
                <a:ext cx="3025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58F3F0-A542-4CFB-921A-DBE740AA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681" y="1973276"/>
                <a:ext cx="302519" cy="307777"/>
              </a:xfrm>
              <a:prstGeom prst="rect">
                <a:avLst/>
              </a:prstGeom>
              <a:blipFill>
                <a:blip r:embed="rId4"/>
                <a:stretch>
                  <a:fillRect l="-4000" t="-44000" r="-78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CBDA29-5B7A-4A78-BC98-AA721A3D05AD}"/>
                  </a:ext>
                </a:extLst>
              </p:cNvPr>
              <p:cNvSpPr txBox="1"/>
              <p:nvPr/>
            </p:nvSpPr>
            <p:spPr>
              <a:xfrm>
                <a:off x="533400" y="1900053"/>
                <a:ext cx="304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CBDA29-5B7A-4A78-BC98-AA721A3D0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900053"/>
                <a:ext cx="304800" cy="400110"/>
              </a:xfrm>
              <a:prstGeom prst="rect">
                <a:avLst/>
              </a:prstGeom>
              <a:blipFill>
                <a:blip r:embed="rId5"/>
                <a:stretch>
                  <a:fillRect t="-21538" r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1AA94388-6F10-4562-BFF4-FE9024CD6F4C}"/>
              </a:ext>
            </a:extLst>
          </p:cNvPr>
          <p:cNvGrpSpPr/>
          <p:nvPr/>
        </p:nvGrpSpPr>
        <p:grpSpPr>
          <a:xfrm>
            <a:off x="886431" y="3296096"/>
            <a:ext cx="1190070" cy="437703"/>
            <a:chOff x="1447802" y="3296096"/>
            <a:chExt cx="1190070" cy="43770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17A04A7-34D1-4E39-AB0B-193D24841620}"/>
                </a:ext>
              </a:extLst>
            </p:cNvPr>
            <p:cNvSpPr/>
            <p:nvPr/>
          </p:nvSpPr>
          <p:spPr>
            <a:xfrm rot="16200000" flipH="1" flipV="1">
              <a:off x="1823985" y="2919913"/>
              <a:ext cx="437703" cy="1190070"/>
            </a:xfrm>
            <a:prstGeom prst="rect">
              <a:avLst/>
            </a:prstGeom>
            <a:solidFill>
              <a:srgbClr val="79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925115F-830E-4F98-B00C-E56C160AF940}"/>
                </a:ext>
              </a:extLst>
            </p:cNvPr>
            <p:cNvSpPr/>
            <p:nvPr/>
          </p:nvSpPr>
          <p:spPr>
            <a:xfrm rot="16200000" flipH="1" flipV="1">
              <a:off x="2354108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C79F95B-71EC-49E0-8C63-7D0E88E63218}"/>
                </a:ext>
              </a:extLst>
            </p:cNvPr>
            <p:cNvSpPr/>
            <p:nvPr/>
          </p:nvSpPr>
          <p:spPr>
            <a:xfrm rot="16200000" flipH="1" flipV="1">
              <a:off x="1999175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02101C5-8E6D-46DA-AEAE-CB816739E5D3}"/>
                </a:ext>
              </a:extLst>
            </p:cNvPr>
            <p:cNvSpPr/>
            <p:nvPr/>
          </p:nvSpPr>
          <p:spPr>
            <a:xfrm rot="16200000" flipH="1" flipV="1">
              <a:off x="1644242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1060C1-7B50-4593-96ED-67BF2B4928AC}"/>
                  </a:ext>
                </a:extLst>
              </p:cNvPr>
              <p:cNvSpPr txBox="1"/>
              <p:nvPr/>
            </p:nvSpPr>
            <p:spPr>
              <a:xfrm>
                <a:off x="2260311" y="3200400"/>
                <a:ext cx="2098074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1060C1-7B50-4593-96ED-67BF2B49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311" y="3200400"/>
                <a:ext cx="2098074" cy="353302"/>
              </a:xfrm>
              <a:prstGeom prst="rect">
                <a:avLst/>
              </a:prstGeom>
              <a:blipFill>
                <a:blip r:embed="rId6"/>
                <a:stretch>
                  <a:fillRect l="-291" t="-22414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BBE1A091-8DF5-4E6F-BE89-8BC146B3F7CE}"/>
              </a:ext>
            </a:extLst>
          </p:cNvPr>
          <p:cNvGrpSpPr/>
          <p:nvPr/>
        </p:nvGrpSpPr>
        <p:grpSpPr>
          <a:xfrm>
            <a:off x="533400" y="4439097"/>
            <a:ext cx="1905001" cy="437703"/>
            <a:chOff x="1094771" y="4439097"/>
            <a:chExt cx="1905001" cy="43770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2FC26AC-C7A1-4D32-92AC-6D5DFD657BC6}"/>
                </a:ext>
              </a:extLst>
            </p:cNvPr>
            <p:cNvSpPr/>
            <p:nvPr/>
          </p:nvSpPr>
          <p:spPr>
            <a:xfrm rot="16200000" flipH="1" flipV="1">
              <a:off x="1828420" y="3705448"/>
              <a:ext cx="437703" cy="190500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1E71ADD-A7A0-4289-8CD4-9F202C6A85C6}"/>
                </a:ext>
              </a:extLst>
            </p:cNvPr>
            <p:cNvSpPr/>
            <p:nvPr/>
          </p:nvSpPr>
          <p:spPr>
            <a:xfrm rot="16200000" flipH="1" flipV="1">
              <a:off x="2001080" y="4620482"/>
              <a:ext cx="80363" cy="80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EA53286-768C-4E36-BCCD-191D096CB7D3}"/>
                </a:ext>
              </a:extLst>
            </p:cNvPr>
            <p:cNvSpPr/>
            <p:nvPr/>
          </p:nvSpPr>
          <p:spPr>
            <a:xfrm rot="16200000" flipH="1" flipV="1">
              <a:off x="1646147" y="4620482"/>
              <a:ext cx="80363" cy="80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CA061C6-0BA1-487B-8A50-5AC621DF62FC}"/>
                </a:ext>
              </a:extLst>
            </p:cNvPr>
            <p:cNvSpPr/>
            <p:nvPr/>
          </p:nvSpPr>
          <p:spPr>
            <a:xfrm rot="16200000" flipH="1" flipV="1">
              <a:off x="1291214" y="4620482"/>
              <a:ext cx="80363" cy="80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4FF3C3E-B4A1-4CCC-ADDB-A1B72C0C4690}"/>
                </a:ext>
              </a:extLst>
            </p:cNvPr>
            <p:cNvSpPr/>
            <p:nvPr/>
          </p:nvSpPr>
          <p:spPr>
            <a:xfrm rot="16200000" flipH="1" flipV="1">
              <a:off x="2356013" y="4620482"/>
              <a:ext cx="80363" cy="80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924C88-814C-43EC-97BD-5D550FA9B318}"/>
                </a:ext>
              </a:extLst>
            </p:cNvPr>
            <p:cNvSpPr/>
            <p:nvPr/>
          </p:nvSpPr>
          <p:spPr>
            <a:xfrm rot="16200000" flipH="1" flipV="1">
              <a:off x="2710946" y="4620482"/>
              <a:ext cx="80363" cy="80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F808377-B21D-4122-9708-E59B74C16429}"/>
                  </a:ext>
                </a:extLst>
              </p:cNvPr>
              <p:cNvSpPr txBox="1"/>
              <p:nvPr/>
            </p:nvSpPr>
            <p:spPr>
              <a:xfrm>
                <a:off x="2562830" y="4542938"/>
                <a:ext cx="1018570" cy="410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F808377-B21D-4122-9708-E59B74C16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830" y="4542938"/>
                <a:ext cx="1018570" cy="410062"/>
              </a:xfrm>
              <a:prstGeom prst="rect">
                <a:avLst/>
              </a:prstGeom>
              <a:blipFill>
                <a:blip r:embed="rId7"/>
                <a:stretch>
                  <a:fillRect t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A8E6EC4-9AE2-4B6B-A95E-FAC4D0253C36}"/>
                  </a:ext>
                </a:extLst>
              </p:cNvPr>
              <p:cNvSpPr txBox="1"/>
              <p:nvPr/>
            </p:nvSpPr>
            <p:spPr>
              <a:xfrm>
                <a:off x="3392129" y="3886200"/>
                <a:ext cx="57958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A8E6EC4-9AE2-4B6B-A95E-FAC4D0253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129" y="3886200"/>
                <a:ext cx="5795830" cy="400110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B6AAEF-D735-4B2E-99FD-475B1CBE26C0}"/>
              </a:ext>
            </a:extLst>
          </p:cNvPr>
          <p:cNvCxnSpPr>
            <a:cxnSpLocks/>
          </p:cNvCxnSpPr>
          <p:nvPr/>
        </p:nvCxnSpPr>
        <p:spPr bwMode="auto">
          <a:xfrm flipH="1">
            <a:off x="1134080" y="3493625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EF5BB44-ABA1-459A-929E-D393F535527E}"/>
              </a:ext>
            </a:extLst>
          </p:cNvPr>
          <p:cNvCxnSpPr>
            <a:cxnSpLocks/>
          </p:cNvCxnSpPr>
          <p:nvPr/>
        </p:nvCxnSpPr>
        <p:spPr bwMode="auto">
          <a:xfrm>
            <a:off x="1496030" y="3516630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9DF0560-4166-4DB9-AC2E-13C75351180C}"/>
              </a:ext>
            </a:extLst>
          </p:cNvPr>
          <p:cNvCxnSpPr>
            <a:cxnSpLocks/>
          </p:cNvCxnSpPr>
          <p:nvPr/>
        </p:nvCxnSpPr>
        <p:spPr bwMode="auto">
          <a:xfrm flipH="1">
            <a:off x="1474470" y="3543300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26D9075-5A47-4F45-B934-8E7F24C8BD18}"/>
              </a:ext>
            </a:extLst>
          </p:cNvPr>
          <p:cNvCxnSpPr>
            <a:cxnSpLocks/>
          </p:cNvCxnSpPr>
          <p:nvPr/>
        </p:nvCxnSpPr>
        <p:spPr bwMode="auto">
          <a:xfrm flipH="1">
            <a:off x="787370" y="3528060"/>
            <a:ext cx="65151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489442E-3060-4E7E-A888-FAF25BD3E50F}"/>
              </a:ext>
            </a:extLst>
          </p:cNvPr>
          <p:cNvCxnSpPr>
            <a:cxnSpLocks/>
          </p:cNvCxnSpPr>
          <p:nvPr/>
        </p:nvCxnSpPr>
        <p:spPr bwMode="auto">
          <a:xfrm>
            <a:off x="1492220" y="3505200"/>
            <a:ext cx="697230" cy="112014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0A6D080-3606-4A3E-A98F-CDF7B4AB23B2}"/>
                  </a:ext>
                </a:extLst>
              </p:cNvPr>
              <p:cNvSpPr txBox="1"/>
              <p:nvPr/>
            </p:nvSpPr>
            <p:spPr>
              <a:xfrm>
                <a:off x="3352800" y="3562290"/>
                <a:ext cx="58654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0A6D080-3606-4A3E-A98F-CDF7B4AB2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562290"/>
                <a:ext cx="5865472" cy="400110"/>
              </a:xfrm>
              <a:prstGeom prst="rect">
                <a:avLst/>
              </a:prstGeom>
              <a:blipFill>
                <a:blip r:embed="rId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8B92E5-E3F3-4E5C-B236-261690E40341}"/>
                  </a:ext>
                </a:extLst>
              </p:cNvPr>
              <p:cNvSpPr txBox="1"/>
              <p:nvPr/>
            </p:nvSpPr>
            <p:spPr>
              <a:xfrm>
                <a:off x="3352800" y="4191000"/>
                <a:ext cx="58654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8B92E5-E3F3-4E5C-B236-261690E40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4191000"/>
                <a:ext cx="5865472" cy="400110"/>
              </a:xfrm>
              <a:prstGeom prst="rect">
                <a:avLst/>
              </a:prstGeom>
              <a:blipFill>
                <a:blip r:embed="rId10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28A0B44-C5D5-419E-8026-26F69F50C3C5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430" y="3505200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2F981C7-7D38-4721-AE89-BD1F8590B82D}"/>
              </a:ext>
            </a:extLst>
          </p:cNvPr>
          <p:cNvCxnSpPr>
            <a:cxnSpLocks/>
          </p:cNvCxnSpPr>
          <p:nvPr/>
        </p:nvCxnSpPr>
        <p:spPr bwMode="auto">
          <a:xfrm>
            <a:off x="1135380" y="3528205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C62FBEE-CDD6-4D27-90C9-9508D61236F5}"/>
              </a:ext>
            </a:extLst>
          </p:cNvPr>
          <p:cNvCxnSpPr>
            <a:cxnSpLocks/>
          </p:cNvCxnSpPr>
          <p:nvPr/>
        </p:nvCxnSpPr>
        <p:spPr bwMode="auto">
          <a:xfrm flipH="1">
            <a:off x="1113820" y="3554875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643C65D-F452-471F-94D1-C7415D8869C3}"/>
              </a:ext>
            </a:extLst>
          </p:cNvPr>
          <p:cNvCxnSpPr>
            <a:cxnSpLocks/>
            <a:stCxn id="32" idx="0"/>
            <a:endCxn id="41" idx="3"/>
          </p:cNvCxnSpPr>
          <p:nvPr/>
        </p:nvCxnSpPr>
        <p:spPr bwMode="auto">
          <a:xfrm>
            <a:off x="1163234" y="3517665"/>
            <a:ext cx="998110" cy="1114586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80500E1-FB77-48F6-B0B5-DE3A32551FC9}"/>
              </a:ext>
            </a:extLst>
          </p:cNvPr>
          <p:cNvCxnSpPr>
            <a:cxnSpLocks/>
          </p:cNvCxnSpPr>
          <p:nvPr/>
        </p:nvCxnSpPr>
        <p:spPr bwMode="auto">
          <a:xfrm>
            <a:off x="1131570" y="3516775"/>
            <a:ext cx="697230" cy="112014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D06DA80-F3D3-4177-824A-ACEE0ADFD1C5}"/>
              </a:ext>
            </a:extLst>
          </p:cNvPr>
          <p:cNvCxnSpPr>
            <a:cxnSpLocks/>
          </p:cNvCxnSpPr>
          <p:nvPr/>
        </p:nvCxnSpPr>
        <p:spPr bwMode="auto">
          <a:xfrm flipH="1">
            <a:off x="1489710" y="3512675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6CF344-86D8-43A9-9E2D-B82C0D2EE423}"/>
              </a:ext>
            </a:extLst>
          </p:cNvPr>
          <p:cNvCxnSpPr>
            <a:cxnSpLocks/>
          </p:cNvCxnSpPr>
          <p:nvPr/>
        </p:nvCxnSpPr>
        <p:spPr bwMode="auto">
          <a:xfrm>
            <a:off x="1851660" y="3535680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83FBACA-9CC5-4DF1-B897-53F90E98B290}"/>
              </a:ext>
            </a:extLst>
          </p:cNvPr>
          <p:cNvCxnSpPr>
            <a:cxnSpLocks/>
          </p:cNvCxnSpPr>
          <p:nvPr/>
        </p:nvCxnSpPr>
        <p:spPr bwMode="auto">
          <a:xfrm flipH="1">
            <a:off x="1830100" y="3562350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D79F62-F288-4C56-9439-D6FF3B8B4101}"/>
              </a:ext>
            </a:extLst>
          </p:cNvPr>
          <p:cNvCxnSpPr>
            <a:cxnSpLocks/>
          </p:cNvCxnSpPr>
          <p:nvPr/>
        </p:nvCxnSpPr>
        <p:spPr bwMode="auto">
          <a:xfrm flipH="1">
            <a:off x="1143000" y="3547110"/>
            <a:ext cx="65151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5B526AA-D779-4659-AE93-B179D32BDED8}"/>
              </a:ext>
            </a:extLst>
          </p:cNvPr>
          <p:cNvCxnSpPr>
            <a:cxnSpLocks/>
          </p:cNvCxnSpPr>
          <p:nvPr/>
        </p:nvCxnSpPr>
        <p:spPr bwMode="auto">
          <a:xfrm flipH="1">
            <a:off x="810206" y="3498289"/>
            <a:ext cx="1002667" cy="1141243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0CD3D2-91D4-41FF-847E-820EB702A32B}"/>
              </a:ext>
            </a:extLst>
          </p:cNvPr>
          <p:cNvCxnSpPr/>
          <p:nvPr/>
        </p:nvCxnSpPr>
        <p:spPr bwMode="auto">
          <a:xfrm flipV="1">
            <a:off x="4114800" y="4572000"/>
            <a:ext cx="0" cy="694468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A802637-24B7-41E6-B817-F52FBB2C76ED}"/>
                  </a:ext>
                </a:extLst>
              </p:cNvPr>
              <p:cNvSpPr txBox="1"/>
              <p:nvPr/>
            </p:nvSpPr>
            <p:spPr>
              <a:xfrm>
                <a:off x="3694472" y="5334000"/>
                <a:ext cx="461132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Comic Sans MS" panose="030F0702030302020204" pitchFamily="66" charset="0"/>
                  </a:rPr>
                  <a:t>Bias terms: allow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≠0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mic Sans MS" panose="030F0702030302020204" pitchFamily="66" charset="0"/>
                      </a:rPr>
                      <m:t>even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mic Sans MS" panose="030F0702030302020204" pitchFamily="66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mic Sans MS" panose="030F0702030302020204" pitchFamily="66" charset="0"/>
                      </a:rPr>
                      <m:t>when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mic Sans MS" panose="030F0702030302020204" pitchFamily="66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600" b="0" i="1" dirty="0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A802637-24B7-41E6-B817-F52FBB2C7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472" y="5334000"/>
                <a:ext cx="4611328" cy="338554"/>
              </a:xfrm>
              <a:prstGeom prst="rect">
                <a:avLst/>
              </a:prstGeom>
              <a:blipFill>
                <a:blip r:embed="rId11"/>
                <a:stretch>
                  <a:fillRect l="-661" t="-16071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4FCAD93-F953-4A8A-81AC-AC0AEAE2D818}"/>
              </a:ext>
            </a:extLst>
          </p:cNvPr>
          <p:cNvGrpSpPr/>
          <p:nvPr/>
        </p:nvGrpSpPr>
        <p:grpSpPr>
          <a:xfrm>
            <a:off x="4724400" y="1524000"/>
            <a:ext cx="3810000" cy="1481540"/>
            <a:chOff x="4724400" y="1524000"/>
            <a:chExt cx="3810000" cy="148154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D528E17-330C-43D4-98AD-66C198019567}"/>
                </a:ext>
              </a:extLst>
            </p:cNvPr>
            <p:cNvSpPr/>
            <p:nvPr/>
          </p:nvSpPr>
          <p:spPr bwMode="auto">
            <a:xfrm>
              <a:off x="4724400" y="1524000"/>
              <a:ext cx="3733799" cy="148154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D70D38B-249A-467B-99B9-2FA4F51BD554}"/>
                </a:ext>
              </a:extLst>
            </p:cNvPr>
            <p:cNvCxnSpPr/>
            <p:nvPr/>
          </p:nvCxnSpPr>
          <p:spPr bwMode="auto">
            <a:xfrm>
              <a:off x="5592097" y="1826341"/>
              <a:ext cx="0" cy="688259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C4BEBD0-A0D2-4E6B-A1A1-8506C70046CC}"/>
                </a:ext>
              </a:extLst>
            </p:cNvPr>
            <p:cNvCxnSpPr/>
            <p:nvPr/>
          </p:nvCxnSpPr>
          <p:spPr bwMode="auto">
            <a:xfrm>
              <a:off x="5174226" y="2113935"/>
              <a:ext cx="83820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5D511DE-7CE3-463B-B181-2E7D6B86980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25065" y="1740310"/>
              <a:ext cx="904567" cy="776749"/>
            </a:xfrm>
            <a:prstGeom prst="lin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589C3C3-D2F8-41FA-8847-44844DBD0EF0}"/>
                </a:ext>
              </a:extLst>
            </p:cNvPr>
            <p:cNvSpPr txBox="1"/>
            <p:nvPr/>
          </p:nvSpPr>
          <p:spPr>
            <a:xfrm>
              <a:off x="4793226" y="2633246"/>
              <a:ext cx="15805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  <a:latin typeface="Comic Sans MS" panose="030F0702030302020204" pitchFamily="66" charset="0"/>
                </a:rPr>
                <a:t>l</a:t>
              </a:r>
              <a:r>
                <a:rPr lang="en-US" sz="1600" b="0" dirty="0">
                  <a:solidFill>
                    <a:srgbClr val="00B0F0"/>
                  </a:solidFill>
                  <a:latin typeface="Comic Sans MS" panose="030F0702030302020204" pitchFamily="66" charset="0"/>
                </a:rPr>
                <a:t>inear function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B0312DD-D7FA-45C4-B4AF-9A6E2EDB3326}"/>
                </a:ext>
              </a:extLst>
            </p:cNvPr>
            <p:cNvCxnSpPr/>
            <p:nvPr/>
          </p:nvCxnSpPr>
          <p:spPr bwMode="auto">
            <a:xfrm>
              <a:off x="7592962" y="1838631"/>
              <a:ext cx="0" cy="688259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4A936F5-4996-4771-A51B-27A68D4B6A62}"/>
                </a:ext>
              </a:extLst>
            </p:cNvPr>
            <p:cNvCxnSpPr/>
            <p:nvPr/>
          </p:nvCxnSpPr>
          <p:spPr bwMode="auto">
            <a:xfrm>
              <a:off x="7175091" y="2126225"/>
              <a:ext cx="83820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3099772-DDD9-483C-9DA3-F9DECC7E8DB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25930" y="1600200"/>
              <a:ext cx="904567" cy="776749"/>
            </a:xfrm>
            <a:prstGeom prst="line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7CF4991-E067-4988-AAC3-DB0EFE0911D8}"/>
                </a:ext>
              </a:extLst>
            </p:cNvPr>
            <p:cNvSpPr txBox="1"/>
            <p:nvPr/>
          </p:nvSpPr>
          <p:spPr>
            <a:xfrm>
              <a:off x="6794091" y="2645536"/>
              <a:ext cx="17403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affine</a:t>
              </a:r>
              <a:r>
                <a:rPr lang="en-US" sz="1600" b="0" dirty="0">
                  <a:solidFill>
                    <a:srgbClr val="00B0F0"/>
                  </a:solidFill>
                  <a:latin typeface="Comic Sans MS" panose="030F0702030302020204" pitchFamily="66" charset="0"/>
                </a:rPr>
                <a:t> function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B6C3AC5-2868-423D-8051-DDBFF4908FC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00950" y="1996440"/>
              <a:ext cx="0" cy="131138"/>
            </a:xfrm>
            <a:prstGeom prst="line">
              <a:avLst/>
            </a:prstGeom>
            <a:noFill/>
            <a:ln w="285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8431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35473-B96C-9379-62E5-AD016FE75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Pointer-generator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C0B03-939E-A595-D0C1-693D52B59C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EA3C7-24D1-3DC7-E93E-1BB66EB935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150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97FA7-559E-928A-2A3F-6ED5D5FBA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7" r="5497" b="23323"/>
          <a:stretch/>
        </p:blipFill>
        <p:spPr>
          <a:xfrm>
            <a:off x="287382" y="1652600"/>
            <a:ext cx="8475618" cy="482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DA205B-6075-91C2-1D11-FECB3EE820AB}"/>
              </a:ext>
            </a:extLst>
          </p:cNvPr>
          <p:cNvSpPr txBox="1"/>
          <p:nvPr/>
        </p:nvSpPr>
        <p:spPr>
          <a:xfrm>
            <a:off x="4383158" y="0"/>
            <a:ext cx="4760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dirty="0">
                <a:solidFill>
                  <a:srgbClr val="9E9E9E"/>
                </a:solidFill>
                <a:latin typeface="Times New Roman" panose="02020603050405020304" pitchFamily="18" charset="0"/>
              </a:rPr>
              <a:t>figure from See, Liu, &amp; Manning (2017)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9FC531-FA93-B59E-D4E4-D15CE366E291}"/>
              </a:ext>
            </a:extLst>
          </p:cNvPr>
          <p:cNvGrpSpPr/>
          <p:nvPr/>
        </p:nvGrpSpPr>
        <p:grpSpPr>
          <a:xfrm>
            <a:off x="1676401" y="5410200"/>
            <a:ext cx="1600199" cy="1228130"/>
            <a:chOff x="1676401" y="5410200"/>
            <a:chExt cx="1600199" cy="12281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110CF4-95C1-ACDB-A863-48BC92E2A041}"/>
                </a:ext>
              </a:extLst>
            </p:cNvPr>
            <p:cNvSpPr txBox="1"/>
            <p:nvPr/>
          </p:nvSpPr>
          <p:spPr>
            <a:xfrm>
              <a:off x="1676401" y="5715000"/>
              <a:ext cx="1295399" cy="92333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800" kern="0" dirty="0">
                  <a:solidFill>
                    <a:srgbClr val="FF0000"/>
                  </a:solidFill>
                  <a:latin typeface="Tahoma" panose="020B0604030504040204" pitchFamily="34" charset="0"/>
                </a:rPr>
                <a:t>Even OOV tokens can be copied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015A8E6-998B-37A7-FF73-7E5E4C6EC1FB}"/>
                </a:ext>
              </a:extLst>
            </p:cNvPr>
            <p:cNvSpPr/>
            <p:nvPr/>
          </p:nvSpPr>
          <p:spPr bwMode="auto">
            <a:xfrm>
              <a:off x="2819400" y="5410200"/>
              <a:ext cx="457200" cy="457200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556668-7A7A-6ED8-9F43-FF5E13E3964F}"/>
              </a:ext>
            </a:extLst>
          </p:cNvPr>
          <p:cNvGrpSpPr/>
          <p:nvPr/>
        </p:nvGrpSpPr>
        <p:grpSpPr>
          <a:xfrm>
            <a:off x="0" y="1548586"/>
            <a:ext cx="5257800" cy="3175814"/>
            <a:chOff x="0" y="1548586"/>
            <a:chExt cx="5257800" cy="317581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477ED3-691E-2FFE-8798-004BA0408B62}"/>
                </a:ext>
              </a:extLst>
            </p:cNvPr>
            <p:cNvSpPr/>
            <p:nvPr/>
          </p:nvSpPr>
          <p:spPr bwMode="auto">
            <a:xfrm>
              <a:off x="287382" y="3733800"/>
              <a:ext cx="4970418" cy="990600"/>
            </a:xfrm>
            <a:prstGeom prst="rect">
              <a:avLst/>
            </a:prstGeom>
            <a:noFill/>
            <a:ln w="2857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DA3F31-B75D-7B67-3FDC-ED3B6073CB7D}"/>
                </a:ext>
              </a:extLst>
            </p:cNvPr>
            <p:cNvSpPr txBox="1"/>
            <p:nvPr/>
          </p:nvSpPr>
          <p:spPr>
            <a:xfrm>
              <a:off x="0" y="1548586"/>
              <a:ext cx="1840336" cy="2185214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rtlCol="0" anchor="ctr" anchorCtr="0">
              <a:spAutoFit/>
            </a:bodyPr>
            <a:lstStyle/>
            <a:p>
              <a:r>
                <a:rPr lang="en-US" sz="2000" b="1" kern="0" dirty="0">
                  <a:solidFill>
                    <a:srgbClr val="CC99FF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</a:t>
              </a:r>
              <a:r>
                <a:rPr lang="en-US" sz="2000" kern="0" dirty="0">
                  <a:solidFill>
                    <a:srgbClr val="CC99FF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 = </a:t>
              </a:r>
              <a:r>
                <a:rPr lang="en-US" sz="1400" kern="0" dirty="0" err="1">
                  <a:solidFill>
                    <a:srgbClr val="CC99FF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softmax</a:t>
              </a:r>
              <a:r>
                <a:rPr lang="en-US" sz="1400" kern="0" dirty="0">
                  <a:solidFill>
                    <a:srgbClr val="CC99FF"/>
                  </a:solidFill>
                  <a:latin typeface="Tahoma" panose="020B0604030504040204" pitchFamily="34" charset="0"/>
                  <a:sym typeface="Symbol" panose="05050102010706020507" pitchFamily="18" charset="2"/>
                </a:rPr>
                <a:t>(…) </a:t>
              </a:r>
              <a:r>
                <a:rPr lang="en-US" sz="2000" kern="0" dirty="0">
                  <a:solidFill>
                    <a:srgbClr val="CC99FF"/>
                  </a:solidFill>
                  <a:latin typeface="Tahoma" panose="020B0604030504040204" pitchFamily="34" charset="0"/>
                </a:rPr>
                <a:t>is just treated as a prob </a:t>
              </a:r>
              <a:r>
                <a:rPr lang="en-US" sz="2000" kern="0" dirty="0" err="1">
                  <a:solidFill>
                    <a:srgbClr val="CC99FF"/>
                  </a:solidFill>
                  <a:latin typeface="Tahoma" panose="020B0604030504040204" pitchFamily="34" charset="0"/>
                </a:rPr>
                <a:t>distrib</a:t>
              </a:r>
              <a:r>
                <a:rPr lang="en-US" sz="2000" kern="0" dirty="0">
                  <a:solidFill>
                    <a:srgbClr val="CC99FF"/>
                  </a:solidFill>
                  <a:latin typeface="Tahoma" panose="020B0604030504040204" pitchFamily="34" charset="0"/>
                </a:rPr>
                <a:t> over the context tokens </a:t>
              </a:r>
              <a:r>
                <a:rPr lang="en-US" sz="1800" kern="0" dirty="0">
                  <a:solidFill>
                    <a:srgbClr val="CC99FF"/>
                  </a:solidFill>
                  <a:latin typeface="Tahoma" panose="020B0604030504040204" pitchFamily="34" charset="0"/>
                </a:rPr>
                <a:t>(no averaging of “values”)</a:t>
              </a:r>
              <a:endParaRPr lang="en-US" sz="2000" dirty="0">
                <a:solidFill>
                  <a:srgbClr val="FFC000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09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9" name="Group 4568">
            <a:extLst>
              <a:ext uri="{FF2B5EF4-FFF2-40B4-BE49-F238E27FC236}">
                <a16:creationId xmlns:a16="http://schemas.microsoft.com/office/drawing/2014/main" id="{9C0805EC-15E1-3B96-8FF7-5074D281BA15}"/>
              </a:ext>
            </a:extLst>
          </p:cNvPr>
          <p:cNvGrpSpPr/>
          <p:nvPr/>
        </p:nvGrpSpPr>
        <p:grpSpPr>
          <a:xfrm>
            <a:off x="533400" y="15523"/>
            <a:ext cx="6858000" cy="4998154"/>
            <a:chOff x="533400" y="15523"/>
            <a:chExt cx="6858000" cy="4998154"/>
          </a:xfrm>
        </p:grpSpPr>
        <p:grpSp>
          <p:nvGrpSpPr>
            <p:cNvPr id="4485" name="Group 4484">
              <a:extLst>
                <a:ext uri="{FF2B5EF4-FFF2-40B4-BE49-F238E27FC236}">
                  <a16:creationId xmlns:a16="http://schemas.microsoft.com/office/drawing/2014/main" id="{809E5722-9F20-ED80-1344-12F589B6FC02}"/>
                </a:ext>
              </a:extLst>
            </p:cNvPr>
            <p:cNvGrpSpPr/>
            <p:nvPr/>
          </p:nvGrpSpPr>
          <p:grpSpPr>
            <a:xfrm>
              <a:off x="684952" y="15523"/>
              <a:ext cx="6706448" cy="4861277"/>
              <a:chOff x="456352" y="244124"/>
              <a:chExt cx="6706448" cy="4861277"/>
            </a:xfrm>
          </p:grpSpPr>
          <p:cxnSp>
            <p:nvCxnSpPr>
              <p:cNvPr id="4486" name="Straight Arrow Connector 4485">
                <a:extLst>
                  <a:ext uri="{FF2B5EF4-FFF2-40B4-BE49-F238E27FC236}">
                    <a16:creationId xmlns:a16="http://schemas.microsoft.com/office/drawing/2014/main" id="{B86AF3D8-95AB-81BB-45B1-5953DD913D7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39937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487" name="Straight Arrow Connector 4486">
                <a:extLst>
                  <a:ext uri="{FF2B5EF4-FFF2-40B4-BE49-F238E27FC236}">
                    <a16:creationId xmlns:a16="http://schemas.microsoft.com/office/drawing/2014/main" id="{C71CC3C2-CDAB-E4F6-86FB-E7A1D30A42A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97137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488" name="Straight Arrow Connector 4487">
                <a:extLst>
                  <a:ext uri="{FF2B5EF4-FFF2-40B4-BE49-F238E27FC236}">
                    <a16:creationId xmlns:a16="http://schemas.microsoft.com/office/drawing/2014/main" id="{E84DD394-D1E9-16A5-8C8D-D1B12FA06BC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2244241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489" name="Straight Arrow Connector 4488">
                <a:extLst>
                  <a:ext uri="{FF2B5EF4-FFF2-40B4-BE49-F238E27FC236}">
                    <a16:creationId xmlns:a16="http://schemas.microsoft.com/office/drawing/2014/main" id="{35F40A3E-8C28-3F43-BDAA-A72E23A733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01441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490" name="Straight Arrow Connector 4489">
                <a:extLst>
                  <a:ext uri="{FF2B5EF4-FFF2-40B4-BE49-F238E27FC236}">
                    <a16:creationId xmlns:a16="http://schemas.microsoft.com/office/drawing/2014/main" id="{DDB729A5-6384-1311-B959-4B1F0B7AA0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368441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491" name="Straight Arrow Connector 4490">
                <a:extLst>
                  <a:ext uri="{FF2B5EF4-FFF2-40B4-BE49-F238E27FC236}">
                    <a16:creationId xmlns:a16="http://schemas.microsoft.com/office/drawing/2014/main" id="{874B2534-A658-ED8E-9972-25467613B00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825641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grpSp>
            <p:nvGrpSpPr>
              <p:cNvPr id="4492" name="Group 4491">
                <a:extLst>
                  <a:ext uri="{FF2B5EF4-FFF2-40B4-BE49-F238E27FC236}">
                    <a16:creationId xmlns:a16="http://schemas.microsoft.com/office/drawing/2014/main" id="{B5A64FAA-757F-6483-210A-EB315295D667}"/>
                  </a:ext>
                </a:extLst>
              </p:cNvPr>
              <p:cNvGrpSpPr/>
              <p:nvPr/>
            </p:nvGrpSpPr>
            <p:grpSpPr>
              <a:xfrm rot="5400000">
                <a:off x="197838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4531" name="Rectangle 4530">
                  <a:extLst>
                    <a:ext uri="{FF2B5EF4-FFF2-40B4-BE49-F238E27FC236}">
                      <a16:creationId xmlns:a16="http://schemas.microsoft.com/office/drawing/2014/main" id="{8063FFB0-1698-A980-0F4C-A0711F1856D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FFC000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2" name="Oval 4531">
                  <a:extLst>
                    <a:ext uri="{FF2B5EF4-FFF2-40B4-BE49-F238E27FC236}">
                      <a16:creationId xmlns:a16="http://schemas.microsoft.com/office/drawing/2014/main" id="{79AAF2F2-A3CF-C52C-49DE-F4B3BFF54A2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3" name="Oval 4532">
                  <a:extLst>
                    <a:ext uri="{FF2B5EF4-FFF2-40B4-BE49-F238E27FC236}">
                      <a16:creationId xmlns:a16="http://schemas.microsoft.com/office/drawing/2014/main" id="{7960EB3D-DE88-1202-46D3-A384EEB95966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4" name="Oval 4533">
                  <a:extLst>
                    <a:ext uri="{FF2B5EF4-FFF2-40B4-BE49-F238E27FC236}">
                      <a16:creationId xmlns:a16="http://schemas.microsoft.com/office/drawing/2014/main" id="{A1A919CE-D6AD-4973-E0EC-F1BE91423C27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93" name="Group 4492">
                <a:extLst>
                  <a:ext uri="{FF2B5EF4-FFF2-40B4-BE49-F238E27FC236}">
                    <a16:creationId xmlns:a16="http://schemas.microsoft.com/office/drawing/2014/main" id="{6B263E70-9695-A374-A4F6-2C5CF511014E}"/>
                  </a:ext>
                </a:extLst>
              </p:cNvPr>
              <p:cNvGrpSpPr/>
              <p:nvPr/>
            </p:nvGrpSpPr>
            <p:grpSpPr>
              <a:xfrm rot="5400000">
                <a:off x="883638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4527" name="Rectangle 4526">
                  <a:extLst>
                    <a:ext uri="{FF2B5EF4-FFF2-40B4-BE49-F238E27FC236}">
                      <a16:creationId xmlns:a16="http://schemas.microsoft.com/office/drawing/2014/main" id="{6FA3271B-4528-E0C1-5950-8293D8957DCA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79C6FF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8" name="Oval 4527">
                  <a:extLst>
                    <a:ext uri="{FF2B5EF4-FFF2-40B4-BE49-F238E27FC236}">
                      <a16:creationId xmlns:a16="http://schemas.microsoft.com/office/drawing/2014/main" id="{8CB0FBC2-BD49-BD6A-BD1D-06B74BD2439D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9" name="Oval 4528">
                  <a:extLst>
                    <a:ext uri="{FF2B5EF4-FFF2-40B4-BE49-F238E27FC236}">
                      <a16:creationId xmlns:a16="http://schemas.microsoft.com/office/drawing/2014/main" id="{732A14A8-BF57-E9BB-A883-B8061A90CF3E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0" name="Oval 4529">
                  <a:extLst>
                    <a:ext uri="{FF2B5EF4-FFF2-40B4-BE49-F238E27FC236}">
                      <a16:creationId xmlns:a16="http://schemas.microsoft.com/office/drawing/2014/main" id="{2D26C211-C082-D0C9-C7A5-69D3A5B3B8C9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94" name="Group 4493">
                <a:extLst>
                  <a:ext uri="{FF2B5EF4-FFF2-40B4-BE49-F238E27FC236}">
                    <a16:creationId xmlns:a16="http://schemas.microsoft.com/office/drawing/2014/main" id="{C89CD803-9B72-7980-0E36-4BB1AB90109B}"/>
                  </a:ext>
                </a:extLst>
              </p:cNvPr>
              <p:cNvGrpSpPr/>
              <p:nvPr/>
            </p:nvGrpSpPr>
            <p:grpSpPr>
              <a:xfrm rot="5400000">
                <a:off x="1802142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4523" name="Rectangle 4522">
                  <a:extLst>
                    <a:ext uri="{FF2B5EF4-FFF2-40B4-BE49-F238E27FC236}">
                      <a16:creationId xmlns:a16="http://schemas.microsoft.com/office/drawing/2014/main" id="{B1C0296E-9809-1849-6059-69100709F71A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FFC000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4" name="Oval 4523">
                  <a:extLst>
                    <a:ext uri="{FF2B5EF4-FFF2-40B4-BE49-F238E27FC236}">
                      <a16:creationId xmlns:a16="http://schemas.microsoft.com/office/drawing/2014/main" id="{2DDA2973-0DFE-6D40-2E28-60F4D997E18A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5" name="Oval 4524">
                  <a:extLst>
                    <a:ext uri="{FF2B5EF4-FFF2-40B4-BE49-F238E27FC236}">
                      <a16:creationId xmlns:a16="http://schemas.microsoft.com/office/drawing/2014/main" id="{4A66DCDA-FA15-9008-7B95-38B9ED6A029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6" name="Oval 4525">
                  <a:extLst>
                    <a:ext uri="{FF2B5EF4-FFF2-40B4-BE49-F238E27FC236}">
                      <a16:creationId xmlns:a16="http://schemas.microsoft.com/office/drawing/2014/main" id="{BD128CDE-2F63-53FC-F856-8B16100476D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95" name="Group 4494">
                <a:extLst>
                  <a:ext uri="{FF2B5EF4-FFF2-40B4-BE49-F238E27FC236}">
                    <a16:creationId xmlns:a16="http://schemas.microsoft.com/office/drawing/2014/main" id="{AABADFFA-DEE6-C816-A4F9-FA13021D7E9F}"/>
                  </a:ext>
                </a:extLst>
              </p:cNvPr>
              <p:cNvGrpSpPr/>
              <p:nvPr/>
            </p:nvGrpSpPr>
            <p:grpSpPr>
              <a:xfrm rot="5400000">
                <a:off x="2487942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4519" name="Rectangle 4518">
                  <a:extLst>
                    <a:ext uri="{FF2B5EF4-FFF2-40B4-BE49-F238E27FC236}">
                      <a16:creationId xmlns:a16="http://schemas.microsoft.com/office/drawing/2014/main" id="{5B963A1D-D227-1AC1-B782-B82F98469E5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79C6FF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0" name="Oval 4519">
                  <a:extLst>
                    <a:ext uri="{FF2B5EF4-FFF2-40B4-BE49-F238E27FC236}">
                      <a16:creationId xmlns:a16="http://schemas.microsoft.com/office/drawing/2014/main" id="{12229E95-5A1A-2B64-59DA-CB5E6E4DA17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1" name="Oval 4520">
                  <a:extLst>
                    <a:ext uri="{FF2B5EF4-FFF2-40B4-BE49-F238E27FC236}">
                      <a16:creationId xmlns:a16="http://schemas.microsoft.com/office/drawing/2014/main" id="{D5049923-F918-78CA-BD33-8DA4F560518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2" name="Oval 4521">
                  <a:extLst>
                    <a:ext uri="{FF2B5EF4-FFF2-40B4-BE49-F238E27FC236}">
                      <a16:creationId xmlns:a16="http://schemas.microsoft.com/office/drawing/2014/main" id="{5AAB958B-8496-796E-E4F0-3DFBCA7164CD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96" name="Group 4495">
                <a:extLst>
                  <a:ext uri="{FF2B5EF4-FFF2-40B4-BE49-F238E27FC236}">
                    <a16:creationId xmlns:a16="http://schemas.microsoft.com/office/drawing/2014/main" id="{59C678CB-9C21-2B9B-F85D-6AFBBCB71C05}"/>
                  </a:ext>
                </a:extLst>
              </p:cNvPr>
              <p:cNvGrpSpPr/>
              <p:nvPr/>
            </p:nvGrpSpPr>
            <p:grpSpPr>
              <a:xfrm rot="5400000">
                <a:off x="4926342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4515" name="Rectangle 4514">
                  <a:extLst>
                    <a:ext uri="{FF2B5EF4-FFF2-40B4-BE49-F238E27FC236}">
                      <a16:creationId xmlns:a16="http://schemas.microsoft.com/office/drawing/2014/main" id="{DDFF68F7-CB95-8C1B-46C2-9BDF0B1B800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FFC000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6" name="Oval 4515">
                  <a:extLst>
                    <a:ext uri="{FF2B5EF4-FFF2-40B4-BE49-F238E27FC236}">
                      <a16:creationId xmlns:a16="http://schemas.microsoft.com/office/drawing/2014/main" id="{AE34905C-C274-A4E2-02D5-0FFB2978EE2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7" name="Oval 4516">
                  <a:extLst>
                    <a:ext uri="{FF2B5EF4-FFF2-40B4-BE49-F238E27FC236}">
                      <a16:creationId xmlns:a16="http://schemas.microsoft.com/office/drawing/2014/main" id="{17DFBECA-39AB-A3AB-45F9-F801D5296EF2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8" name="Oval 4517">
                  <a:extLst>
                    <a:ext uri="{FF2B5EF4-FFF2-40B4-BE49-F238E27FC236}">
                      <a16:creationId xmlns:a16="http://schemas.microsoft.com/office/drawing/2014/main" id="{C790ABA1-7EEF-6208-4360-DF1FD54A769E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97" name="Group 4496">
                <a:extLst>
                  <a:ext uri="{FF2B5EF4-FFF2-40B4-BE49-F238E27FC236}">
                    <a16:creationId xmlns:a16="http://schemas.microsoft.com/office/drawing/2014/main" id="{5FD182F7-AB5B-906B-510D-55D649D9F888}"/>
                  </a:ext>
                </a:extLst>
              </p:cNvPr>
              <p:cNvGrpSpPr/>
              <p:nvPr/>
            </p:nvGrpSpPr>
            <p:grpSpPr>
              <a:xfrm rot="5400000">
                <a:off x="5612142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4511" name="Rectangle 4510">
                  <a:extLst>
                    <a:ext uri="{FF2B5EF4-FFF2-40B4-BE49-F238E27FC236}">
                      <a16:creationId xmlns:a16="http://schemas.microsoft.com/office/drawing/2014/main" id="{02557B19-FDB2-DCBA-DB03-80D175A6ED21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79C6FF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2" name="Oval 4511">
                  <a:extLst>
                    <a:ext uri="{FF2B5EF4-FFF2-40B4-BE49-F238E27FC236}">
                      <a16:creationId xmlns:a16="http://schemas.microsoft.com/office/drawing/2014/main" id="{CAC24D73-F884-B530-49EA-1962A8C42944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3" name="Oval 4512">
                  <a:extLst>
                    <a:ext uri="{FF2B5EF4-FFF2-40B4-BE49-F238E27FC236}">
                      <a16:creationId xmlns:a16="http://schemas.microsoft.com/office/drawing/2014/main" id="{F35BC38A-08B4-ACDF-B4E6-A7E8204AC1C9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4" name="Oval 4513">
                  <a:extLst>
                    <a:ext uri="{FF2B5EF4-FFF2-40B4-BE49-F238E27FC236}">
                      <a16:creationId xmlns:a16="http://schemas.microsoft.com/office/drawing/2014/main" id="{E8F7A61B-EC31-2F1F-E1C6-E7DAF68A8C0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498" name="Straight Arrow Connector 4497">
                <a:extLst>
                  <a:ext uri="{FF2B5EF4-FFF2-40B4-BE49-F238E27FC236}">
                    <a16:creationId xmlns:a16="http://schemas.microsoft.com/office/drawing/2014/main" id="{E5D7B90A-30B3-758E-72AF-43140FA037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890684" y="2765737"/>
                <a:ext cx="385916" cy="62639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499" name="Straight Arrow Connector 4498">
                <a:extLst>
                  <a:ext uri="{FF2B5EF4-FFF2-40B4-BE49-F238E27FC236}">
                    <a16:creationId xmlns:a16="http://schemas.microsoft.com/office/drawing/2014/main" id="{09E130DA-8692-42F3-07D8-AC5A903F256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9923" y="2729254"/>
                <a:ext cx="1312078" cy="68745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grpSp>
            <p:nvGrpSpPr>
              <p:cNvPr id="4500" name="Group 4499">
                <a:extLst>
                  <a:ext uri="{FF2B5EF4-FFF2-40B4-BE49-F238E27FC236}">
                    <a16:creationId xmlns:a16="http://schemas.microsoft.com/office/drawing/2014/main" id="{0735A715-C4E9-175A-E755-CDD324CAC4C2}"/>
                  </a:ext>
                </a:extLst>
              </p:cNvPr>
              <p:cNvGrpSpPr/>
              <p:nvPr/>
            </p:nvGrpSpPr>
            <p:grpSpPr>
              <a:xfrm rot="5400000">
                <a:off x="3170487" y="2026638"/>
                <a:ext cx="822675" cy="305648"/>
                <a:chOff x="453858" y="3036290"/>
                <a:chExt cx="1178111" cy="437703"/>
              </a:xfrm>
            </p:grpSpPr>
            <p:sp>
              <p:nvSpPr>
                <p:cNvPr id="4507" name="Rectangle 4506">
                  <a:extLst>
                    <a:ext uri="{FF2B5EF4-FFF2-40B4-BE49-F238E27FC236}">
                      <a16:creationId xmlns:a16="http://schemas.microsoft.com/office/drawing/2014/main" id="{757FA760-1FF2-CEDF-C4A2-4E106A1DB534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79C6FF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8" name="Oval 4507">
                  <a:extLst>
                    <a:ext uri="{FF2B5EF4-FFF2-40B4-BE49-F238E27FC236}">
                      <a16:creationId xmlns:a16="http://schemas.microsoft.com/office/drawing/2014/main" id="{CC8DCB14-0A8A-8378-CB9D-858DF72F13F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9" name="Oval 4508">
                  <a:extLst>
                    <a:ext uri="{FF2B5EF4-FFF2-40B4-BE49-F238E27FC236}">
                      <a16:creationId xmlns:a16="http://schemas.microsoft.com/office/drawing/2014/main" id="{0937E7CB-49F2-A6B8-6E0F-9801F87BF3ED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0" name="Oval 4509">
                  <a:extLst>
                    <a:ext uri="{FF2B5EF4-FFF2-40B4-BE49-F238E27FC236}">
                      <a16:creationId xmlns:a16="http://schemas.microsoft.com/office/drawing/2014/main" id="{C56B3947-94EC-49EA-C703-2FEB03A8EFBE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501" name="Straight Arrow Connector 4500">
                <a:extLst>
                  <a:ext uri="{FF2B5EF4-FFF2-40B4-BE49-F238E27FC236}">
                    <a16:creationId xmlns:a16="http://schemas.microsoft.com/office/drawing/2014/main" id="{EC4527D7-09ED-7640-3C68-044D8C472D9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343400" y="2732231"/>
                <a:ext cx="1524000" cy="63736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grpSp>
            <p:nvGrpSpPr>
              <p:cNvPr id="4502" name="Group 4501">
                <a:extLst>
                  <a:ext uri="{FF2B5EF4-FFF2-40B4-BE49-F238E27FC236}">
                    <a16:creationId xmlns:a16="http://schemas.microsoft.com/office/drawing/2014/main" id="{6DDDA4F4-A3F2-C0D5-BCF0-B7671C83DDFF}"/>
                  </a:ext>
                </a:extLst>
              </p:cNvPr>
              <p:cNvGrpSpPr/>
              <p:nvPr/>
            </p:nvGrpSpPr>
            <p:grpSpPr>
              <a:xfrm rot="5400000">
                <a:off x="6598638" y="502638"/>
                <a:ext cx="822675" cy="305648"/>
                <a:chOff x="453859" y="3036294"/>
                <a:chExt cx="1178111" cy="437703"/>
              </a:xfrm>
            </p:grpSpPr>
            <p:sp>
              <p:nvSpPr>
                <p:cNvPr id="4503" name="Rectangle 4502">
                  <a:extLst>
                    <a:ext uri="{FF2B5EF4-FFF2-40B4-BE49-F238E27FC236}">
                      <a16:creationId xmlns:a16="http://schemas.microsoft.com/office/drawing/2014/main" id="{AFAEA3B6-0178-139C-4D0B-A9AC47F0F93E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3" y="2666090"/>
                  <a:ext cx="437703" cy="1178111"/>
                </a:xfrm>
                <a:prstGeom prst="rect">
                  <a:avLst/>
                </a:prstGeom>
                <a:solidFill>
                  <a:srgbClr val="FFCCFF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4" name="Oval 4503">
                  <a:extLst>
                    <a:ext uri="{FF2B5EF4-FFF2-40B4-BE49-F238E27FC236}">
                      <a16:creationId xmlns:a16="http://schemas.microsoft.com/office/drawing/2014/main" id="{6CA142E8-59F4-17BA-B8C0-0D261E25B052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5" name="Oval 4504">
                  <a:extLst>
                    <a:ext uri="{FF2B5EF4-FFF2-40B4-BE49-F238E27FC236}">
                      <a16:creationId xmlns:a16="http://schemas.microsoft.com/office/drawing/2014/main" id="{BAE64860-80B2-703D-0143-952B7181438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6" name="Oval 4505">
                  <a:extLst>
                    <a:ext uri="{FF2B5EF4-FFF2-40B4-BE49-F238E27FC236}">
                      <a16:creationId xmlns:a16="http://schemas.microsoft.com/office/drawing/2014/main" id="{EF7F5329-18EE-5DEE-28EE-B023A20BE4B2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85" name="Group 4384">
              <a:extLst>
                <a:ext uri="{FF2B5EF4-FFF2-40B4-BE49-F238E27FC236}">
                  <a16:creationId xmlns:a16="http://schemas.microsoft.com/office/drawing/2014/main" id="{42A93B2A-830C-B8AE-30A8-74099EFA3DC9}"/>
                </a:ext>
              </a:extLst>
            </p:cNvPr>
            <p:cNvGrpSpPr/>
            <p:nvPr/>
          </p:nvGrpSpPr>
          <p:grpSpPr>
            <a:xfrm>
              <a:off x="608752" y="91723"/>
              <a:ext cx="6706448" cy="4861277"/>
              <a:chOff x="456352" y="244124"/>
              <a:chExt cx="6706448" cy="4861277"/>
            </a:xfrm>
          </p:grpSpPr>
          <p:cxnSp>
            <p:nvCxnSpPr>
              <p:cNvPr id="4386" name="Straight Arrow Connector 4385">
                <a:extLst>
                  <a:ext uri="{FF2B5EF4-FFF2-40B4-BE49-F238E27FC236}">
                    <a16:creationId xmlns:a16="http://schemas.microsoft.com/office/drawing/2014/main" id="{95602D3A-CE43-D21A-FB32-828FD4B147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39937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387" name="Straight Arrow Connector 4386">
                <a:extLst>
                  <a:ext uri="{FF2B5EF4-FFF2-40B4-BE49-F238E27FC236}">
                    <a16:creationId xmlns:a16="http://schemas.microsoft.com/office/drawing/2014/main" id="{30967BC5-32EE-1786-59A6-BD17A753780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97137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388" name="Straight Arrow Connector 4387">
                <a:extLst>
                  <a:ext uri="{FF2B5EF4-FFF2-40B4-BE49-F238E27FC236}">
                    <a16:creationId xmlns:a16="http://schemas.microsoft.com/office/drawing/2014/main" id="{5A93687A-213F-298B-DEBF-92E2B4EEC6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2244241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389" name="Straight Arrow Connector 4388">
                <a:extLst>
                  <a:ext uri="{FF2B5EF4-FFF2-40B4-BE49-F238E27FC236}">
                    <a16:creationId xmlns:a16="http://schemas.microsoft.com/office/drawing/2014/main" id="{F89DE126-56C8-4E3E-FCF0-E8B54B3523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01441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390" name="Straight Arrow Connector 4389">
                <a:extLst>
                  <a:ext uri="{FF2B5EF4-FFF2-40B4-BE49-F238E27FC236}">
                    <a16:creationId xmlns:a16="http://schemas.microsoft.com/office/drawing/2014/main" id="{6A0479AC-D842-2E7E-4B8A-7D58725550D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368441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391" name="Straight Arrow Connector 4390">
                <a:extLst>
                  <a:ext uri="{FF2B5EF4-FFF2-40B4-BE49-F238E27FC236}">
                    <a16:creationId xmlns:a16="http://schemas.microsoft.com/office/drawing/2014/main" id="{5F2BE7C0-457A-DB6E-67A6-17582D7244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825641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grpSp>
            <p:nvGrpSpPr>
              <p:cNvPr id="4392" name="Group 4391">
                <a:extLst>
                  <a:ext uri="{FF2B5EF4-FFF2-40B4-BE49-F238E27FC236}">
                    <a16:creationId xmlns:a16="http://schemas.microsoft.com/office/drawing/2014/main" id="{20CC2E5B-FD13-619D-1DC4-AFCA2AD42D4D}"/>
                  </a:ext>
                </a:extLst>
              </p:cNvPr>
              <p:cNvGrpSpPr/>
              <p:nvPr/>
            </p:nvGrpSpPr>
            <p:grpSpPr>
              <a:xfrm rot="5400000">
                <a:off x="197838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4431" name="Rectangle 4430">
                  <a:extLst>
                    <a:ext uri="{FF2B5EF4-FFF2-40B4-BE49-F238E27FC236}">
                      <a16:creationId xmlns:a16="http://schemas.microsoft.com/office/drawing/2014/main" id="{D6BFC507-7273-4FDD-DF30-493A5A2FFC84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FFC000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2" name="Oval 4431">
                  <a:extLst>
                    <a:ext uri="{FF2B5EF4-FFF2-40B4-BE49-F238E27FC236}">
                      <a16:creationId xmlns:a16="http://schemas.microsoft.com/office/drawing/2014/main" id="{D583C964-AC77-AE1E-A8DD-A5CB1270F22E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3" name="Oval 4432">
                  <a:extLst>
                    <a:ext uri="{FF2B5EF4-FFF2-40B4-BE49-F238E27FC236}">
                      <a16:creationId xmlns:a16="http://schemas.microsoft.com/office/drawing/2014/main" id="{B44F1344-DEAE-9BAB-4FE0-0810D0CFEBA6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4" name="Oval 4433">
                  <a:extLst>
                    <a:ext uri="{FF2B5EF4-FFF2-40B4-BE49-F238E27FC236}">
                      <a16:creationId xmlns:a16="http://schemas.microsoft.com/office/drawing/2014/main" id="{FF71C313-88B0-DFE8-9178-DAFB71FF590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93" name="Group 4392">
                <a:extLst>
                  <a:ext uri="{FF2B5EF4-FFF2-40B4-BE49-F238E27FC236}">
                    <a16:creationId xmlns:a16="http://schemas.microsoft.com/office/drawing/2014/main" id="{88B02E59-FC5B-CA98-7E33-E1E9EDD6A73D}"/>
                  </a:ext>
                </a:extLst>
              </p:cNvPr>
              <p:cNvGrpSpPr/>
              <p:nvPr/>
            </p:nvGrpSpPr>
            <p:grpSpPr>
              <a:xfrm rot="5400000">
                <a:off x="883638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4427" name="Rectangle 4426">
                  <a:extLst>
                    <a:ext uri="{FF2B5EF4-FFF2-40B4-BE49-F238E27FC236}">
                      <a16:creationId xmlns:a16="http://schemas.microsoft.com/office/drawing/2014/main" id="{D9DD41DA-1526-C871-51AD-0C99B4116C3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79C6FF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8" name="Oval 4427">
                  <a:extLst>
                    <a:ext uri="{FF2B5EF4-FFF2-40B4-BE49-F238E27FC236}">
                      <a16:creationId xmlns:a16="http://schemas.microsoft.com/office/drawing/2014/main" id="{B56173DC-A95C-550A-C11C-98EB3EE9FBE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9" name="Oval 4428">
                  <a:extLst>
                    <a:ext uri="{FF2B5EF4-FFF2-40B4-BE49-F238E27FC236}">
                      <a16:creationId xmlns:a16="http://schemas.microsoft.com/office/drawing/2014/main" id="{0F667FDF-226F-A77D-22C3-B7D1037036F2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0" name="Oval 4429">
                  <a:extLst>
                    <a:ext uri="{FF2B5EF4-FFF2-40B4-BE49-F238E27FC236}">
                      <a16:creationId xmlns:a16="http://schemas.microsoft.com/office/drawing/2014/main" id="{EE7E3D27-3028-91FD-B1CB-5C31E891290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94" name="Group 4393">
                <a:extLst>
                  <a:ext uri="{FF2B5EF4-FFF2-40B4-BE49-F238E27FC236}">
                    <a16:creationId xmlns:a16="http://schemas.microsoft.com/office/drawing/2014/main" id="{0F4A947A-BEE9-1466-4D10-23B7F457C101}"/>
                  </a:ext>
                </a:extLst>
              </p:cNvPr>
              <p:cNvGrpSpPr/>
              <p:nvPr/>
            </p:nvGrpSpPr>
            <p:grpSpPr>
              <a:xfrm rot="5400000">
                <a:off x="1802142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4423" name="Rectangle 4422">
                  <a:extLst>
                    <a:ext uri="{FF2B5EF4-FFF2-40B4-BE49-F238E27FC236}">
                      <a16:creationId xmlns:a16="http://schemas.microsoft.com/office/drawing/2014/main" id="{7CE87AB4-C50D-BCBD-54E4-D40E7A8DA8FE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FFC000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4" name="Oval 4423">
                  <a:extLst>
                    <a:ext uri="{FF2B5EF4-FFF2-40B4-BE49-F238E27FC236}">
                      <a16:creationId xmlns:a16="http://schemas.microsoft.com/office/drawing/2014/main" id="{40CF6373-E6C1-28A8-B223-7164F27F88B2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5" name="Oval 4424">
                  <a:extLst>
                    <a:ext uri="{FF2B5EF4-FFF2-40B4-BE49-F238E27FC236}">
                      <a16:creationId xmlns:a16="http://schemas.microsoft.com/office/drawing/2014/main" id="{162B7433-21F8-07B3-85A9-27E5246AE007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6" name="Oval 4425">
                  <a:extLst>
                    <a:ext uri="{FF2B5EF4-FFF2-40B4-BE49-F238E27FC236}">
                      <a16:creationId xmlns:a16="http://schemas.microsoft.com/office/drawing/2014/main" id="{CC0C71D5-0A97-E26F-0897-D0ED6513F75E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95" name="Group 4394">
                <a:extLst>
                  <a:ext uri="{FF2B5EF4-FFF2-40B4-BE49-F238E27FC236}">
                    <a16:creationId xmlns:a16="http://schemas.microsoft.com/office/drawing/2014/main" id="{B87B7333-9FE6-4C17-7128-4400F473236D}"/>
                  </a:ext>
                </a:extLst>
              </p:cNvPr>
              <p:cNvGrpSpPr/>
              <p:nvPr/>
            </p:nvGrpSpPr>
            <p:grpSpPr>
              <a:xfrm rot="5400000">
                <a:off x="2487942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4419" name="Rectangle 4418">
                  <a:extLst>
                    <a:ext uri="{FF2B5EF4-FFF2-40B4-BE49-F238E27FC236}">
                      <a16:creationId xmlns:a16="http://schemas.microsoft.com/office/drawing/2014/main" id="{5CB74138-172B-1514-70FD-0709BF20D90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79C6FF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0" name="Oval 4419">
                  <a:extLst>
                    <a:ext uri="{FF2B5EF4-FFF2-40B4-BE49-F238E27FC236}">
                      <a16:creationId xmlns:a16="http://schemas.microsoft.com/office/drawing/2014/main" id="{A5FC81E7-6D1B-96FB-5BDF-71ED016D3B6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1" name="Oval 4420">
                  <a:extLst>
                    <a:ext uri="{FF2B5EF4-FFF2-40B4-BE49-F238E27FC236}">
                      <a16:creationId xmlns:a16="http://schemas.microsoft.com/office/drawing/2014/main" id="{1BFD195D-20D6-42D9-41F1-943F24E2026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2" name="Oval 4421">
                  <a:extLst>
                    <a:ext uri="{FF2B5EF4-FFF2-40B4-BE49-F238E27FC236}">
                      <a16:creationId xmlns:a16="http://schemas.microsoft.com/office/drawing/2014/main" id="{4C1A66E9-A641-0391-A058-5EF78FA64CB7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96" name="Group 4395">
                <a:extLst>
                  <a:ext uri="{FF2B5EF4-FFF2-40B4-BE49-F238E27FC236}">
                    <a16:creationId xmlns:a16="http://schemas.microsoft.com/office/drawing/2014/main" id="{0A7DE145-BF6A-55AE-F068-F23D281D2ED5}"/>
                  </a:ext>
                </a:extLst>
              </p:cNvPr>
              <p:cNvGrpSpPr/>
              <p:nvPr/>
            </p:nvGrpSpPr>
            <p:grpSpPr>
              <a:xfrm rot="5400000">
                <a:off x="4926342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4415" name="Rectangle 4414">
                  <a:extLst>
                    <a:ext uri="{FF2B5EF4-FFF2-40B4-BE49-F238E27FC236}">
                      <a16:creationId xmlns:a16="http://schemas.microsoft.com/office/drawing/2014/main" id="{B2CFD648-B3FA-B368-C010-93ADB7DA6D8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FFC000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6" name="Oval 4415">
                  <a:extLst>
                    <a:ext uri="{FF2B5EF4-FFF2-40B4-BE49-F238E27FC236}">
                      <a16:creationId xmlns:a16="http://schemas.microsoft.com/office/drawing/2014/main" id="{332226B2-5AE7-0B39-C46F-9A3D7F765AF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7" name="Oval 4416">
                  <a:extLst>
                    <a:ext uri="{FF2B5EF4-FFF2-40B4-BE49-F238E27FC236}">
                      <a16:creationId xmlns:a16="http://schemas.microsoft.com/office/drawing/2014/main" id="{77C0E4CF-AF11-12CF-1592-A63A64286655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8" name="Oval 4417">
                  <a:extLst>
                    <a:ext uri="{FF2B5EF4-FFF2-40B4-BE49-F238E27FC236}">
                      <a16:creationId xmlns:a16="http://schemas.microsoft.com/office/drawing/2014/main" id="{369E2D76-B621-59DF-EB41-3009684E32A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397" name="Group 4396">
                <a:extLst>
                  <a:ext uri="{FF2B5EF4-FFF2-40B4-BE49-F238E27FC236}">
                    <a16:creationId xmlns:a16="http://schemas.microsoft.com/office/drawing/2014/main" id="{09DBFA98-D90E-6A10-7172-200EBEF6F859}"/>
                  </a:ext>
                </a:extLst>
              </p:cNvPr>
              <p:cNvGrpSpPr/>
              <p:nvPr/>
            </p:nvGrpSpPr>
            <p:grpSpPr>
              <a:xfrm rot="5400000">
                <a:off x="5612142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4411" name="Rectangle 4410">
                  <a:extLst>
                    <a:ext uri="{FF2B5EF4-FFF2-40B4-BE49-F238E27FC236}">
                      <a16:creationId xmlns:a16="http://schemas.microsoft.com/office/drawing/2014/main" id="{4F9E446B-7B78-BEEB-FBD3-A083AB64002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79C6FF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2" name="Oval 4411">
                  <a:extLst>
                    <a:ext uri="{FF2B5EF4-FFF2-40B4-BE49-F238E27FC236}">
                      <a16:creationId xmlns:a16="http://schemas.microsoft.com/office/drawing/2014/main" id="{451E0A1B-E6D8-B50F-E5C4-7A2D731E269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3" name="Oval 4412">
                  <a:extLst>
                    <a:ext uri="{FF2B5EF4-FFF2-40B4-BE49-F238E27FC236}">
                      <a16:creationId xmlns:a16="http://schemas.microsoft.com/office/drawing/2014/main" id="{8C117C47-F13E-E08B-56C3-D6BA9B544F8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4" name="Oval 4413">
                  <a:extLst>
                    <a:ext uri="{FF2B5EF4-FFF2-40B4-BE49-F238E27FC236}">
                      <a16:creationId xmlns:a16="http://schemas.microsoft.com/office/drawing/2014/main" id="{9208F668-A41E-8CE1-0BCB-F2AFA778706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398" name="Straight Arrow Connector 4397">
                <a:extLst>
                  <a:ext uri="{FF2B5EF4-FFF2-40B4-BE49-F238E27FC236}">
                    <a16:creationId xmlns:a16="http://schemas.microsoft.com/office/drawing/2014/main" id="{61E0EA27-916E-FE44-8D38-DAF2379EA1B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890684" y="2765737"/>
                <a:ext cx="385916" cy="62639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399" name="Straight Arrow Connector 4398">
                <a:extLst>
                  <a:ext uri="{FF2B5EF4-FFF2-40B4-BE49-F238E27FC236}">
                    <a16:creationId xmlns:a16="http://schemas.microsoft.com/office/drawing/2014/main" id="{C85EA351-9524-57C6-9D07-A188D5860CC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9923" y="2729254"/>
                <a:ext cx="1312078" cy="68745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grpSp>
            <p:nvGrpSpPr>
              <p:cNvPr id="4400" name="Group 4399">
                <a:extLst>
                  <a:ext uri="{FF2B5EF4-FFF2-40B4-BE49-F238E27FC236}">
                    <a16:creationId xmlns:a16="http://schemas.microsoft.com/office/drawing/2014/main" id="{8B5C8281-680B-E879-5522-6F8250FAC62A}"/>
                  </a:ext>
                </a:extLst>
              </p:cNvPr>
              <p:cNvGrpSpPr/>
              <p:nvPr/>
            </p:nvGrpSpPr>
            <p:grpSpPr>
              <a:xfrm rot="5400000">
                <a:off x="3170487" y="2026638"/>
                <a:ext cx="822675" cy="305648"/>
                <a:chOff x="453858" y="3036290"/>
                <a:chExt cx="1178111" cy="437703"/>
              </a:xfrm>
            </p:grpSpPr>
            <p:sp>
              <p:nvSpPr>
                <p:cNvPr id="4407" name="Rectangle 4406">
                  <a:extLst>
                    <a:ext uri="{FF2B5EF4-FFF2-40B4-BE49-F238E27FC236}">
                      <a16:creationId xmlns:a16="http://schemas.microsoft.com/office/drawing/2014/main" id="{6E88414E-7DC5-4A78-4762-2ABC517B3EC4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79C6FF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8" name="Oval 4407">
                  <a:extLst>
                    <a:ext uri="{FF2B5EF4-FFF2-40B4-BE49-F238E27FC236}">
                      <a16:creationId xmlns:a16="http://schemas.microsoft.com/office/drawing/2014/main" id="{72C89D9B-FC87-788F-47E4-E9DDA5AF698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9" name="Oval 4408">
                  <a:extLst>
                    <a:ext uri="{FF2B5EF4-FFF2-40B4-BE49-F238E27FC236}">
                      <a16:creationId xmlns:a16="http://schemas.microsoft.com/office/drawing/2014/main" id="{E1FEC86E-C6C5-B16D-4596-371CFE1BF735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0" name="Oval 4409">
                  <a:extLst>
                    <a:ext uri="{FF2B5EF4-FFF2-40B4-BE49-F238E27FC236}">
                      <a16:creationId xmlns:a16="http://schemas.microsoft.com/office/drawing/2014/main" id="{7AD5E2CA-2DDF-D7BB-672C-21C3D71516C9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401" name="Straight Arrow Connector 4400">
                <a:extLst>
                  <a:ext uri="{FF2B5EF4-FFF2-40B4-BE49-F238E27FC236}">
                    <a16:creationId xmlns:a16="http://schemas.microsoft.com/office/drawing/2014/main" id="{40885312-4AD3-1218-4C97-72F6846AD1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343400" y="2732231"/>
                <a:ext cx="1524000" cy="63736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grpSp>
            <p:nvGrpSpPr>
              <p:cNvPr id="4402" name="Group 4401">
                <a:extLst>
                  <a:ext uri="{FF2B5EF4-FFF2-40B4-BE49-F238E27FC236}">
                    <a16:creationId xmlns:a16="http://schemas.microsoft.com/office/drawing/2014/main" id="{1EC0F01E-97EB-C908-9879-19640176EF21}"/>
                  </a:ext>
                </a:extLst>
              </p:cNvPr>
              <p:cNvGrpSpPr/>
              <p:nvPr/>
            </p:nvGrpSpPr>
            <p:grpSpPr>
              <a:xfrm rot="5400000">
                <a:off x="6598638" y="502638"/>
                <a:ext cx="822675" cy="305648"/>
                <a:chOff x="453859" y="3036294"/>
                <a:chExt cx="1178111" cy="437703"/>
              </a:xfrm>
            </p:grpSpPr>
            <p:sp>
              <p:nvSpPr>
                <p:cNvPr id="4403" name="Rectangle 4402">
                  <a:extLst>
                    <a:ext uri="{FF2B5EF4-FFF2-40B4-BE49-F238E27FC236}">
                      <a16:creationId xmlns:a16="http://schemas.microsoft.com/office/drawing/2014/main" id="{B4F4193B-CF96-84C0-1E18-8C7BA55ADF2D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3" y="2666090"/>
                  <a:ext cx="437703" cy="1178111"/>
                </a:xfrm>
                <a:prstGeom prst="rect">
                  <a:avLst/>
                </a:prstGeom>
                <a:solidFill>
                  <a:srgbClr val="FFCCFF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4" name="Oval 4403">
                  <a:extLst>
                    <a:ext uri="{FF2B5EF4-FFF2-40B4-BE49-F238E27FC236}">
                      <a16:creationId xmlns:a16="http://schemas.microsoft.com/office/drawing/2014/main" id="{05013902-8E10-F7F4-9B61-1A876C9BA12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5" name="Oval 4404">
                  <a:extLst>
                    <a:ext uri="{FF2B5EF4-FFF2-40B4-BE49-F238E27FC236}">
                      <a16:creationId xmlns:a16="http://schemas.microsoft.com/office/drawing/2014/main" id="{9D6F70C8-4C3F-9444-0FC0-FFFE090A8D46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6" name="Oval 4405">
                  <a:extLst>
                    <a:ext uri="{FF2B5EF4-FFF2-40B4-BE49-F238E27FC236}">
                      <a16:creationId xmlns:a16="http://schemas.microsoft.com/office/drawing/2014/main" id="{1E8A3745-34FB-1EE6-2004-74F1FC1DE60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35" name="Group 4234">
              <a:extLst>
                <a:ext uri="{FF2B5EF4-FFF2-40B4-BE49-F238E27FC236}">
                  <a16:creationId xmlns:a16="http://schemas.microsoft.com/office/drawing/2014/main" id="{82A3C3DE-CE72-5B6E-7C19-DBD0B05FF635}"/>
                </a:ext>
              </a:extLst>
            </p:cNvPr>
            <p:cNvGrpSpPr/>
            <p:nvPr/>
          </p:nvGrpSpPr>
          <p:grpSpPr>
            <a:xfrm>
              <a:off x="533400" y="152400"/>
              <a:ext cx="6706448" cy="4861277"/>
              <a:chOff x="456352" y="244124"/>
              <a:chExt cx="6706448" cy="4861277"/>
            </a:xfrm>
          </p:grpSpPr>
          <p:cxnSp>
            <p:nvCxnSpPr>
              <p:cNvPr id="4236" name="Straight Arrow Connector 4235">
                <a:extLst>
                  <a:ext uri="{FF2B5EF4-FFF2-40B4-BE49-F238E27FC236}">
                    <a16:creationId xmlns:a16="http://schemas.microsoft.com/office/drawing/2014/main" id="{51D8E835-CC4A-FDDA-84E7-31BAD50EB3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39937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237" name="Straight Arrow Connector 4236">
                <a:extLst>
                  <a:ext uri="{FF2B5EF4-FFF2-40B4-BE49-F238E27FC236}">
                    <a16:creationId xmlns:a16="http://schemas.microsoft.com/office/drawing/2014/main" id="{5B74E8AB-C8EF-D794-7047-8FC988DE59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97137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238" name="Straight Arrow Connector 4237">
                <a:extLst>
                  <a:ext uri="{FF2B5EF4-FFF2-40B4-BE49-F238E27FC236}">
                    <a16:creationId xmlns:a16="http://schemas.microsoft.com/office/drawing/2014/main" id="{FA0F17B7-4ECB-F444-4F17-D11579A405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2244241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239" name="Straight Arrow Connector 4238">
                <a:extLst>
                  <a:ext uri="{FF2B5EF4-FFF2-40B4-BE49-F238E27FC236}">
                    <a16:creationId xmlns:a16="http://schemas.microsoft.com/office/drawing/2014/main" id="{0BE3AA2D-540B-7E18-95DF-6DF8F69D863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701441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240" name="Straight Arrow Connector 4239">
                <a:extLst>
                  <a:ext uri="{FF2B5EF4-FFF2-40B4-BE49-F238E27FC236}">
                    <a16:creationId xmlns:a16="http://schemas.microsoft.com/office/drawing/2014/main" id="{A4461EBD-E91B-2F90-23E1-157E3B9B602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368441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241" name="Straight Arrow Connector 4240">
                <a:extLst>
                  <a:ext uri="{FF2B5EF4-FFF2-40B4-BE49-F238E27FC236}">
                    <a16:creationId xmlns:a16="http://schemas.microsoft.com/office/drawing/2014/main" id="{C55EA3B6-C9E7-4755-49A9-300C655E5BF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825641" y="4648200"/>
                <a:ext cx="122063" cy="4572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grpSp>
            <p:nvGrpSpPr>
              <p:cNvPr id="4242" name="Group 4241">
                <a:extLst>
                  <a:ext uri="{FF2B5EF4-FFF2-40B4-BE49-F238E27FC236}">
                    <a16:creationId xmlns:a16="http://schemas.microsoft.com/office/drawing/2014/main" id="{BD38A8D9-0FB0-4548-2257-E868C5B4D78B}"/>
                  </a:ext>
                </a:extLst>
              </p:cNvPr>
              <p:cNvGrpSpPr/>
              <p:nvPr/>
            </p:nvGrpSpPr>
            <p:grpSpPr>
              <a:xfrm rot="5400000">
                <a:off x="197838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4281" name="Rectangle 4280">
                  <a:extLst>
                    <a:ext uri="{FF2B5EF4-FFF2-40B4-BE49-F238E27FC236}">
                      <a16:creationId xmlns:a16="http://schemas.microsoft.com/office/drawing/2014/main" id="{4F24D319-CB47-C60E-5341-D3F036A0FDB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FFC000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2" name="Oval 4281">
                  <a:extLst>
                    <a:ext uri="{FF2B5EF4-FFF2-40B4-BE49-F238E27FC236}">
                      <a16:creationId xmlns:a16="http://schemas.microsoft.com/office/drawing/2014/main" id="{AAADC926-3A63-2CD6-D545-FA4AAEE29F4D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3" name="Oval 4282">
                  <a:extLst>
                    <a:ext uri="{FF2B5EF4-FFF2-40B4-BE49-F238E27FC236}">
                      <a16:creationId xmlns:a16="http://schemas.microsoft.com/office/drawing/2014/main" id="{6EF03843-5D28-21AC-2705-0D0711A024A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4" name="Oval 4283">
                  <a:extLst>
                    <a:ext uri="{FF2B5EF4-FFF2-40B4-BE49-F238E27FC236}">
                      <a16:creationId xmlns:a16="http://schemas.microsoft.com/office/drawing/2014/main" id="{3350DDA0-353F-CC48-675C-89FF7BFBFC31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43" name="Group 4242">
                <a:extLst>
                  <a:ext uri="{FF2B5EF4-FFF2-40B4-BE49-F238E27FC236}">
                    <a16:creationId xmlns:a16="http://schemas.microsoft.com/office/drawing/2014/main" id="{6AC4B5BF-BF80-BCCA-1575-E6F35DC403A9}"/>
                  </a:ext>
                </a:extLst>
              </p:cNvPr>
              <p:cNvGrpSpPr/>
              <p:nvPr/>
            </p:nvGrpSpPr>
            <p:grpSpPr>
              <a:xfrm rot="5400000">
                <a:off x="883638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4277" name="Rectangle 4276">
                  <a:extLst>
                    <a:ext uri="{FF2B5EF4-FFF2-40B4-BE49-F238E27FC236}">
                      <a16:creationId xmlns:a16="http://schemas.microsoft.com/office/drawing/2014/main" id="{ED08A5FA-C5A4-9254-4E32-5242EED21584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79C6FF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8" name="Oval 4277">
                  <a:extLst>
                    <a:ext uri="{FF2B5EF4-FFF2-40B4-BE49-F238E27FC236}">
                      <a16:creationId xmlns:a16="http://schemas.microsoft.com/office/drawing/2014/main" id="{DD803EDA-2800-1259-377D-0C152D9057A7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9" name="Oval 4278">
                  <a:extLst>
                    <a:ext uri="{FF2B5EF4-FFF2-40B4-BE49-F238E27FC236}">
                      <a16:creationId xmlns:a16="http://schemas.microsoft.com/office/drawing/2014/main" id="{4161718C-4ED6-2F63-F294-CDFA01E2076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0" name="Oval 4279">
                  <a:extLst>
                    <a:ext uri="{FF2B5EF4-FFF2-40B4-BE49-F238E27FC236}">
                      <a16:creationId xmlns:a16="http://schemas.microsoft.com/office/drawing/2014/main" id="{44250905-205E-C88B-3C63-08CC73142A59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44" name="Group 4243">
                <a:extLst>
                  <a:ext uri="{FF2B5EF4-FFF2-40B4-BE49-F238E27FC236}">
                    <a16:creationId xmlns:a16="http://schemas.microsoft.com/office/drawing/2014/main" id="{441FFDE1-D9B6-5692-2C11-2BE64C2D6791}"/>
                  </a:ext>
                </a:extLst>
              </p:cNvPr>
              <p:cNvGrpSpPr/>
              <p:nvPr/>
            </p:nvGrpSpPr>
            <p:grpSpPr>
              <a:xfrm rot="5400000">
                <a:off x="1802142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4273" name="Rectangle 4272">
                  <a:extLst>
                    <a:ext uri="{FF2B5EF4-FFF2-40B4-BE49-F238E27FC236}">
                      <a16:creationId xmlns:a16="http://schemas.microsoft.com/office/drawing/2014/main" id="{6208DEF5-E9BB-D034-2655-BFFD3B1976E9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FFC000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4" name="Oval 4273">
                  <a:extLst>
                    <a:ext uri="{FF2B5EF4-FFF2-40B4-BE49-F238E27FC236}">
                      <a16:creationId xmlns:a16="http://schemas.microsoft.com/office/drawing/2014/main" id="{E62A9D7D-1C37-DFDC-FDE4-4F96E9C9DF39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5" name="Oval 4274">
                  <a:extLst>
                    <a:ext uri="{FF2B5EF4-FFF2-40B4-BE49-F238E27FC236}">
                      <a16:creationId xmlns:a16="http://schemas.microsoft.com/office/drawing/2014/main" id="{9D3662C8-47A5-6C81-657E-8CF41E41A2B9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6" name="Oval 4275">
                  <a:extLst>
                    <a:ext uri="{FF2B5EF4-FFF2-40B4-BE49-F238E27FC236}">
                      <a16:creationId xmlns:a16="http://schemas.microsoft.com/office/drawing/2014/main" id="{347DABB7-FD58-CC27-C60B-FDFC302B45B4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45" name="Group 4244">
                <a:extLst>
                  <a:ext uri="{FF2B5EF4-FFF2-40B4-BE49-F238E27FC236}">
                    <a16:creationId xmlns:a16="http://schemas.microsoft.com/office/drawing/2014/main" id="{5C966219-958F-4D5F-4A44-622338EB8E5F}"/>
                  </a:ext>
                </a:extLst>
              </p:cNvPr>
              <p:cNvGrpSpPr/>
              <p:nvPr/>
            </p:nvGrpSpPr>
            <p:grpSpPr>
              <a:xfrm rot="5400000">
                <a:off x="2487942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4269" name="Rectangle 4268">
                  <a:extLst>
                    <a:ext uri="{FF2B5EF4-FFF2-40B4-BE49-F238E27FC236}">
                      <a16:creationId xmlns:a16="http://schemas.microsoft.com/office/drawing/2014/main" id="{9815E8DE-A092-6B74-75E1-0942E74A5CE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79C6FF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0" name="Oval 4269">
                  <a:extLst>
                    <a:ext uri="{FF2B5EF4-FFF2-40B4-BE49-F238E27FC236}">
                      <a16:creationId xmlns:a16="http://schemas.microsoft.com/office/drawing/2014/main" id="{B8C506A8-ABCE-CFAE-D511-DCA5A0A16344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1" name="Oval 4270">
                  <a:extLst>
                    <a:ext uri="{FF2B5EF4-FFF2-40B4-BE49-F238E27FC236}">
                      <a16:creationId xmlns:a16="http://schemas.microsoft.com/office/drawing/2014/main" id="{FAE7E4A5-535D-AD01-2EF1-A45025084DFE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2" name="Oval 4271">
                  <a:extLst>
                    <a:ext uri="{FF2B5EF4-FFF2-40B4-BE49-F238E27FC236}">
                      <a16:creationId xmlns:a16="http://schemas.microsoft.com/office/drawing/2014/main" id="{14467793-8875-CE8C-7769-7D8640EF362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46" name="Group 4245">
                <a:extLst>
                  <a:ext uri="{FF2B5EF4-FFF2-40B4-BE49-F238E27FC236}">
                    <a16:creationId xmlns:a16="http://schemas.microsoft.com/office/drawing/2014/main" id="{CF468E2B-ADA9-5221-7E00-8AAEF544E520}"/>
                  </a:ext>
                </a:extLst>
              </p:cNvPr>
              <p:cNvGrpSpPr/>
              <p:nvPr/>
            </p:nvGrpSpPr>
            <p:grpSpPr>
              <a:xfrm rot="5400000">
                <a:off x="4926342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4265" name="Rectangle 4264">
                  <a:extLst>
                    <a:ext uri="{FF2B5EF4-FFF2-40B4-BE49-F238E27FC236}">
                      <a16:creationId xmlns:a16="http://schemas.microsoft.com/office/drawing/2014/main" id="{4AA9900E-8608-35AE-944E-04CC6B9D0BB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FFC000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6" name="Oval 4265">
                  <a:extLst>
                    <a:ext uri="{FF2B5EF4-FFF2-40B4-BE49-F238E27FC236}">
                      <a16:creationId xmlns:a16="http://schemas.microsoft.com/office/drawing/2014/main" id="{C78F3F08-DFBC-9E69-0C85-5EC12EFAD157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7" name="Oval 4266">
                  <a:extLst>
                    <a:ext uri="{FF2B5EF4-FFF2-40B4-BE49-F238E27FC236}">
                      <a16:creationId xmlns:a16="http://schemas.microsoft.com/office/drawing/2014/main" id="{F1C25B44-FD9E-7AE7-94DD-FFB44BF30E8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8" name="Oval 4267">
                  <a:extLst>
                    <a:ext uri="{FF2B5EF4-FFF2-40B4-BE49-F238E27FC236}">
                      <a16:creationId xmlns:a16="http://schemas.microsoft.com/office/drawing/2014/main" id="{62B9CC77-BC4E-F6C6-A829-6B7298910262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47" name="Group 4246">
                <a:extLst>
                  <a:ext uri="{FF2B5EF4-FFF2-40B4-BE49-F238E27FC236}">
                    <a16:creationId xmlns:a16="http://schemas.microsoft.com/office/drawing/2014/main" id="{C5E261D1-152D-DAE4-FC53-CA680BCAA96A}"/>
                  </a:ext>
                </a:extLst>
              </p:cNvPr>
              <p:cNvGrpSpPr/>
              <p:nvPr/>
            </p:nvGrpSpPr>
            <p:grpSpPr>
              <a:xfrm rot="5400000">
                <a:off x="5612142" y="3687514"/>
                <a:ext cx="822675" cy="305648"/>
                <a:chOff x="453858" y="3036290"/>
                <a:chExt cx="1178111" cy="437703"/>
              </a:xfrm>
            </p:grpSpPr>
            <p:sp>
              <p:nvSpPr>
                <p:cNvPr id="4261" name="Rectangle 4260">
                  <a:extLst>
                    <a:ext uri="{FF2B5EF4-FFF2-40B4-BE49-F238E27FC236}">
                      <a16:creationId xmlns:a16="http://schemas.microsoft.com/office/drawing/2014/main" id="{46CAFED0-BB63-856D-1BED-947995EC4945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79C6FF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2" name="Oval 4261">
                  <a:extLst>
                    <a:ext uri="{FF2B5EF4-FFF2-40B4-BE49-F238E27FC236}">
                      <a16:creationId xmlns:a16="http://schemas.microsoft.com/office/drawing/2014/main" id="{E5BB9DD9-43E3-0F7D-2F4C-91759246E157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3" name="Oval 4262">
                  <a:extLst>
                    <a:ext uri="{FF2B5EF4-FFF2-40B4-BE49-F238E27FC236}">
                      <a16:creationId xmlns:a16="http://schemas.microsoft.com/office/drawing/2014/main" id="{871D504E-CF8A-2E06-D3EC-6370B03E4491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4" name="Oval 4263">
                  <a:extLst>
                    <a:ext uri="{FF2B5EF4-FFF2-40B4-BE49-F238E27FC236}">
                      <a16:creationId xmlns:a16="http://schemas.microsoft.com/office/drawing/2014/main" id="{24B06301-6F33-D76B-C457-84A7B6500001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248" name="Straight Arrow Connector 4247">
                <a:extLst>
                  <a:ext uri="{FF2B5EF4-FFF2-40B4-BE49-F238E27FC236}">
                    <a16:creationId xmlns:a16="http://schemas.microsoft.com/office/drawing/2014/main" id="{CF5A398D-B114-7778-EDB3-85DCCB25976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890684" y="2765737"/>
                <a:ext cx="385916" cy="62639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249" name="Straight Arrow Connector 4248">
                <a:extLst>
                  <a:ext uri="{FF2B5EF4-FFF2-40B4-BE49-F238E27FC236}">
                    <a16:creationId xmlns:a16="http://schemas.microsoft.com/office/drawing/2014/main" id="{F08CF748-3B4D-FCA5-5986-4CC0E675F8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69923" y="2729254"/>
                <a:ext cx="1312078" cy="687456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grpSp>
            <p:nvGrpSpPr>
              <p:cNvPr id="4250" name="Group 4249">
                <a:extLst>
                  <a:ext uri="{FF2B5EF4-FFF2-40B4-BE49-F238E27FC236}">
                    <a16:creationId xmlns:a16="http://schemas.microsoft.com/office/drawing/2014/main" id="{50C494D5-9C16-DF10-AA83-2CD908FE745D}"/>
                  </a:ext>
                </a:extLst>
              </p:cNvPr>
              <p:cNvGrpSpPr/>
              <p:nvPr/>
            </p:nvGrpSpPr>
            <p:grpSpPr>
              <a:xfrm rot="5400000">
                <a:off x="3170487" y="2026638"/>
                <a:ext cx="822675" cy="305648"/>
                <a:chOff x="453858" y="3036290"/>
                <a:chExt cx="1178111" cy="437703"/>
              </a:xfrm>
            </p:grpSpPr>
            <p:sp>
              <p:nvSpPr>
                <p:cNvPr id="4257" name="Rectangle 4256">
                  <a:extLst>
                    <a:ext uri="{FF2B5EF4-FFF2-40B4-BE49-F238E27FC236}">
                      <a16:creationId xmlns:a16="http://schemas.microsoft.com/office/drawing/2014/main" id="{1E10FDCF-8A80-2120-C532-9042567A75B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2" y="2666086"/>
                  <a:ext cx="437703" cy="1178111"/>
                </a:xfrm>
                <a:prstGeom prst="rect">
                  <a:avLst/>
                </a:prstGeom>
                <a:solidFill>
                  <a:srgbClr val="79C6FF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8" name="Oval 4257">
                  <a:extLst>
                    <a:ext uri="{FF2B5EF4-FFF2-40B4-BE49-F238E27FC236}">
                      <a16:creationId xmlns:a16="http://schemas.microsoft.com/office/drawing/2014/main" id="{834EF193-9D87-9B14-C3D1-09736E3CF22A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9" name="Oval 4258">
                  <a:extLst>
                    <a:ext uri="{FF2B5EF4-FFF2-40B4-BE49-F238E27FC236}">
                      <a16:creationId xmlns:a16="http://schemas.microsoft.com/office/drawing/2014/main" id="{954BCA17-E62F-518A-373D-1909A9B18F9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0" name="Oval 4259">
                  <a:extLst>
                    <a:ext uri="{FF2B5EF4-FFF2-40B4-BE49-F238E27FC236}">
                      <a16:creationId xmlns:a16="http://schemas.microsoft.com/office/drawing/2014/main" id="{4A71F81D-DC19-A674-0B91-660DBF61D002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251" name="Straight Arrow Connector 4250">
                <a:extLst>
                  <a:ext uri="{FF2B5EF4-FFF2-40B4-BE49-F238E27FC236}">
                    <a16:creationId xmlns:a16="http://schemas.microsoft.com/office/drawing/2014/main" id="{C9195C29-BA8B-620A-1391-4880AC595F3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4343400" y="2732231"/>
                <a:ext cx="1524000" cy="637361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grpSp>
            <p:nvGrpSpPr>
              <p:cNvPr id="4252" name="Group 4251">
                <a:extLst>
                  <a:ext uri="{FF2B5EF4-FFF2-40B4-BE49-F238E27FC236}">
                    <a16:creationId xmlns:a16="http://schemas.microsoft.com/office/drawing/2014/main" id="{EA5D1AF2-8BCA-78AF-4B24-AFBB19AEB0B4}"/>
                  </a:ext>
                </a:extLst>
              </p:cNvPr>
              <p:cNvGrpSpPr/>
              <p:nvPr/>
            </p:nvGrpSpPr>
            <p:grpSpPr>
              <a:xfrm rot="5400000">
                <a:off x="6598638" y="502638"/>
                <a:ext cx="822675" cy="305648"/>
                <a:chOff x="453859" y="3036294"/>
                <a:chExt cx="1178111" cy="437703"/>
              </a:xfrm>
            </p:grpSpPr>
            <p:sp>
              <p:nvSpPr>
                <p:cNvPr id="4253" name="Rectangle 4252">
                  <a:extLst>
                    <a:ext uri="{FF2B5EF4-FFF2-40B4-BE49-F238E27FC236}">
                      <a16:creationId xmlns:a16="http://schemas.microsoft.com/office/drawing/2014/main" id="{0905314D-121B-4C98-CAB0-E2411C99F00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4063" y="2666090"/>
                  <a:ext cx="437703" cy="1178111"/>
                </a:xfrm>
                <a:prstGeom prst="rect">
                  <a:avLst/>
                </a:prstGeom>
                <a:solidFill>
                  <a:srgbClr val="FFCCFF"/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4" name="Oval 4253">
                  <a:extLst>
                    <a:ext uri="{FF2B5EF4-FFF2-40B4-BE49-F238E27FC236}">
                      <a16:creationId xmlns:a16="http://schemas.microsoft.com/office/drawing/2014/main" id="{52A0F73F-8C9C-F733-9718-6B3B3904DBB4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360168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5" name="Oval 4254">
                  <a:extLst>
                    <a:ext uri="{FF2B5EF4-FFF2-40B4-BE49-F238E27FC236}">
                      <a16:creationId xmlns:a16="http://schemas.microsoft.com/office/drawing/2014/main" id="{E4D3A4B9-A50C-29DF-A4F2-1010A473C8C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005235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6" name="Oval 4255">
                  <a:extLst>
                    <a:ext uri="{FF2B5EF4-FFF2-40B4-BE49-F238E27FC236}">
                      <a16:creationId xmlns:a16="http://schemas.microsoft.com/office/drawing/2014/main" id="{A13FF1FC-7333-20D9-B882-05F637D9E19A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0302" y="3217674"/>
                  <a:ext cx="80363" cy="80363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1AD45D-6280-AB66-B3E4-E244127A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Multiple</a:t>
            </a:r>
            <a:br>
              <a:rPr lang="en-US" sz="3600" dirty="0"/>
            </a:br>
            <a:r>
              <a:rPr lang="en-US" sz="3600" dirty="0"/>
              <a:t>“heads”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84629-6F6F-ADFA-DA9B-A7DCFF32C7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1F3C2-939B-D09C-8946-CD48FFD5F3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151</a:t>
            </a:fld>
            <a:endParaRPr lang="en-US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AC56A3-C2BD-85E1-0A11-6AA0323A6B61}"/>
              </a:ext>
            </a:extLst>
          </p:cNvPr>
          <p:cNvGrpSpPr/>
          <p:nvPr/>
        </p:nvGrpSpPr>
        <p:grpSpPr>
          <a:xfrm>
            <a:off x="548925" y="5105400"/>
            <a:ext cx="822675" cy="305648"/>
            <a:chOff x="453858" y="3036290"/>
            <a:chExt cx="1178111" cy="43770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78E7EB-5E66-D238-D6D2-69343E3CD484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428AAE-ECA4-7D4B-B643-DC2AF08D0E2E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115BC1-A2F0-B9E9-DA74-42316D935584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0D2167-A11D-9C71-FCEA-9EF22577DB69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703015-3219-0240-DE0D-0E7C056D0762}"/>
              </a:ext>
            </a:extLst>
          </p:cNvPr>
          <p:cNvGrpSpPr/>
          <p:nvPr/>
        </p:nvGrpSpPr>
        <p:grpSpPr>
          <a:xfrm>
            <a:off x="513242" y="5943600"/>
            <a:ext cx="858358" cy="243787"/>
            <a:chOff x="2573672" y="5843953"/>
            <a:chExt cx="1541127" cy="43770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E14650-920B-A2BC-C7EF-C96BA94C1AD9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F4879C3-AEE3-34AC-D086-619175E2FEF8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E17499-BF47-76F9-7177-98A6192F954F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7D0DC70-DE1E-A93F-0AD6-D1356B8CB5CA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6568A8-6184-BEDF-3EAB-C1A64BE928C3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32FE8B-BA15-EE51-2190-32A7BC28EB06}"/>
                  </a:ext>
                </a:extLst>
              </p:cNvPr>
              <p:cNvSpPr txBox="1"/>
              <p:nvPr/>
            </p:nvSpPr>
            <p:spPr>
              <a:xfrm>
                <a:off x="76200" y="5095875"/>
                <a:ext cx="410241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32FE8B-BA15-EE51-2190-32A7BC28E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5095875"/>
                <a:ext cx="410241" cy="353302"/>
              </a:xfrm>
              <a:prstGeom prst="rect">
                <a:avLst/>
              </a:prstGeom>
              <a:blipFill>
                <a:blip r:embed="rId3"/>
                <a:stretch>
                  <a:fillRect l="-2985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B53B07-B520-4383-8C0C-15EF33E58F96}"/>
              </a:ext>
            </a:extLst>
          </p:cNvPr>
          <p:cNvCxnSpPr>
            <a:cxnSpLocks/>
          </p:cNvCxnSpPr>
          <p:nvPr/>
        </p:nvCxnSpPr>
        <p:spPr bwMode="auto">
          <a:xfrm flipV="1">
            <a:off x="914400" y="5458702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FB0B40-4C41-6175-5FC7-E2774E0CB647}"/>
                  </a:ext>
                </a:extLst>
              </p:cNvPr>
              <p:cNvSpPr txBox="1"/>
              <p:nvPr/>
            </p:nvSpPr>
            <p:spPr>
              <a:xfrm>
                <a:off x="94584" y="5940623"/>
                <a:ext cx="4013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FB0B40-4C41-6175-5FC7-E2774E0CB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4" y="5940623"/>
                <a:ext cx="401328" cy="307777"/>
              </a:xfrm>
              <a:prstGeom prst="rect">
                <a:avLst/>
              </a:prstGeom>
              <a:blipFill>
                <a:blip r:embed="rId4"/>
                <a:stretch>
                  <a:fillRect l="-1538" t="-44000" r="-60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DFC2201-40D4-3018-3176-CC2EF3A1E9AD}"/>
              </a:ext>
            </a:extLst>
          </p:cNvPr>
          <p:cNvGrpSpPr/>
          <p:nvPr/>
        </p:nvGrpSpPr>
        <p:grpSpPr>
          <a:xfrm>
            <a:off x="2149125" y="5114925"/>
            <a:ext cx="822675" cy="305648"/>
            <a:chOff x="453858" y="3036290"/>
            <a:chExt cx="1178111" cy="43770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C11B94-5F22-9CA8-0F2C-4EB0B02920DE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05A7466-3017-7074-BA46-262DE4EA2528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CB9300-65B0-DCEB-23F3-2C57D2A7EBD3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1C52D30-9AC7-3AC3-904B-94E37961D46E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0B6BF0B-A6F3-76B9-927B-BB947F74E020}"/>
              </a:ext>
            </a:extLst>
          </p:cNvPr>
          <p:cNvGrpSpPr/>
          <p:nvPr/>
        </p:nvGrpSpPr>
        <p:grpSpPr>
          <a:xfrm>
            <a:off x="2113442" y="5953125"/>
            <a:ext cx="858358" cy="243787"/>
            <a:chOff x="2573672" y="5843953"/>
            <a:chExt cx="1541127" cy="43770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2B0D843-A8A8-44F8-6877-6EF91C99ECBC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0F9EE2-BFDA-831A-FAE8-E1E914DC1D37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C073E33-3DEB-8A5E-A373-6DD9D9C88802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3AD2D0-3E7F-5450-0976-B672801D0599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E714E4F-056E-1A5E-FB27-99D5C6C9396D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842AF4-1ACB-4A9F-F25D-F6CF142E0817}"/>
                  </a:ext>
                </a:extLst>
              </p:cNvPr>
              <p:cNvSpPr txBox="1"/>
              <p:nvPr/>
            </p:nvSpPr>
            <p:spPr>
              <a:xfrm>
                <a:off x="1676400" y="5105400"/>
                <a:ext cx="416204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842AF4-1ACB-4A9F-F25D-F6CF142E0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5105400"/>
                <a:ext cx="416204" cy="353302"/>
              </a:xfrm>
              <a:prstGeom prst="rect">
                <a:avLst/>
              </a:prstGeom>
              <a:blipFill>
                <a:blip r:embed="rId5"/>
                <a:stretch>
                  <a:fillRect l="-2941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31A49AF-C2DA-1B3E-26B7-A2446C165A16}"/>
              </a:ext>
            </a:extLst>
          </p:cNvPr>
          <p:cNvCxnSpPr>
            <a:cxnSpLocks/>
          </p:cNvCxnSpPr>
          <p:nvPr/>
        </p:nvCxnSpPr>
        <p:spPr bwMode="auto">
          <a:xfrm flipV="1">
            <a:off x="2514600" y="5468227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1A2E83-FE47-33B1-819E-D68E2418FF66}"/>
                  </a:ext>
                </a:extLst>
              </p:cNvPr>
              <p:cNvSpPr txBox="1"/>
              <p:nvPr/>
            </p:nvSpPr>
            <p:spPr>
              <a:xfrm>
                <a:off x="1694784" y="5950148"/>
                <a:ext cx="4072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A1A2E83-FE47-33B1-819E-D68E2418F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784" y="5950148"/>
                <a:ext cx="407291" cy="307777"/>
              </a:xfrm>
              <a:prstGeom prst="rect">
                <a:avLst/>
              </a:prstGeom>
              <a:blipFill>
                <a:blip r:embed="rId6"/>
                <a:stretch>
                  <a:fillRect t="-41176" r="-5671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50B514A8-3009-BF44-135F-233D13F7778B}"/>
              </a:ext>
            </a:extLst>
          </p:cNvPr>
          <p:cNvGrpSpPr/>
          <p:nvPr/>
        </p:nvGrpSpPr>
        <p:grpSpPr>
          <a:xfrm>
            <a:off x="5273325" y="5114925"/>
            <a:ext cx="822675" cy="305648"/>
            <a:chOff x="453858" y="3036290"/>
            <a:chExt cx="1178111" cy="43770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37D37DB-0437-253A-93F1-93C22BCA033C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531FA49-8FA0-A782-4DE1-5D6B6D571675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E8A381-06EC-6AA9-B510-02A02E0D6C27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55D6ED3-C52E-7F8E-D249-782A028C937D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127E7D7-586B-7BFD-0E96-9D634A5A08BE}"/>
              </a:ext>
            </a:extLst>
          </p:cNvPr>
          <p:cNvGrpSpPr/>
          <p:nvPr/>
        </p:nvGrpSpPr>
        <p:grpSpPr>
          <a:xfrm>
            <a:off x="5237642" y="5953125"/>
            <a:ext cx="858358" cy="243787"/>
            <a:chOff x="2573672" y="5843953"/>
            <a:chExt cx="1541127" cy="43770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CCD3DCC-A7F4-F162-C396-0F165D242E53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D5FF822-8160-AB10-4F27-18EB60FB2180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953D9BF-EA23-1D3F-2425-E88469B521ED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352814E-0BA5-4D58-99B1-4EE5DC76E44E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D93F1B7-8E76-9ADC-E1C4-BB917EECA327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6B003C5-89CC-424F-91A8-2BF1C4F08C70}"/>
                  </a:ext>
                </a:extLst>
              </p:cNvPr>
              <p:cNvSpPr txBox="1"/>
              <p:nvPr/>
            </p:nvSpPr>
            <p:spPr>
              <a:xfrm>
                <a:off x="4800600" y="5105400"/>
                <a:ext cx="432234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6B003C5-89CC-424F-91A8-2BF1C4F08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5105400"/>
                <a:ext cx="432234" cy="353302"/>
              </a:xfrm>
              <a:prstGeom prst="rect">
                <a:avLst/>
              </a:prstGeom>
              <a:blipFill>
                <a:blip r:embed="rId7"/>
                <a:stretch>
                  <a:fillRect l="-2857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0B52BA1-E32D-A21A-27A3-27AB6C1504CD}"/>
              </a:ext>
            </a:extLst>
          </p:cNvPr>
          <p:cNvCxnSpPr>
            <a:cxnSpLocks/>
          </p:cNvCxnSpPr>
          <p:nvPr/>
        </p:nvCxnSpPr>
        <p:spPr bwMode="auto">
          <a:xfrm flipV="1">
            <a:off x="5638800" y="5468227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CC92A0-6BD9-6C1B-7E20-CBF61C989E07}"/>
                  </a:ext>
                </a:extLst>
              </p:cNvPr>
              <p:cNvSpPr txBox="1"/>
              <p:nvPr/>
            </p:nvSpPr>
            <p:spPr>
              <a:xfrm>
                <a:off x="4818984" y="5950148"/>
                <a:ext cx="4233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DCC92A0-6BD9-6C1B-7E20-CBF61C989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984" y="5950148"/>
                <a:ext cx="423321" cy="307777"/>
              </a:xfrm>
              <a:prstGeom prst="rect">
                <a:avLst/>
              </a:prstGeom>
              <a:blipFill>
                <a:blip r:embed="rId8"/>
                <a:stretch>
                  <a:fillRect l="-1449" t="-41176" r="-5072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6" name="TextBox 4095">
                <a:extLst>
                  <a:ext uri="{FF2B5EF4-FFF2-40B4-BE49-F238E27FC236}">
                    <a16:creationId xmlns:a16="http://schemas.microsoft.com/office/drawing/2014/main" id="{EDAAFD74-FF02-859A-497F-D85C44F7399A}"/>
                  </a:ext>
                </a:extLst>
              </p:cNvPr>
              <p:cNvSpPr txBox="1"/>
              <p:nvPr/>
            </p:nvSpPr>
            <p:spPr>
              <a:xfrm>
                <a:off x="304800" y="4294898"/>
                <a:ext cx="408637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096" name="TextBox 4095">
                <a:extLst>
                  <a:ext uri="{FF2B5EF4-FFF2-40B4-BE49-F238E27FC236}">
                    <a16:creationId xmlns:a16="http://schemas.microsoft.com/office/drawing/2014/main" id="{EDAAFD74-FF02-859A-497F-D85C44F73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294898"/>
                <a:ext cx="408637" cy="353302"/>
              </a:xfrm>
              <a:prstGeom prst="rect">
                <a:avLst/>
              </a:prstGeom>
              <a:blipFill>
                <a:blip r:embed="rId9"/>
                <a:stretch>
                  <a:fillRect l="-2985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97" name="TextBox 4096">
                <a:extLst>
                  <a:ext uri="{FF2B5EF4-FFF2-40B4-BE49-F238E27FC236}">
                    <a16:creationId xmlns:a16="http://schemas.microsoft.com/office/drawing/2014/main" id="{88F64D49-9F2D-F38D-02FD-6E2AD72DEC2D}"/>
                  </a:ext>
                </a:extLst>
              </p:cNvPr>
              <p:cNvSpPr txBox="1"/>
              <p:nvPr/>
            </p:nvSpPr>
            <p:spPr>
              <a:xfrm>
                <a:off x="992204" y="4334227"/>
                <a:ext cx="4045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097" name="TextBox 4096">
                <a:extLst>
                  <a:ext uri="{FF2B5EF4-FFF2-40B4-BE49-F238E27FC236}">
                    <a16:creationId xmlns:a16="http://schemas.microsoft.com/office/drawing/2014/main" id="{88F64D49-9F2D-F38D-02FD-6E2AD72DE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04" y="4334227"/>
                <a:ext cx="404533" cy="307777"/>
              </a:xfrm>
              <a:prstGeom prst="rect">
                <a:avLst/>
              </a:prstGeom>
              <a:blipFill>
                <a:blip r:embed="rId10"/>
                <a:stretch>
                  <a:fillRect l="-1515" t="-44000" r="-5757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26" name="TextBox 4125">
                <a:extLst>
                  <a:ext uri="{FF2B5EF4-FFF2-40B4-BE49-F238E27FC236}">
                    <a16:creationId xmlns:a16="http://schemas.microsoft.com/office/drawing/2014/main" id="{FCDA47A6-33D8-F09A-EDB1-10771979F1C4}"/>
                  </a:ext>
                </a:extLst>
              </p:cNvPr>
              <p:cNvSpPr txBox="1"/>
              <p:nvPr/>
            </p:nvSpPr>
            <p:spPr>
              <a:xfrm>
                <a:off x="1909104" y="4294898"/>
                <a:ext cx="414601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126" name="TextBox 4125">
                <a:extLst>
                  <a:ext uri="{FF2B5EF4-FFF2-40B4-BE49-F238E27FC236}">
                    <a16:creationId xmlns:a16="http://schemas.microsoft.com/office/drawing/2014/main" id="{FCDA47A6-33D8-F09A-EDB1-10771979F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104" y="4294898"/>
                <a:ext cx="414601" cy="353302"/>
              </a:xfrm>
              <a:prstGeom prst="rect">
                <a:avLst/>
              </a:prstGeom>
              <a:blipFill>
                <a:blip r:embed="rId11"/>
                <a:stretch>
                  <a:fillRect l="-29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27" name="TextBox 4126">
                <a:extLst>
                  <a:ext uri="{FF2B5EF4-FFF2-40B4-BE49-F238E27FC236}">
                    <a16:creationId xmlns:a16="http://schemas.microsoft.com/office/drawing/2014/main" id="{A2F36BEE-8AE3-4B57-C64E-E182AC8D20AF}"/>
                  </a:ext>
                </a:extLst>
              </p:cNvPr>
              <p:cNvSpPr txBox="1"/>
              <p:nvPr/>
            </p:nvSpPr>
            <p:spPr>
              <a:xfrm>
                <a:off x="2596508" y="4334227"/>
                <a:ext cx="4104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27" name="TextBox 4126">
                <a:extLst>
                  <a:ext uri="{FF2B5EF4-FFF2-40B4-BE49-F238E27FC236}">
                    <a16:creationId xmlns:a16="http://schemas.microsoft.com/office/drawing/2014/main" id="{A2F36BEE-8AE3-4B57-C64E-E182AC8D2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508" y="4334227"/>
                <a:ext cx="410497" cy="307777"/>
              </a:xfrm>
              <a:prstGeom prst="rect">
                <a:avLst/>
              </a:prstGeom>
              <a:blipFill>
                <a:blip r:embed="rId12"/>
                <a:stretch>
                  <a:fillRect l="-1493" t="-44000" r="-5522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0" name="TextBox 4139">
                <a:extLst>
                  <a:ext uri="{FF2B5EF4-FFF2-40B4-BE49-F238E27FC236}">
                    <a16:creationId xmlns:a16="http://schemas.microsoft.com/office/drawing/2014/main" id="{9C78AE8F-6934-C824-03B7-8A1BCEEC2CD7}"/>
                  </a:ext>
                </a:extLst>
              </p:cNvPr>
              <p:cNvSpPr txBox="1"/>
              <p:nvPr/>
            </p:nvSpPr>
            <p:spPr>
              <a:xfrm>
                <a:off x="5033304" y="4294898"/>
                <a:ext cx="430631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140" name="TextBox 4139">
                <a:extLst>
                  <a:ext uri="{FF2B5EF4-FFF2-40B4-BE49-F238E27FC236}">
                    <a16:creationId xmlns:a16="http://schemas.microsoft.com/office/drawing/2014/main" id="{9C78AE8F-6934-C824-03B7-8A1BCEEC2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304" y="4294898"/>
                <a:ext cx="430631" cy="353302"/>
              </a:xfrm>
              <a:prstGeom prst="rect">
                <a:avLst/>
              </a:prstGeom>
              <a:blipFill>
                <a:blip r:embed="rId13"/>
                <a:stretch>
                  <a:fillRect l="-2857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41" name="TextBox 4140">
                <a:extLst>
                  <a:ext uri="{FF2B5EF4-FFF2-40B4-BE49-F238E27FC236}">
                    <a16:creationId xmlns:a16="http://schemas.microsoft.com/office/drawing/2014/main" id="{05E80442-D9B5-92BF-F7A7-4A311EAD50C6}"/>
                  </a:ext>
                </a:extLst>
              </p:cNvPr>
              <p:cNvSpPr txBox="1"/>
              <p:nvPr/>
            </p:nvSpPr>
            <p:spPr>
              <a:xfrm>
                <a:off x="5720708" y="4334227"/>
                <a:ext cx="4140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41" name="TextBox 4140">
                <a:extLst>
                  <a:ext uri="{FF2B5EF4-FFF2-40B4-BE49-F238E27FC236}">
                    <a16:creationId xmlns:a16="http://schemas.microsoft.com/office/drawing/2014/main" id="{05E80442-D9B5-92BF-F7A7-4A311EAD5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708" y="4334227"/>
                <a:ext cx="414023" cy="307777"/>
              </a:xfrm>
              <a:prstGeom prst="rect">
                <a:avLst/>
              </a:prstGeom>
              <a:blipFill>
                <a:blip r:embed="rId14"/>
                <a:stretch>
                  <a:fillRect t="-44000" r="-54412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44" name="TextBox 4143">
            <a:extLst>
              <a:ext uri="{FF2B5EF4-FFF2-40B4-BE49-F238E27FC236}">
                <a16:creationId xmlns:a16="http://schemas.microsoft.com/office/drawing/2014/main" id="{379C681A-DA0B-E892-E416-59A942A38F2F}"/>
              </a:ext>
            </a:extLst>
          </p:cNvPr>
          <p:cNvSpPr txBox="1"/>
          <p:nvPr/>
        </p:nvSpPr>
        <p:spPr>
          <a:xfrm>
            <a:off x="3830863" y="5410200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0188BC-A3CF-81BF-755E-54BE6D23C3E3}"/>
                  </a:ext>
                </a:extLst>
              </p:cNvPr>
              <p:cNvSpPr txBox="1"/>
              <p:nvPr/>
            </p:nvSpPr>
            <p:spPr>
              <a:xfrm>
                <a:off x="7374886" y="474353"/>
                <a:ext cx="2451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F0188BC-A3CF-81BF-755E-54BE6D23C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886" y="474353"/>
                <a:ext cx="245114" cy="338554"/>
              </a:xfrm>
              <a:prstGeom prst="rect">
                <a:avLst/>
              </a:prstGeom>
              <a:blipFill>
                <a:blip r:embed="rId15"/>
                <a:stretch>
                  <a:fillRect t="-16364" r="-15000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35" name="TextBox 4534">
            <a:extLst>
              <a:ext uri="{FF2B5EF4-FFF2-40B4-BE49-F238E27FC236}">
                <a16:creationId xmlns:a16="http://schemas.microsoft.com/office/drawing/2014/main" id="{5EDEA584-624B-BCF2-8A3B-5B23644147AF}"/>
              </a:ext>
            </a:extLst>
          </p:cNvPr>
          <p:cNvSpPr txBox="1"/>
          <p:nvPr/>
        </p:nvSpPr>
        <p:spPr>
          <a:xfrm>
            <a:off x="3886200" y="3657600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536" name="TextBox 4535">
            <a:extLst>
              <a:ext uri="{FF2B5EF4-FFF2-40B4-BE49-F238E27FC236}">
                <a16:creationId xmlns:a16="http://schemas.microsoft.com/office/drawing/2014/main" id="{E8CB4FBE-08EF-9D8D-70F5-310322567550}"/>
              </a:ext>
            </a:extLst>
          </p:cNvPr>
          <p:cNvSpPr txBox="1"/>
          <p:nvPr/>
        </p:nvSpPr>
        <p:spPr>
          <a:xfrm>
            <a:off x="6324600" y="3657600"/>
            <a:ext cx="2884596" cy="2862322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2000" kern="0" dirty="0">
                <a:latin typeface="Tahoma" panose="020B0604030504040204" pitchFamily="34" charset="0"/>
              </a:rPr>
              <a:t>Many parameters: </a:t>
            </a:r>
          </a:p>
          <a:p>
            <a:pPr algn="ctr"/>
            <a:r>
              <a:rPr lang="en-US" sz="2000" kern="0" dirty="0">
                <a:latin typeface="Tahoma" panose="020B0604030504040204" pitchFamily="34" charset="0"/>
              </a:rPr>
              <a:t>Each “attention head”</a:t>
            </a:r>
            <a:br>
              <a:rPr lang="en-US" sz="2000" kern="0" dirty="0">
                <a:latin typeface="Tahoma" panose="020B0604030504040204" pitchFamily="34" charset="0"/>
              </a:rPr>
            </a:br>
            <a:r>
              <a:rPr lang="en-US" sz="2000" kern="0" dirty="0">
                <a:latin typeface="Tahoma" panose="020B0604030504040204" pitchFamily="34" charset="0"/>
              </a:rPr>
              <a:t>uses its own linear projection matrices to extract </a:t>
            </a:r>
            <a:r>
              <a:rPr lang="en-US" sz="2000" kern="0" dirty="0">
                <a:solidFill>
                  <a:srgbClr val="FFC000"/>
                </a:solidFill>
                <a:latin typeface="Tahoma" panose="020B0604030504040204" pitchFamily="34" charset="0"/>
              </a:rPr>
              <a:t>keys</a:t>
            </a:r>
            <a:r>
              <a:rPr lang="en-US" sz="2000" kern="0" dirty="0">
                <a:latin typeface="Tahoma" panose="020B0604030504040204" pitchFamily="34" charset="0"/>
              </a:rPr>
              <a:t> and </a:t>
            </a:r>
            <a:r>
              <a:rPr lang="en-US" sz="2000" kern="0" dirty="0">
                <a:solidFill>
                  <a:srgbClr val="0070C0"/>
                </a:solidFill>
                <a:latin typeface="Tahoma" panose="020B0604030504040204" pitchFamily="34" charset="0"/>
              </a:rPr>
              <a:t>values</a:t>
            </a:r>
          </a:p>
          <a:p>
            <a:pPr algn="ctr"/>
            <a:endParaRPr lang="en-US" sz="2000" kern="0" dirty="0">
              <a:solidFill>
                <a:srgbClr val="0070C0"/>
              </a:solidFill>
              <a:latin typeface="Tahoma" panose="020B0604030504040204" pitchFamily="34" charset="0"/>
            </a:endParaRPr>
          </a:p>
          <a:p>
            <a:pPr algn="ctr"/>
            <a:r>
              <a:rPr lang="en-US" sz="2000" kern="0" dirty="0">
                <a:latin typeface="Tahoma" panose="020B0604030504040204" pitchFamily="34" charset="0"/>
              </a:rPr>
              <a:t>and to construct the </a:t>
            </a:r>
            <a:r>
              <a:rPr lang="en-US" sz="2000" kern="0" dirty="0">
                <a:solidFill>
                  <a:srgbClr val="FF33CC"/>
                </a:solidFill>
                <a:latin typeface="Tahoma" panose="020B0604030504040204" pitchFamily="34" charset="0"/>
              </a:rPr>
              <a:t>queries</a:t>
            </a:r>
            <a:r>
              <a:rPr lang="en-US" sz="2000" kern="0" dirty="0">
                <a:latin typeface="Tahoma" panose="020B0604030504040204" pitchFamily="34" charset="0"/>
              </a:rPr>
              <a:t> from the current prediction task</a:t>
            </a:r>
            <a:r>
              <a:rPr lang="en-US" sz="2000" kern="0" dirty="0">
                <a:solidFill>
                  <a:srgbClr val="0070C0"/>
                </a:solidFill>
                <a:latin typeface="Tahoma" panose="020B0604030504040204" pitchFamily="34" charset="0"/>
              </a:rPr>
              <a:t> </a:t>
            </a:r>
            <a:endParaRPr lang="en-US" sz="2000" kern="0" dirty="0"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37" name="TextBox 4536">
                <a:extLst>
                  <a:ext uri="{FF2B5EF4-FFF2-40B4-BE49-F238E27FC236}">
                    <a16:creationId xmlns:a16="http://schemas.microsoft.com/office/drawing/2014/main" id="{CDA79543-EFB6-51D4-1028-897A173E198A}"/>
                  </a:ext>
                </a:extLst>
              </p:cNvPr>
              <p:cNvSpPr txBox="1"/>
              <p:nvPr/>
            </p:nvSpPr>
            <p:spPr>
              <a:xfrm>
                <a:off x="4724400" y="1447800"/>
                <a:ext cx="4648200" cy="1200329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sz="2400" kern="0" dirty="0">
                    <a:solidFill>
                      <a:srgbClr val="FF33CC"/>
                    </a:solidFill>
                    <a:latin typeface="Tahoma" panose="020B0604030504040204" pitchFamily="34" charset="0"/>
                  </a:rPr>
                  <a:t>Look for several objects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kern="0" dirty="0">
                    <a:solidFill>
                      <a:srgbClr val="FF33CC"/>
                    </a:solidFill>
                    <a:latin typeface="Tahoma" panose="020B0604030504040204" pitchFamily="34" charset="0"/>
                  </a:rPr>
                  <a:t> </a:t>
                </a:r>
                <a:r>
                  <a:rPr lang="en-US" sz="2400" kern="0" dirty="0">
                    <a:solidFill>
                      <a:srgbClr val="FFC000"/>
                    </a:solidFill>
                    <a:latin typeface="Tahoma" panose="020B0604030504040204" pitchFamily="34" charset="0"/>
                  </a:rPr>
                  <a:t>that are relevant in different ways</a:t>
                </a:r>
                <a:r>
                  <a:rPr lang="en-US" sz="2400" kern="0" dirty="0">
                    <a:solidFill>
                      <a:srgbClr val="0070C0"/>
                    </a:solidFill>
                    <a:latin typeface="Tahoma" panose="020B0604030504040204" pitchFamily="34" charset="0"/>
                  </a:rPr>
                  <a:t> and extract their relevant info</a:t>
                </a:r>
                <a:endParaRPr lang="en-US" sz="2400" kern="0" dirty="0">
                  <a:solidFill>
                    <a:srgbClr val="FFC000"/>
                  </a:solidFill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537" name="TextBox 4536">
                <a:extLst>
                  <a:ext uri="{FF2B5EF4-FFF2-40B4-BE49-F238E27FC236}">
                    <a16:creationId xmlns:a16="http://schemas.microsoft.com/office/drawing/2014/main" id="{CDA79543-EFB6-51D4-1028-897A173E1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1447800"/>
                <a:ext cx="4648200" cy="1200329"/>
              </a:xfrm>
              <a:prstGeom prst="rect">
                <a:avLst/>
              </a:prstGeom>
              <a:blipFill>
                <a:blip r:embed="rId16"/>
                <a:stretch>
                  <a:fillRect l="-1966" t="-6633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45" name="Group 4544">
            <a:extLst>
              <a:ext uri="{FF2B5EF4-FFF2-40B4-BE49-F238E27FC236}">
                <a16:creationId xmlns:a16="http://schemas.microsoft.com/office/drawing/2014/main" id="{9EADB0A1-B5AC-040B-C45F-F2F2777E7631}"/>
              </a:ext>
            </a:extLst>
          </p:cNvPr>
          <p:cNvGrpSpPr/>
          <p:nvPr/>
        </p:nvGrpSpPr>
        <p:grpSpPr>
          <a:xfrm>
            <a:off x="3733800" y="2205335"/>
            <a:ext cx="914400" cy="690265"/>
            <a:chOff x="3733800" y="2205335"/>
            <a:chExt cx="914400" cy="690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38" name="TextBox 4537">
                  <a:extLst>
                    <a:ext uri="{FF2B5EF4-FFF2-40B4-BE49-F238E27FC236}">
                      <a16:creationId xmlns:a16="http://schemas.microsoft.com/office/drawing/2014/main" id="{92EDB2C2-59AD-6802-BD70-E8A6924262EA}"/>
                    </a:ext>
                  </a:extLst>
                </p:cNvPr>
                <p:cNvSpPr txBox="1"/>
                <p:nvPr/>
              </p:nvSpPr>
              <p:spPr>
                <a:xfrm>
                  <a:off x="3733800" y="2433935"/>
                  <a:ext cx="575799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kern="0" smtClean="0">
                            <a:solidFill>
                              <a:srgbClr val="CC99FF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en-US" sz="24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4538" name="TextBox 4537">
                  <a:extLst>
                    <a:ext uri="{FF2B5EF4-FFF2-40B4-BE49-F238E27FC236}">
                      <a16:creationId xmlns:a16="http://schemas.microsoft.com/office/drawing/2014/main" id="{92EDB2C2-59AD-6802-BD70-E8A6924262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800" y="2433935"/>
                  <a:ext cx="575799" cy="46166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2" name="TextBox 4541">
                  <a:extLst>
                    <a:ext uri="{FF2B5EF4-FFF2-40B4-BE49-F238E27FC236}">
                      <a16:creationId xmlns:a16="http://schemas.microsoft.com/office/drawing/2014/main" id="{BE0C1FD0-A08E-26D6-78EF-1A324D26D416}"/>
                    </a:ext>
                  </a:extLst>
                </p:cNvPr>
                <p:cNvSpPr txBox="1"/>
                <p:nvPr/>
              </p:nvSpPr>
              <p:spPr>
                <a:xfrm>
                  <a:off x="3843801" y="2362200"/>
                  <a:ext cx="575799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kern="0" smtClean="0">
                            <a:solidFill>
                              <a:srgbClr val="CC99FF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en-US" sz="24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4542" name="TextBox 4541">
                  <a:extLst>
                    <a:ext uri="{FF2B5EF4-FFF2-40B4-BE49-F238E27FC236}">
                      <a16:creationId xmlns:a16="http://schemas.microsoft.com/office/drawing/2014/main" id="{BE0C1FD0-A08E-26D6-78EF-1A324D26D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3801" y="2362200"/>
                  <a:ext cx="575799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3" name="TextBox 4542">
                  <a:extLst>
                    <a:ext uri="{FF2B5EF4-FFF2-40B4-BE49-F238E27FC236}">
                      <a16:creationId xmlns:a16="http://schemas.microsoft.com/office/drawing/2014/main" id="{8FC778F3-F4AC-98F1-F07C-9B39D201C719}"/>
                    </a:ext>
                  </a:extLst>
                </p:cNvPr>
                <p:cNvSpPr txBox="1"/>
                <p:nvPr/>
              </p:nvSpPr>
              <p:spPr>
                <a:xfrm>
                  <a:off x="3962400" y="2281535"/>
                  <a:ext cx="575799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kern="0" smtClean="0">
                            <a:solidFill>
                              <a:srgbClr val="CC99FF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en-US" sz="24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4543" name="TextBox 4542">
                  <a:extLst>
                    <a:ext uri="{FF2B5EF4-FFF2-40B4-BE49-F238E27FC236}">
                      <a16:creationId xmlns:a16="http://schemas.microsoft.com/office/drawing/2014/main" id="{8FC778F3-F4AC-98F1-F07C-9B39D201C7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2400" y="2281535"/>
                  <a:ext cx="575799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44" name="TextBox 4543">
                  <a:extLst>
                    <a:ext uri="{FF2B5EF4-FFF2-40B4-BE49-F238E27FC236}">
                      <a16:creationId xmlns:a16="http://schemas.microsoft.com/office/drawing/2014/main" id="{37F7AE4F-7369-24F4-F163-17C0D564FDBC}"/>
                    </a:ext>
                  </a:extLst>
                </p:cNvPr>
                <p:cNvSpPr txBox="1"/>
                <p:nvPr/>
              </p:nvSpPr>
              <p:spPr>
                <a:xfrm>
                  <a:off x="4072401" y="2205335"/>
                  <a:ext cx="575799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kern="0" smtClean="0">
                            <a:solidFill>
                              <a:srgbClr val="CC99FF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m:oMathPara>
                  </a14:m>
                  <a:endParaRPr lang="en-US" sz="2400" dirty="0"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4544" name="TextBox 4543">
                  <a:extLst>
                    <a:ext uri="{FF2B5EF4-FFF2-40B4-BE49-F238E27FC236}">
                      <a16:creationId xmlns:a16="http://schemas.microsoft.com/office/drawing/2014/main" id="{37F7AE4F-7369-24F4-F163-17C0D564FD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2401" y="2205335"/>
                  <a:ext cx="575799" cy="46166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47" name="TextBox 4546">
            <a:extLst>
              <a:ext uri="{FF2B5EF4-FFF2-40B4-BE49-F238E27FC236}">
                <a16:creationId xmlns:a16="http://schemas.microsoft.com/office/drawing/2014/main" id="{41BD474E-0A99-4261-3DF6-BF91FA9BE573}"/>
              </a:ext>
            </a:extLst>
          </p:cNvPr>
          <p:cNvSpPr txBox="1"/>
          <p:nvPr/>
        </p:nvSpPr>
        <p:spPr>
          <a:xfrm>
            <a:off x="700551" y="1371600"/>
            <a:ext cx="21950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kern="0" dirty="0">
                <a:solidFill>
                  <a:srgbClr val="0070C0"/>
                </a:solidFill>
                <a:latin typeface="Tahoma" panose="020B0604030504040204" pitchFamily="34" charset="0"/>
              </a:rPr>
              <a:t>Concatenate the result vectors, then multiply by one more matrix to reduce dimensionality</a:t>
            </a:r>
          </a:p>
        </p:txBody>
      </p:sp>
      <p:grpSp>
        <p:nvGrpSpPr>
          <p:cNvPr id="4566" name="Group 4565">
            <a:extLst>
              <a:ext uri="{FF2B5EF4-FFF2-40B4-BE49-F238E27FC236}">
                <a16:creationId xmlns:a16="http://schemas.microsoft.com/office/drawing/2014/main" id="{77FB1985-5C9E-E142-7AC9-A3E6DFD0510E}"/>
              </a:ext>
            </a:extLst>
          </p:cNvPr>
          <p:cNvGrpSpPr/>
          <p:nvPr/>
        </p:nvGrpSpPr>
        <p:grpSpPr>
          <a:xfrm>
            <a:off x="3339508" y="46454"/>
            <a:ext cx="3234116" cy="1391201"/>
            <a:chOff x="3339508" y="46454"/>
            <a:chExt cx="3234116" cy="1391201"/>
          </a:xfrm>
        </p:grpSpPr>
        <p:cxnSp>
          <p:nvCxnSpPr>
            <p:cNvPr id="4548" name="Straight Arrow Connector 4547">
              <a:extLst>
                <a:ext uri="{FF2B5EF4-FFF2-40B4-BE49-F238E27FC236}">
                  <a16:creationId xmlns:a16="http://schemas.microsoft.com/office/drawing/2014/main" id="{AEBAB432-00A5-C0F1-9D42-8E75C6A4E6C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25906" y="556591"/>
              <a:ext cx="1268" cy="881064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60" name="TextBox 4559">
                  <a:extLst>
                    <a:ext uri="{FF2B5EF4-FFF2-40B4-BE49-F238E27FC236}">
                      <a16:creationId xmlns:a16="http://schemas.microsoft.com/office/drawing/2014/main" id="{BABC8E25-6698-3218-F629-44051510751D}"/>
                    </a:ext>
                  </a:extLst>
                </p:cNvPr>
                <p:cNvSpPr txBox="1"/>
                <p:nvPr/>
              </p:nvSpPr>
              <p:spPr>
                <a:xfrm>
                  <a:off x="4280540" y="46454"/>
                  <a:ext cx="2293084" cy="11158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kern="0" dirty="0">
                      <a:solidFill>
                        <a:srgbClr val="0070C0"/>
                      </a:solidFill>
                      <a:latin typeface="Tahoma" panose="020B0604030504040204" pitchFamily="34" charset="0"/>
                    </a:rPr>
                    <a:t>Now pass through an MLP to get our </a:t>
                  </a:r>
                  <a:r>
                    <a:rPr lang="en-US" sz="1600" kern="0" dirty="0">
                      <a:solidFill>
                        <a:srgbClr val="FF33CC"/>
                      </a:solidFill>
                      <a:latin typeface="Tahoma" panose="020B0604030504040204" pitchFamily="34" charset="0"/>
                    </a:rPr>
                    <a:t>query-specific</a:t>
                  </a:r>
                  <a:r>
                    <a:rPr lang="en-US" sz="1600" kern="0" dirty="0">
                      <a:solidFill>
                        <a:srgbClr val="0070C0"/>
                      </a:solidFill>
                      <a:latin typeface="Tahoma" panose="020B0604030504040204" pitchFamily="34" charset="0"/>
                    </a:rPr>
                    <a:t> encoding of the context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60" name="TextBox 4559">
                  <a:extLst>
                    <a:ext uri="{FF2B5EF4-FFF2-40B4-BE49-F238E27FC236}">
                      <a16:creationId xmlns:a16="http://schemas.microsoft.com/office/drawing/2014/main" id="{BABC8E25-6698-3218-F629-440515107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0540" y="46454"/>
                  <a:ext cx="2293084" cy="1115883"/>
                </a:xfrm>
                <a:prstGeom prst="rect">
                  <a:avLst/>
                </a:prstGeom>
                <a:blipFill>
                  <a:blip r:embed="rId21"/>
                  <a:stretch>
                    <a:fillRect l="-1330" t="-1639" b="-43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61" name="Group 4560">
              <a:extLst>
                <a:ext uri="{FF2B5EF4-FFF2-40B4-BE49-F238E27FC236}">
                  <a16:creationId xmlns:a16="http://schemas.microsoft.com/office/drawing/2014/main" id="{EDDE3184-0161-FD9A-76D7-68715AF9CBD1}"/>
                </a:ext>
              </a:extLst>
            </p:cNvPr>
            <p:cNvGrpSpPr/>
            <p:nvPr/>
          </p:nvGrpSpPr>
          <p:grpSpPr>
            <a:xfrm>
              <a:off x="3339508" y="152400"/>
              <a:ext cx="822675" cy="305648"/>
              <a:chOff x="453858" y="3036290"/>
              <a:chExt cx="1178111" cy="437703"/>
            </a:xfrm>
          </p:grpSpPr>
          <p:sp>
            <p:nvSpPr>
              <p:cNvPr id="4562" name="Rectangle 4561">
                <a:extLst>
                  <a:ext uri="{FF2B5EF4-FFF2-40B4-BE49-F238E27FC236}">
                    <a16:creationId xmlns:a16="http://schemas.microsoft.com/office/drawing/2014/main" id="{00B4F78E-03A9-CD96-D342-6268A3E8A469}"/>
                  </a:ext>
                </a:extLst>
              </p:cNvPr>
              <p:cNvSpPr/>
              <p:nvPr/>
            </p:nvSpPr>
            <p:spPr>
              <a:xfrm rot="16200000" flipH="1" flipV="1">
                <a:off x="824062" y="2666086"/>
                <a:ext cx="437703" cy="117811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3" name="Oval 4562">
                <a:extLst>
                  <a:ext uri="{FF2B5EF4-FFF2-40B4-BE49-F238E27FC236}">
                    <a16:creationId xmlns:a16="http://schemas.microsoft.com/office/drawing/2014/main" id="{27998D4D-2BEC-70F4-89D0-F78516B3A563}"/>
                  </a:ext>
                </a:extLst>
              </p:cNvPr>
              <p:cNvSpPr/>
              <p:nvPr/>
            </p:nvSpPr>
            <p:spPr>
              <a:xfrm rot="16200000" flipH="1" flipV="1">
                <a:off x="1360168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4" name="Oval 4563">
                <a:extLst>
                  <a:ext uri="{FF2B5EF4-FFF2-40B4-BE49-F238E27FC236}">
                    <a16:creationId xmlns:a16="http://schemas.microsoft.com/office/drawing/2014/main" id="{C6D43AB1-CB80-865F-BCDB-3F2A0695CFA9}"/>
                  </a:ext>
                </a:extLst>
              </p:cNvPr>
              <p:cNvSpPr/>
              <p:nvPr/>
            </p:nvSpPr>
            <p:spPr>
              <a:xfrm rot="16200000" flipH="1" flipV="1">
                <a:off x="1005235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5" name="Oval 4564">
                <a:extLst>
                  <a:ext uri="{FF2B5EF4-FFF2-40B4-BE49-F238E27FC236}">
                    <a16:creationId xmlns:a16="http://schemas.microsoft.com/office/drawing/2014/main" id="{44616369-9135-C215-949B-9872DA40C0B0}"/>
                  </a:ext>
                </a:extLst>
              </p:cNvPr>
              <p:cNvSpPr/>
              <p:nvPr/>
            </p:nvSpPr>
            <p:spPr>
              <a:xfrm rot="16200000" flipH="1" flipV="1">
                <a:off x="650302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70" name="Group 4569">
            <a:extLst>
              <a:ext uri="{FF2B5EF4-FFF2-40B4-BE49-F238E27FC236}">
                <a16:creationId xmlns:a16="http://schemas.microsoft.com/office/drawing/2014/main" id="{D8F4ADDA-93D8-773F-6B5E-1682D5A17A81}"/>
              </a:ext>
            </a:extLst>
          </p:cNvPr>
          <p:cNvGrpSpPr/>
          <p:nvPr/>
        </p:nvGrpSpPr>
        <p:grpSpPr>
          <a:xfrm>
            <a:off x="456352" y="244124"/>
            <a:ext cx="6706448" cy="4861277"/>
            <a:chOff x="456352" y="244124"/>
            <a:chExt cx="6706448" cy="4861277"/>
          </a:xfrm>
        </p:grpSpPr>
        <p:cxnSp>
          <p:nvCxnSpPr>
            <p:cNvPr id="4571" name="Straight Arrow Connector 4570">
              <a:extLst>
                <a:ext uri="{FF2B5EF4-FFF2-40B4-BE49-F238E27FC236}">
                  <a16:creationId xmlns:a16="http://schemas.microsoft.com/office/drawing/2014/main" id="{D745CE12-8E69-97E1-68F7-5D25868ACA4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39937" y="4648200"/>
              <a:ext cx="122063" cy="457201"/>
            </a:xfrm>
            <a:prstGeom prst="straightConnector1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2" name="Straight Arrow Connector 4571">
              <a:extLst>
                <a:ext uri="{FF2B5EF4-FFF2-40B4-BE49-F238E27FC236}">
                  <a16:creationId xmlns:a16="http://schemas.microsoft.com/office/drawing/2014/main" id="{A40A6756-AABA-DDF4-D28C-E951A7DC8E0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97137" y="4648200"/>
              <a:ext cx="122063" cy="457201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3" name="Straight Arrow Connector 4572">
              <a:extLst>
                <a:ext uri="{FF2B5EF4-FFF2-40B4-BE49-F238E27FC236}">
                  <a16:creationId xmlns:a16="http://schemas.microsoft.com/office/drawing/2014/main" id="{389CD61D-162B-1425-E8E7-8719F896BF80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244241" y="4648200"/>
              <a:ext cx="122063" cy="457201"/>
            </a:xfrm>
            <a:prstGeom prst="straightConnector1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4" name="Straight Arrow Connector 4573">
              <a:extLst>
                <a:ext uri="{FF2B5EF4-FFF2-40B4-BE49-F238E27FC236}">
                  <a16:creationId xmlns:a16="http://schemas.microsoft.com/office/drawing/2014/main" id="{EDC41E5E-3511-F0F4-A003-4B282845DE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01441" y="4648200"/>
              <a:ext cx="122063" cy="457201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5" name="Straight Arrow Connector 4574">
              <a:extLst>
                <a:ext uri="{FF2B5EF4-FFF2-40B4-BE49-F238E27FC236}">
                  <a16:creationId xmlns:a16="http://schemas.microsoft.com/office/drawing/2014/main" id="{23E0AE2F-5994-B00A-27AB-40EB159225C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368441" y="4648200"/>
              <a:ext cx="122063" cy="457201"/>
            </a:xfrm>
            <a:prstGeom prst="straightConnector1">
              <a:avLst/>
            </a:prstGeom>
            <a:noFill/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6" name="Straight Arrow Connector 4575">
              <a:extLst>
                <a:ext uri="{FF2B5EF4-FFF2-40B4-BE49-F238E27FC236}">
                  <a16:creationId xmlns:a16="http://schemas.microsoft.com/office/drawing/2014/main" id="{24EA4211-0CB9-7357-606D-6AF4E77E6A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25641" y="4648200"/>
              <a:ext cx="122063" cy="457201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pSp>
          <p:nvGrpSpPr>
            <p:cNvPr id="4577" name="Group 4576">
              <a:extLst>
                <a:ext uri="{FF2B5EF4-FFF2-40B4-BE49-F238E27FC236}">
                  <a16:creationId xmlns:a16="http://schemas.microsoft.com/office/drawing/2014/main" id="{4E874624-C846-401C-BB82-CB3F08757508}"/>
                </a:ext>
              </a:extLst>
            </p:cNvPr>
            <p:cNvGrpSpPr/>
            <p:nvPr/>
          </p:nvGrpSpPr>
          <p:grpSpPr>
            <a:xfrm rot="5400000">
              <a:off x="197838" y="3687514"/>
              <a:ext cx="822675" cy="305648"/>
              <a:chOff x="453858" y="3036290"/>
              <a:chExt cx="1178111" cy="437703"/>
            </a:xfrm>
          </p:grpSpPr>
          <p:sp>
            <p:nvSpPr>
              <p:cNvPr id="4616" name="Rectangle 4615">
                <a:extLst>
                  <a:ext uri="{FF2B5EF4-FFF2-40B4-BE49-F238E27FC236}">
                    <a16:creationId xmlns:a16="http://schemas.microsoft.com/office/drawing/2014/main" id="{1BE6B3E2-20F5-38CB-8388-3AB7CF735189}"/>
                  </a:ext>
                </a:extLst>
              </p:cNvPr>
              <p:cNvSpPr/>
              <p:nvPr/>
            </p:nvSpPr>
            <p:spPr>
              <a:xfrm rot="16200000" flipH="1" flipV="1">
                <a:off x="824062" y="2666086"/>
                <a:ext cx="437703" cy="1178111"/>
              </a:xfrm>
              <a:prstGeom prst="rect">
                <a:avLst/>
              </a:prstGeom>
              <a:solidFill>
                <a:srgbClr val="FFC000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7" name="Oval 4616">
                <a:extLst>
                  <a:ext uri="{FF2B5EF4-FFF2-40B4-BE49-F238E27FC236}">
                    <a16:creationId xmlns:a16="http://schemas.microsoft.com/office/drawing/2014/main" id="{F8F5BA6F-9065-8207-1734-C4396D8D4FDC}"/>
                  </a:ext>
                </a:extLst>
              </p:cNvPr>
              <p:cNvSpPr/>
              <p:nvPr/>
            </p:nvSpPr>
            <p:spPr>
              <a:xfrm rot="16200000" flipH="1" flipV="1">
                <a:off x="1360168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8" name="Oval 4617">
                <a:extLst>
                  <a:ext uri="{FF2B5EF4-FFF2-40B4-BE49-F238E27FC236}">
                    <a16:creationId xmlns:a16="http://schemas.microsoft.com/office/drawing/2014/main" id="{8A10E535-CAA9-4712-7695-3B25AC7A799C}"/>
                  </a:ext>
                </a:extLst>
              </p:cNvPr>
              <p:cNvSpPr/>
              <p:nvPr/>
            </p:nvSpPr>
            <p:spPr>
              <a:xfrm rot="16200000" flipH="1" flipV="1">
                <a:off x="1005235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9" name="Oval 4618">
                <a:extLst>
                  <a:ext uri="{FF2B5EF4-FFF2-40B4-BE49-F238E27FC236}">
                    <a16:creationId xmlns:a16="http://schemas.microsoft.com/office/drawing/2014/main" id="{5219CA15-B6B6-C839-16BF-7E3184D4DD56}"/>
                  </a:ext>
                </a:extLst>
              </p:cNvPr>
              <p:cNvSpPr/>
              <p:nvPr/>
            </p:nvSpPr>
            <p:spPr>
              <a:xfrm rot="16200000" flipH="1" flipV="1">
                <a:off x="650302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78" name="Group 4577">
              <a:extLst>
                <a:ext uri="{FF2B5EF4-FFF2-40B4-BE49-F238E27FC236}">
                  <a16:creationId xmlns:a16="http://schemas.microsoft.com/office/drawing/2014/main" id="{5C509E63-EA2A-CC35-28A8-655CC1249743}"/>
                </a:ext>
              </a:extLst>
            </p:cNvPr>
            <p:cNvGrpSpPr/>
            <p:nvPr/>
          </p:nvGrpSpPr>
          <p:grpSpPr>
            <a:xfrm rot="5400000">
              <a:off x="883638" y="3687514"/>
              <a:ext cx="822675" cy="305648"/>
              <a:chOff x="453858" y="3036290"/>
              <a:chExt cx="1178111" cy="437703"/>
            </a:xfrm>
          </p:grpSpPr>
          <p:sp>
            <p:nvSpPr>
              <p:cNvPr id="4612" name="Rectangle 4611">
                <a:extLst>
                  <a:ext uri="{FF2B5EF4-FFF2-40B4-BE49-F238E27FC236}">
                    <a16:creationId xmlns:a16="http://schemas.microsoft.com/office/drawing/2014/main" id="{912CEC8F-33B8-01FD-C514-88A5F2657B8A}"/>
                  </a:ext>
                </a:extLst>
              </p:cNvPr>
              <p:cNvSpPr/>
              <p:nvPr/>
            </p:nvSpPr>
            <p:spPr>
              <a:xfrm rot="16200000" flipH="1" flipV="1">
                <a:off x="824062" y="2666086"/>
                <a:ext cx="437703" cy="1178111"/>
              </a:xfrm>
              <a:prstGeom prst="rect">
                <a:avLst/>
              </a:prstGeom>
              <a:solidFill>
                <a:srgbClr val="79C6FF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3" name="Oval 4612">
                <a:extLst>
                  <a:ext uri="{FF2B5EF4-FFF2-40B4-BE49-F238E27FC236}">
                    <a16:creationId xmlns:a16="http://schemas.microsoft.com/office/drawing/2014/main" id="{2774F4D9-99AD-6751-1BCB-DC0AD1E37E16}"/>
                  </a:ext>
                </a:extLst>
              </p:cNvPr>
              <p:cNvSpPr/>
              <p:nvPr/>
            </p:nvSpPr>
            <p:spPr>
              <a:xfrm rot="16200000" flipH="1" flipV="1">
                <a:off x="1360168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4" name="Oval 4613">
                <a:extLst>
                  <a:ext uri="{FF2B5EF4-FFF2-40B4-BE49-F238E27FC236}">
                    <a16:creationId xmlns:a16="http://schemas.microsoft.com/office/drawing/2014/main" id="{43054DD2-833F-879D-E2E7-40EE6B522B18}"/>
                  </a:ext>
                </a:extLst>
              </p:cNvPr>
              <p:cNvSpPr/>
              <p:nvPr/>
            </p:nvSpPr>
            <p:spPr>
              <a:xfrm rot="16200000" flipH="1" flipV="1">
                <a:off x="1005235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5" name="Oval 4614">
                <a:extLst>
                  <a:ext uri="{FF2B5EF4-FFF2-40B4-BE49-F238E27FC236}">
                    <a16:creationId xmlns:a16="http://schemas.microsoft.com/office/drawing/2014/main" id="{25365F22-BBA2-79E5-1D38-F5ECFB1C54E8}"/>
                  </a:ext>
                </a:extLst>
              </p:cNvPr>
              <p:cNvSpPr/>
              <p:nvPr/>
            </p:nvSpPr>
            <p:spPr>
              <a:xfrm rot="16200000" flipH="1" flipV="1">
                <a:off x="650302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79" name="Group 4578">
              <a:extLst>
                <a:ext uri="{FF2B5EF4-FFF2-40B4-BE49-F238E27FC236}">
                  <a16:creationId xmlns:a16="http://schemas.microsoft.com/office/drawing/2014/main" id="{A8FAB9B0-3F7A-776A-2A26-8E3D4CF5FA67}"/>
                </a:ext>
              </a:extLst>
            </p:cNvPr>
            <p:cNvGrpSpPr/>
            <p:nvPr/>
          </p:nvGrpSpPr>
          <p:grpSpPr>
            <a:xfrm rot="5400000">
              <a:off x="1802142" y="3687514"/>
              <a:ext cx="822675" cy="305648"/>
              <a:chOff x="453858" y="3036290"/>
              <a:chExt cx="1178111" cy="437703"/>
            </a:xfrm>
          </p:grpSpPr>
          <p:sp>
            <p:nvSpPr>
              <p:cNvPr id="4608" name="Rectangle 4607">
                <a:extLst>
                  <a:ext uri="{FF2B5EF4-FFF2-40B4-BE49-F238E27FC236}">
                    <a16:creationId xmlns:a16="http://schemas.microsoft.com/office/drawing/2014/main" id="{96EFCBFE-F8A7-08A0-E7DC-703C4C183C6F}"/>
                  </a:ext>
                </a:extLst>
              </p:cNvPr>
              <p:cNvSpPr/>
              <p:nvPr/>
            </p:nvSpPr>
            <p:spPr>
              <a:xfrm rot="16200000" flipH="1" flipV="1">
                <a:off x="824062" y="2666086"/>
                <a:ext cx="437703" cy="1178111"/>
              </a:xfrm>
              <a:prstGeom prst="rect">
                <a:avLst/>
              </a:prstGeom>
              <a:solidFill>
                <a:srgbClr val="FFC000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9" name="Oval 4608">
                <a:extLst>
                  <a:ext uri="{FF2B5EF4-FFF2-40B4-BE49-F238E27FC236}">
                    <a16:creationId xmlns:a16="http://schemas.microsoft.com/office/drawing/2014/main" id="{E34F247B-4B79-7E75-32C2-B9CE1BD469F1}"/>
                  </a:ext>
                </a:extLst>
              </p:cNvPr>
              <p:cNvSpPr/>
              <p:nvPr/>
            </p:nvSpPr>
            <p:spPr>
              <a:xfrm rot="16200000" flipH="1" flipV="1">
                <a:off x="1360168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0" name="Oval 4609">
                <a:extLst>
                  <a:ext uri="{FF2B5EF4-FFF2-40B4-BE49-F238E27FC236}">
                    <a16:creationId xmlns:a16="http://schemas.microsoft.com/office/drawing/2014/main" id="{32C8B3E1-C59D-9D6C-4C6D-AA402CBCBE09}"/>
                  </a:ext>
                </a:extLst>
              </p:cNvPr>
              <p:cNvSpPr/>
              <p:nvPr/>
            </p:nvSpPr>
            <p:spPr>
              <a:xfrm rot="16200000" flipH="1" flipV="1">
                <a:off x="1005235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1" name="Oval 4610">
                <a:extLst>
                  <a:ext uri="{FF2B5EF4-FFF2-40B4-BE49-F238E27FC236}">
                    <a16:creationId xmlns:a16="http://schemas.microsoft.com/office/drawing/2014/main" id="{45525993-B476-F3CD-9428-83264E11C21F}"/>
                  </a:ext>
                </a:extLst>
              </p:cNvPr>
              <p:cNvSpPr/>
              <p:nvPr/>
            </p:nvSpPr>
            <p:spPr>
              <a:xfrm rot="16200000" flipH="1" flipV="1">
                <a:off x="650302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80" name="Group 4579">
              <a:extLst>
                <a:ext uri="{FF2B5EF4-FFF2-40B4-BE49-F238E27FC236}">
                  <a16:creationId xmlns:a16="http://schemas.microsoft.com/office/drawing/2014/main" id="{7F71BD04-87E0-F662-8E66-B3B6E19A8E42}"/>
                </a:ext>
              </a:extLst>
            </p:cNvPr>
            <p:cNvGrpSpPr/>
            <p:nvPr/>
          </p:nvGrpSpPr>
          <p:grpSpPr>
            <a:xfrm rot="5400000">
              <a:off x="2487942" y="3687514"/>
              <a:ext cx="822675" cy="305648"/>
              <a:chOff x="453858" y="3036290"/>
              <a:chExt cx="1178111" cy="437703"/>
            </a:xfrm>
          </p:grpSpPr>
          <p:sp>
            <p:nvSpPr>
              <p:cNvPr id="4604" name="Rectangle 4603">
                <a:extLst>
                  <a:ext uri="{FF2B5EF4-FFF2-40B4-BE49-F238E27FC236}">
                    <a16:creationId xmlns:a16="http://schemas.microsoft.com/office/drawing/2014/main" id="{C1919112-E75A-5D68-7D39-530D4168CA78}"/>
                  </a:ext>
                </a:extLst>
              </p:cNvPr>
              <p:cNvSpPr/>
              <p:nvPr/>
            </p:nvSpPr>
            <p:spPr>
              <a:xfrm rot="16200000" flipH="1" flipV="1">
                <a:off x="824062" y="2666086"/>
                <a:ext cx="437703" cy="1178111"/>
              </a:xfrm>
              <a:prstGeom prst="rect">
                <a:avLst/>
              </a:prstGeom>
              <a:solidFill>
                <a:srgbClr val="79C6FF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5" name="Oval 4604">
                <a:extLst>
                  <a:ext uri="{FF2B5EF4-FFF2-40B4-BE49-F238E27FC236}">
                    <a16:creationId xmlns:a16="http://schemas.microsoft.com/office/drawing/2014/main" id="{6EE339EE-F63F-CE82-29F7-348EAC3B9E1E}"/>
                  </a:ext>
                </a:extLst>
              </p:cNvPr>
              <p:cNvSpPr/>
              <p:nvPr/>
            </p:nvSpPr>
            <p:spPr>
              <a:xfrm rot="16200000" flipH="1" flipV="1">
                <a:off x="1360168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6" name="Oval 4605">
                <a:extLst>
                  <a:ext uri="{FF2B5EF4-FFF2-40B4-BE49-F238E27FC236}">
                    <a16:creationId xmlns:a16="http://schemas.microsoft.com/office/drawing/2014/main" id="{1A395FE2-3AFB-35CD-A428-87112E8A7F94}"/>
                  </a:ext>
                </a:extLst>
              </p:cNvPr>
              <p:cNvSpPr/>
              <p:nvPr/>
            </p:nvSpPr>
            <p:spPr>
              <a:xfrm rot="16200000" flipH="1" flipV="1">
                <a:off x="1005235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7" name="Oval 4606">
                <a:extLst>
                  <a:ext uri="{FF2B5EF4-FFF2-40B4-BE49-F238E27FC236}">
                    <a16:creationId xmlns:a16="http://schemas.microsoft.com/office/drawing/2014/main" id="{8BC3BCFA-EEE9-394B-BCB6-A405E8503340}"/>
                  </a:ext>
                </a:extLst>
              </p:cNvPr>
              <p:cNvSpPr/>
              <p:nvPr/>
            </p:nvSpPr>
            <p:spPr>
              <a:xfrm rot="16200000" flipH="1" flipV="1">
                <a:off x="650302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81" name="Group 4580">
              <a:extLst>
                <a:ext uri="{FF2B5EF4-FFF2-40B4-BE49-F238E27FC236}">
                  <a16:creationId xmlns:a16="http://schemas.microsoft.com/office/drawing/2014/main" id="{057D3DAE-3824-A599-3718-1CD24462E392}"/>
                </a:ext>
              </a:extLst>
            </p:cNvPr>
            <p:cNvGrpSpPr/>
            <p:nvPr/>
          </p:nvGrpSpPr>
          <p:grpSpPr>
            <a:xfrm rot="5400000">
              <a:off x="4926342" y="3687514"/>
              <a:ext cx="822675" cy="305648"/>
              <a:chOff x="453858" y="3036290"/>
              <a:chExt cx="1178111" cy="437703"/>
            </a:xfrm>
          </p:grpSpPr>
          <p:sp>
            <p:nvSpPr>
              <p:cNvPr id="4600" name="Rectangle 4599">
                <a:extLst>
                  <a:ext uri="{FF2B5EF4-FFF2-40B4-BE49-F238E27FC236}">
                    <a16:creationId xmlns:a16="http://schemas.microsoft.com/office/drawing/2014/main" id="{CEEA9D9C-9D25-1C1D-F095-268D6A1A1EA8}"/>
                  </a:ext>
                </a:extLst>
              </p:cNvPr>
              <p:cNvSpPr/>
              <p:nvPr/>
            </p:nvSpPr>
            <p:spPr>
              <a:xfrm rot="16200000" flipH="1" flipV="1">
                <a:off x="824062" y="2666086"/>
                <a:ext cx="437703" cy="1178111"/>
              </a:xfrm>
              <a:prstGeom prst="rect">
                <a:avLst/>
              </a:prstGeom>
              <a:solidFill>
                <a:srgbClr val="FFC000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1" name="Oval 4600">
                <a:extLst>
                  <a:ext uri="{FF2B5EF4-FFF2-40B4-BE49-F238E27FC236}">
                    <a16:creationId xmlns:a16="http://schemas.microsoft.com/office/drawing/2014/main" id="{28C50E8F-E6F4-B1C4-594F-6C6F301A755B}"/>
                  </a:ext>
                </a:extLst>
              </p:cNvPr>
              <p:cNvSpPr/>
              <p:nvPr/>
            </p:nvSpPr>
            <p:spPr>
              <a:xfrm rot="16200000" flipH="1" flipV="1">
                <a:off x="1360168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2" name="Oval 4601">
                <a:extLst>
                  <a:ext uri="{FF2B5EF4-FFF2-40B4-BE49-F238E27FC236}">
                    <a16:creationId xmlns:a16="http://schemas.microsoft.com/office/drawing/2014/main" id="{7018B794-5237-1C02-9E0D-520E9EC8A306}"/>
                  </a:ext>
                </a:extLst>
              </p:cNvPr>
              <p:cNvSpPr/>
              <p:nvPr/>
            </p:nvSpPr>
            <p:spPr>
              <a:xfrm rot="16200000" flipH="1" flipV="1">
                <a:off x="1005235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3" name="Oval 4602">
                <a:extLst>
                  <a:ext uri="{FF2B5EF4-FFF2-40B4-BE49-F238E27FC236}">
                    <a16:creationId xmlns:a16="http://schemas.microsoft.com/office/drawing/2014/main" id="{21CC00A1-D920-406B-7CA7-FE4D6588E1FE}"/>
                  </a:ext>
                </a:extLst>
              </p:cNvPr>
              <p:cNvSpPr/>
              <p:nvPr/>
            </p:nvSpPr>
            <p:spPr>
              <a:xfrm rot="16200000" flipH="1" flipV="1">
                <a:off x="650302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82" name="Group 4581">
              <a:extLst>
                <a:ext uri="{FF2B5EF4-FFF2-40B4-BE49-F238E27FC236}">
                  <a16:creationId xmlns:a16="http://schemas.microsoft.com/office/drawing/2014/main" id="{4E6AE6C0-B2DF-87FA-B650-3EE8A73B28DB}"/>
                </a:ext>
              </a:extLst>
            </p:cNvPr>
            <p:cNvGrpSpPr/>
            <p:nvPr/>
          </p:nvGrpSpPr>
          <p:grpSpPr>
            <a:xfrm rot="5400000">
              <a:off x="5612142" y="3687514"/>
              <a:ext cx="822675" cy="305648"/>
              <a:chOff x="453858" y="3036290"/>
              <a:chExt cx="1178111" cy="437703"/>
            </a:xfrm>
          </p:grpSpPr>
          <p:sp>
            <p:nvSpPr>
              <p:cNvPr id="4596" name="Rectangle 4595">
                <a:extLst>
                  <a:ext uri="{FF2B5EF4-FFF2-40B4-BE49-F238E27FC236}">
                    <a16:creationId xmlns:a16="http://schemas.microsoft.com/office/drawing/2014/main" id="{A9262FFF-C15B-45FB-2FEA-71043E76460C}"/>
                  </a:ext>
                </a:extLst>
              </p:cNvPr>
              <p:cNvSpPr/>
              <p:nvPr/>
            </p:nvSpPr>
            <p:spPr>
              <a:xfrm rot="16200000" flipH="1" flipV="1">
                <a:off x="824062" y="2666086"/>
                <a:ext cx="437703" cy="1178111"/>
              </a:xfrm>
              <a:prstGeom prst="rect">
                <a:avLst/>
              </a:prstGeom>
              <a:solidFill>
                <a:srgbClr val="79C6FF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7" name="Oval 4596">
                <a:extLst>
                  <a:ext uri="{FF2B5EF4-FFF2-40B4-BE49-F238E27FC236}">
                    <a16:creationId xmlns:a16="http://schemas.microsoft.com/office/drawing/2014/main" id="{DB47877C-57CB-F9A0-65D8-D2F417E9C900}"/>
                  </a:ext>
                </a:extLst>
              </p:cNvPr>
              <p:cNvSpPr/>
              <p:nvPr/>
            </p:nvSpPr>
            <p:spPr>
              <a:xfrm rot="16200000" flipH="1" flipV="1">
                <a:off x="1360168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8" name="Oval 4597">
                <a:extLst>
                  <a:ext uri="{FF2B5EF4-FFF2-40B4-BE49-F238E27FC236}">
                    <a16:creationId xmlns:a16="http://schemas.microsoft.com/office/drawing/2014/main" id="{46B92876-2A3B-A636-3024-40044385ADF2}"/>
                  </a:ext>
                </a:extLst>
              </p:cNvPr>
              <p:cNvSpPr/>
              <p:nvPr/>
            </p:nvSpPr>
            <p:spPr>
              <a:xfrm rot="16200000" flipH="1" flipV="1">
                <a:off x="1005235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9" name="Oval 4598">
                <a:extLst>
                  <a:ext uri="{FF2B5EF4-FFF2-40B4-BE49-F238E27FC236}">
                    <a16:creationId xmlns:a16="http://schemas.microsoft.com/office/drawing/2014/main" id="{4145C48D-DA85-8BE7-BA4A-4F157DDF522B}"/>
                  </a:ext>
                </a:extLst>
              </p:cNvPr>
              <p:cNvSpPr/>
              <p:nvPr/>
            </p:nvSpPr>
            <p:spPr>
              <a:xfrm rot="16200000" flipH="1" flipV="1">
                <a:off x="650302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583" name="Straight Arrow Connector 4582">
              <a:extLst>
                <a:ext uri="{FF2B5EF4-FFF2-40B4-BE49-F238E27FC236}">
                  <a16:creationId xmlns:a16="http://schemas.microsoft.com/office/drawing/2014/main" id="{84DE01A1-9DFA-E2E4-0AC9-6FE29CD40F2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890684" y="2765737"/>
              <a:ext cx="385916" cy="626392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84" name="Straight Arrow Connector 4583">
              <a:extLst>
                <a:ext uri="{FF2B5EF4-FFF2-40B4-BE49-F238E27FC236}">
                  <a16:creationId xmlns:a16="http://schemas.microsoft.com/office/drawing/2014/main" id="{37358AF9-D24B-FCA6-7821-6C9D4CA00E0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69923" y="2729254"/>
              <a:ext cx="1312078" cy="687456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pSp>
          <p:nvGrpSpPr>
            <p:cNvPr id="4585" name="Group 4584">
              <a:extLst>
                <a:ext uri="{FF2B5EF4-FFF2-40B4-BE49-F238E27FC236}">
                  <a16:creationId xmlns:a16="http://schemas.microsoft.com/office/drawing/2014/main" id="{4012EF1F-C2E8-83A2-2AF2-214372DDA017}"/>
                </a:ext>
              </a:extLst>
            </p:cNvPr>
            <p:cNvGrpSpPr/>
            <p:nvPr/>
          </p:nvGrpSpPr>
          <p:grpSpPr>
            <a:xfrm rot="5400000">
              <a:off x="3170487" y="2026638"/>
              <a:ext cx="822675" cy="305648"/>
              <a:chOff x="453858" y="3036290"/>
              <a:chExt cx="1178111" cy="437703"/>
            </a:xfrm>
          </p:grpSpPr>
          <p:sp>
            <p:nvSpPr>
              <p:cNvPr id="4592" name="Rectangle 4591">
                <a:extLst>
                  <a:ext uri="{FF2B5EF4-FFF2-40B4-BE49-F238E27FC236}">
                    <a16:creationId xmlns:a16="http://schemas.microsoft.com/office/drawing/2014/main" id="{93C612A4-1F35-D670-7864-FC7F416DAE83}"/>
                  </a:ext>
                </a:extLst>
              </p:cNvPr>
              <p:cNvSpPr/>
              <p:nvPr/>
            </p:nvSpPr>
            <p:spPr>
              <a:xfrm rot="16200000" flipH="1" flipV="1">
                <a:off x="824062" y="2666086"/>
                <a:ext cx="437703" cy="1178111"/>
              </a:xfrm>
              <a:prstGeom prst="rect">
                <a:avLst/>
              </a:prstGeom>
              <a:solidFill>
                <a:srgbClr val="79C6FF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3" name="Oval 4592">
                <a:extLst>
                  <a:ext uri="{FF2B5EF4-FFF2-40B4-BE49-F238E27FC236}">
                    <a16:creationId xmlns:a16="http://schemas.microsoft.com/office/drawing/2014/main" id="{732B62C8-1F29-3F5F-115C-E91B7798F6B3}"/>
                  </a:ext>
                </a:extLst>
              </p:cNvPr>
              <p:cNvSpPr/>
              <p:nvPr/>
            </p:nvSpPr>
            <p:spPr>
              <a:xfrm rot="16200000" flipH="1" flipV="1">
                <a:off x="1360168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4" name="Oval 4593">
                <a:extLst>
                  <a:ext uri="{FF2B5EF4-FFF2-40B4-BE49-F238E27FC236}">
                    <a16:creationId xmlns:a16="http://schemas.microsoft.com/office/drawing/2014/main" id="{E17723B5-335C-2B11-6386-F1C6B618AA17}"/>
                  </a:ext>
                </a:extLst>
              </p:cNvPr>
              <p:cNvSpPr/>
              <p:nvPr/>
            </p:nvSpPr>
            <p:spPr>
              <a:xfrm rot="16200000" flipH="1" flipV="1">
                <a:off x="1005235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5" name="Oval 4594">
                <a:extLst>
                  <a:ext uri="{FF2B5EF4-FFF2-40B4-BE49-F238E27FC236}">
                    <a16:creationId xmlns:a16="http://schemas.microsoft.com/office/drawing/2014/main" id="{20041EBB-8A14-43E6-8349-BDA974C98DB9}"/>
                  </a:ext>
                </a:extLst>
              </p:cNvPr>
              <p:cNvSpPr/>
              <p:nvPr/>
            </p:nvSpPr>
            <p:spPr>
              <a:xfrm rot="16200000" flipH="1" flipV="1">
                <a:off x="650302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586" name="Straight Arrow Connector 4585">
              <a:extLst>
                <a:ext uri="{FF2B5EF4-FFF2-40B4-BE49-F238E27FC236}">
                  <a16:creationId xmlns:a16="http://schemas.microsoft.com/office/drawing/2014/main" id="{D0BF0453-E0ED-999C-FE18-0DEC304930A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343400" y="2732231"/>
              <a:ext cx="1524000" cy="637361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pSp>
          <p:nvGrpSpPr>
            <p:cNvPr id="4587" name="Group 4586">
              <a:extLst>
                <a:ext uri="{FF2B5EF4-FFF2-40B4-BE49-F238E27FC236}">
                  <a16:creationId xmlns:a16="http://schemas.microsoft.com/office/drawing/2014/main" id="{A2546AFF-F62A-1E53-A954-FC351B25EBC4}"/>
                </a:ext>
              </a:extLst>
            </p:cNvPr>
            <p:cNvGrpSpPr/>
            <p:nvPr/>
          </p:nvGrpSpPr>
          <p:grpSpPr>
            <a:xfrm rot="5400000">
              <a:off x="6598638" y="502638"/>
              <a:ext cx="822675" cy="305648"/>
              <a:chOff x="453859" y="3036294"/>
              <a:chExt cx="1178111" cy="437703"/>
            </a:xfrm>
          </p:grpSpPr>
          <p:sp>
            <p:nvSpPr>
              <p:cNvPr id="4588" name="Rectangle 4587">
                <a:extLst>
                  <a:ext uri="{FF2B5EF4-FFF2-40B4-BE49-F238E27FC236}">
                    <a16:creationId xmlns:a16="http://schemas.microsoft.com/office/drawing/2014/main" id="{3A4FFF11-415F-A093-9253-24B94EB7D699}"/>
                  </a:ext>
                </a:extLst>
              </p:cNvPr>
              <p:cNvSpPr/>
              <p:nvPr/>
            </p:nvSpPr>
            <p:spPr>
              <a:xfrm rot="16200000" flipH="1" flipV="1">
                <a:off x="824063" y="2666090"/>
                <a:ext cx="437703" cy="1178111"/>
              </a:xfrm>
              <a:prstGeom prst="rect">
                <a:avLst/>
              </a:prstGeom>
              <a:solidFill>
                <a:srgbClr val="FFCCFF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9" name="Oval 4588">
                <a:extLst>
                  <a:ext uri="{FF2B5EF4-FFF2-40B4-BE49-F238E27FC236}">
                    <a16:creationId xmlns:a16="http://schemas.microsoft.com/office/drawing/2014/main" id="{933E54F9-824C-81DB-4F64-1A1C9D76C7C1}"/>
                  </a:ext>
                </a:extLst>
              </p:cNvPr>
              <p:cNvSpPr/>
              <p:nvPr/>
            </p:nvSpPr>
            <p:spPr>
              <a:xfrm rot="16200000" flipH="1" flipV="1">
                <a:off x="1360168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0" name="Oval 4589">
                <a:extLst>
                  <a:ext uri="{FF2B5EF4-FFF2-40B4-BE49-F238E27FC236}">
                    <a16:creationId xmlns:a16="http://schemas.microsoft.com/office/drawing/2014/main" id="{A19FF2BD-1D51-9FF3-50D1-95859639A213}"/>
                  </a:ext>
                </a:extLst>
              </p:cNvPr>
              <p:cNvSpPr/>
              <p:nvPr/>
            </p:nvSpPr>
            <p:spPr>
              <a:xfrm rot="16200000" flipH="1" flipV="1">
                <a:off x="1005235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1" name="Oval 4590">
                <a:extLst>
                  <a:ext uri="{FF2B5EF4-FFF2-40B4-BE49-F238E27FC236}">
                    <a16:creationId xmlns:a16="http://schemas.microsoft.com/office/drawing/2014/main" id="{716D3B34-63C2-EC4D-F39C-33763C872A5F}"/>
                  </a:ext>
                </a:extLst>
              </p:cNvPr>
              <p:cNvSpPr/>
              <p:nvPr/>
            </p:nvSpPr>
            <p:spPr>
              <a:xfrm rot="16200000" flipH="1" flipV="1">
                <a:off x="650302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601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36" grpId="0" build="p"/>
      <p:bldP spid="4537" grpId="0"/>
      <p:bldP spid="4547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D45D-6280-AB66-B3E4-E244127A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97EF0-ED88-2F7C-A583-A9EFE3A91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676400"/>
            <a:ext cx="8839199" cy="4648200"/>
          </a:xfrm>
        </p:spPr>
        <p:txBody>
          <a:bodyPr/>
          <a:lstStyle/>
          <a:p>
            <a:r>
              <a:rPr lang="en-US" sz="2400" dirty="0"/>
              <a:t>Which input word to translate next?</a:t>
            </a:r>
          </a:p>
          <a:p>
            <a:r>
              <a:rPr lang="en-US" sz="2400" dirty="0"/>
              <a:t>Which input word to copy next?</a:t>
            </a:r>
          </a:p>
          <a:p>
            <a:r>
              <a:rPr lang="en-US" sz="2400" dirty="0"/>
              <a:t>Which constituent / named entity to look at?</a:t>
            </a:r>
          </a:p>
          <a:p>
            <a:r>
              <a:rPr lang="en-US" sz="2400" dirty="0"/>
              <a:t>Which database record to look at?</a:t>
            </a:r>
          </a:p>
          <a:p>
            <a:r>
              <a:rPr lang="en-US" sz="2400" dirty="0"/>
              <a:t>Which part of the image to look at next?</a:t>
            </a:r>
          </a:p>
          <a:p>
            <a:r>
              <a:rPr lang="en-US" sz="2400" dirty="0"/>
              <a:t>Which document from the corpus to look at?</a:t>
            </a:r>
          </a:p>
          <a:p>
            <a:endParaRPr lang="en-US" sz="2000" dirty="0"/>
          </a:p>
          <a:p>
            <a:r>
              <a:rPr lang="en-US" sz="2800" dirty="0"/>
              <a:t>Can encode an unordered bag of objects, of any size, in a way that’s determined by a query</a:t>
            </a:r>
          </a:p>
          <a:p>
            <a:pPr lvl="1"/>
            <a:r>
              <a:rPr lang="en-US" sz="2400" dirty="0"/>
              <a:t>Use this contextual encoding within a larger model</a:t>
            </a:r>
          </a:p>
          <a:p>
            <a:pPr lvl="1"/>
            <a:r>
              <a:rPr lang="en-US" sz="2400" dirty="0"/>
              <a:t>Transformer architecture: “Attention is all you need”</a:t>
            </a:r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84629-6F6F-ADFA-DA9B-A7DCFF32C7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1F3C2-939B-D09C-8946-CD48FFD5F3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152</a:t>
            </a:fld>
            <a:endParaRPr lang="en-US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5850A2-4C6C-03E6-6723-38BF20E3B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3" r="1" b="13823"/>
          <a:stretch/>
        </p:blipFill>
        <p:spPr bwMode="auto">
          <a:xfrm>
            <a:off x="6934200" y="-33338"/>
            <a:ext cx="2209799" cy="314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73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RNN LM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7FD754-EC48-49F9-85FB-82DC8FA0AB7B}"/>
              </a:ext>
            </a:extLst>
          </p:cNvPr>
          <p:cNvGrpSpPr/>
          <p:nvPr/>
        </p:nvGrpSpPr>
        <p:grpSpPr>
          <a:xfrm>
            <a:off x="999888" y="5181600"/>
            <a:ext cx="7505166" cy="1152525"/>
            <a:chOff x="514350" y="1752600"/>
            <a:chExt cx="7505166" cy="115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/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blipFill>
                  <a:blip r:embed="rId3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blipFill>
                  <a:blip r:embed="rId4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blipFill>
                  <a:blip r:embed="rId5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blipFill>
                  <a:blip r:embed="rId6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blipFill>
                  <a:blip r:embed="rId7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/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blipFill>
                  <a:blip r:embed="rId8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/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blipFill>
                  <a:blip r:embed="rId9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blipFill>
                  <a:blip r:embed="rId10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/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blipFill>
                  <a:blip r:embed="rId11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51274B-3B23-4DB9-BCE3-D2D9FBC5E9E4}"/>
                </a:ext>
              </a:extLst>
            </p:cNvPr>
            <p:cNvGrpSpPr/>
            <p:nvPr/>
          </p:nvGrpSpPr>
          <p:grpSpPr>
            <a:xfrm>
              <a:off x="930554" y="1938776"/>
              <a:ext cx="889333" cy="966349"/>
              <a:chOff x="930554" y="1929251"/>
              <a:chExt cx="889333" cy="966349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F3AC1C7-1295-45C3-B038-25AC7E2052A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44000" r="-5909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A647AD5-AADC-4B57-AA17-6CD1CC568A13}"/>
                </a:ext>
              </a:extLst>
            </p:cNvPr>
            <p:cNvGrpSpPr/>
            <p:nvPr/>
          </p:nvGrpSpPr>
          <p:grpSpPr>
            <a:xfrm>
              <a:off x="7124700" y="1938776"/>
              <a:ext cx="894816" cy="966349"/>
              <a:chOff x="930554" y="1929251"/>
              <a:chExt cx="894816" cy="966349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4CCCDF41-6A2D-48B6-8B01-FE4E85096510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2043A11-2C79-414D-8C8E-2F4E8CE1C9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0F179DC-4E7F-4CE9-8BA4-636C34B6C561}"/>
                </a:ext>
              </a:extLst>
            </p:cNvPr>
            <p:cNvGrpSpPr/>
            <p:nvPr/>
          </p:nvGrpSpPr>
          <p:grpSpPr>
            <a:xfrm>
              <a:off x="181543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E077724-BE68-4E32-8B63-E4375954BB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515" t="-44000" r="-5757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C08BA04-DF89-4036-9F31-766D9F563625}"/>
                </a:ext>
              </a:extLst>
            </p:cNvPr>
            <p:cNvGrpSpPr/>
            <p:nvPr/>
          </p:nvGrpSpPr>
          <p:grpSpPr>
            <a:xfrm>
              <a:off x="2700310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505A41D-4EB1-4968-A4C3-0B8097FA71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515" t="-44000" r="-5757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ECA248-839A-437F-9FEF-F8B974122B31}"/>
                </a:ext>
              </a:extLst>
            </p:cNvPr>
            <p:cNvGrpSpPr/>
            <p:nvPr/>
          </p:nvGrpSpPr>
          <p:grpSpPr>
            <a:xfrm>
              <a:off x="3585188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3CAEB2D-48AC-42AD-9BB0-8CCCF5B752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4DBC8A-FF4F-459A-B6C3-1751E8682882}"/>
                </a:ext>
              </a:extLst>
            </p:cNvPr>
            <p:cNvGrpSpPr/>
            <p:nvPr/>
          </p:nvGrpSpPr>
          <p:grpSpPr>
            <a:xfrm>
              <a:off x="4470066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3B9267A1-9971-4955-B6E2-758AA5AB4D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DA598D1D-AB50-4F67-BD22-60BDF986F0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7AEEE2B-029A-474B-B755-BED2F4285E9C}"/>
                </a:ext>
              </a:extLst>
            </p:cNvPr>
            <p:cNvGrpSpPr/>
            <p:nvPr/>
          </p:nvGrpSpPr>
          <p:grpSpPr>
            <a:xfrm>
              <a:off x="5354944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55B19208-D317-4BF8-8FA4-7B08D4495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5E3B921C-DA43-48EE-AB03-46DAFE1823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711363-63D7-4034-ADC7-859D1617A0FF}"/>
                </a:ext>
              </a:extLst>
            </p:cNvPr>
            <p:cNvGrpSpPr/>
            <p:nvPr/>
          </p:nvGrpSpPr>
          <p:grpSpPr>
            <a:xfrm>
              <a:off x="623982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C18FA717-5A08-4065-A883-895A2ABB85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1B6CBF0-94F3-4043-9AA4-C52BBA71D6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740007" y="6260068"/>
            <a:ext cx="586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        to        love       Jill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F8CF270-47B0-46F4-ACF8-6F5E74C0CA2C}"/>
              </a:ext>
            </a:extLst>
          </p:cNvPr>
          <p:cNvSpPr txBox="1"/>
          <p:nvPr/>
        </p:nvSpPr>
        <p:spPr>
          <a:xfrm>
            <a:off x="8000999" y="6292171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EOS</a:t>
            </a:r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95AB30-EFF5-414F-BE39-CB3BB448D770}"/>
              </a:ext>
            </a:extLst>
          </p:cNvPr>
          <p:cNvGrpSpPr/>
          <p:nvPr/>
        </p:nvGrpSpPr>
        <p:grpSpPr>
          <a:xfrm>
            <a:off x="973494" y="4276649"/>
            <a:ext cx="7467600" cy="828751"/>
            <a:chOff x="381000" y="4276649"/>
            <a:chExt cx="7467600" cy="828751"/>
          </a:xfrm>
        </p:grpSpPr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DD7D2526-70B9-4DDB-90AF-DA634C7673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A35344F6-E28C-412F-A55B-176B3D6CEF3E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992904E0-21AD-4BE1-BCD5-ECB97A519D5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1502325A-F1CC-463A-B623-B6496D0EA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3D1A0792-375F-4CDF-A7D9-FCE73DA749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8B1F1C1B-5956-4EB6-AC1D-3B5FB204AF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08F11230-1008-4198-A57B-7AD00A4652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F1B278D2-20C0-4AAD-B5C5-A6C17B29F5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E6CA57C8-50A3-4A72-93CD-382CB549A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DF0C2307-7A5D-4C9A-8BAC-5D090E34E8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D6284D4F-7CE9-45AF-B181-7608BBB5E8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8F33EF28-2DD6-482C-B841-6F80A6B4B5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7AADCC2-5868-4BE6-921F-A0D0BC0B28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7C9FCC72-CB08-498B-AC5F-1C5DB98D93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15A71927-0340-44D5-A209-8AEE19B52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46F964C-FDDB-497B-BD8A-FA2FEBBFA7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B2D80207-F599-43B8-9E9A-479926E2C208}"/>
              </a:ext>
            </a:extLst>
          </p:cNvPr>
          <p:cNvGrpSpPr/>
          <p:nvPr/>
        </p:nvGrpSpPr>
        <p:grpSpPr>
          <a:xfrm>
            <a:off x="973494" y="3438449"/>
            <a:ext cx="7467600" cy="828751"/>
            <a:chOff x="381000" y="4276649"/>
            <a:chExt cx="7467600" cy="828751"/>
          </a:xfrm>
        </p:grpSpPr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451D327F-EA2E-49BD-A5A7-DFACE52C0AC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0A12F7E5-1B9D-45D8-AA72-E6AE2C67EEBA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6483816F-383C-4119-BA3D-79FB9C2B9A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16AA7C08-DB1E-48D3-B9F6-A10D98EFAC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738FDB20-AE8B-4B1E-8855-8CE17A3715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437441C2-11A9-4A52-A261-31EFD727EE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801EBC99-957B-49EC-8EA1-63E00C2E772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39DC4D74-2817-4984-A6AE-2693C7FD2C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CFD6627D-1749-4AE3-8602-0FB759DA88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89B142E8-CB54-431C-9DF0-4A7C4122CC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392536EC-C489-423F-864F-40FE5ADB477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DE254CE7-EFAC-431B-9CBC-2CFB02848E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4EEFEDD9-608A-4CE0-BEA2-5968D1056F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92BC663E-6AF3-44A3-AFD7-F438069F3D3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B922F92F-8E61-4841-8D3A-5E60AA8E5CB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2" name="Straight Arrow Connector 491">
              <a:extLst>
                <a:ext uri="{FF2B5EF4-FFF2-40B4-BE49-F238E27FC236}">
                  <a16:creationId xmlns:a16="http://schemas.microsoft.com/office/drawing/2014/main" id="{549066D9-325A-4705-A441-DA57E01100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1563108-C162-4E58-A7EF-0EEF2DF9FD4C}"/>
              </a:ext>
            </a:extLst>
          </p:cNvPr>
          <p:cNvSpPr/>
          <p:nvPr/>
        </p:nvSpPr>
        <p:spPr bwMode="auto">
          <a:xfrm>
            <a:off x="4000306" y="3402211"/>
            <a:ext cx="4610294" cy="3401814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CEFFDF7-3365-4A62-B8F2-F36991D1A399}"/>
              </a:ext>
            </a:extLst>
          </p:cNvPr>
          <p:cNvCxnSpPr>
            <a:cxnSpLocks/>
          </p:cNvCxnSpPr>
          <p:nvPr/>
        </p:nvCxnSpPr>
        <p:spPr bwMode="auto">
          <a:xfrm flipV="1">
            <a:off x="3831442" y="3036332"/>
            <a:ext cx="228900" cy="365880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33873A3-2065-493F-AE46-48A4ED53E892}"/>
              </a:ext>
            </a:extLst>
          </p:cNvPr>
          <p:cNvSpPr txBox="1"/>
          <p:nvPr/>
        </p:nvSpPr>
        <p:spPr>
          <a:xfrm>
            <a:off x="3792894" y="2743200"/>
            <a:ext cx="83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Joe</a:t>
            </a:r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4C113C1-6366-4467-A1AD-0F55E393BC50}"/>
              </a:ext>
            </a:extLst>
          </p:cNvPr>
          <p:cNvSpPr txBox="1"/>
          <p:nvPr/>
        </p:nvSpPr>
        <p:spPr>
          <a:xfrm>
            <a:off x="1740007" y="6260068"/>
            <a:ext cx="255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153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06621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RNN LM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154</a:t>
            </a:fld>
            <a:endParaRPr lang="en-US" alt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7FD754-EC48-49F9-85FB-82DC8FA0AB7B}"/>
              </a:ext>
            </a:extLst>
          </p:cNvPr>
          <p:cNvGrpSpPr/>
          <p:nvPr/>
        </p:nvGrpSpPr>
        <p:grpSpPr>
          <a:xfrm>
            <a:off x="999888" y="5181600"/>
            <a:ext cx="7505166" cy="1152525"/>
            <a:chOff x="514350" y="1752600"/>
            <a:chExt cx="7505166" cy="115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/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blipFill>
                  <a:blip r:embed="rId3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blipFill>
                  <a:blip r:embed="rId4"/>
                  <a:stretch>
                    <a:fillRect l="-298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blipFill>
                  <a:blip r:embed="rId5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blipFill>
                  <a:blip r:embed="rId6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blipFill>
                  <a:blip r:embed="rId7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/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blipFill>
                  <a:blip r:embed="rId8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/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blipFill>
                  <a:blip r:embed="rId9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blipFill>
                  <a:blip r:embed="rId10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/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blipFill>
                  <a:blip r:embed="rId11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51274B-3B23-4DB9-BCE3-D2D9FBC5E9E4}"/>
                </a:ext>
              </a:extLst>
            </p:cNvPr>
            <p:cNvGrpSpPr/>
            <p:nvPr/>
          </p:nvGrpSpPr>
          <p:grpSpPr>
            <a:xfrm>
              <a:off x="930554" y="1938776"/>
              <a:ext cx="889333" cy="966349"/>
              <a:chOff x="930554" y="1929251"/>
              <a:chExt cx="889333" cy="966349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F3AC1C7-1295-45C3-B038-25AC7E2052A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44000" r="-5909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A647AD5-AADC-4B57-AA17-6CD1CC568A13}"/>
                </a:ext>
              </a:extLst>
            </p:cNvPr>
            <p:cNvGrpSpPr/>
            <p:nvPr/>
          </p:nvGrpSpPr>
          <p:grpSpPr>
            <a:xfrm>
              <a:off x="7124700" y="1938776"/>
              <a:ext cx="894816" cy="966349"/>
              <a:chOff x="930554" y="1929251"/>
              <a:chExt cx="894816" cy="966349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4CCCDF41-6A2D-48B6-8B01-FE4E85096510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2043A11-2C79-414D-8C8E-2F4E8CE1C9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0F179DC-4E7F-4CE9-8BA4-636C34B6C561}"/>
                </a:ext>
              </a:extLst>
            </p:cNvPr>
            <p:cNvGrpSpPr/>
            <p:nvPr/>
          </p:nvGrpSpPr>
          <p:grpSpPr>
            <a:xfrm>
              <a:off x="181543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E077724-BE68-4E32-8B63-E4375954BB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C08BA04-DF89-4036-9F31-766D9F563625}"/>
                </a:ext>
              </a:extLst>
            </p:cNvPr>
            <p:cNvGrpSpPr/>
            <p:nvPr/>
          </p:nvGrpSpPr>
          <p:grpSpPr>
            <a:xfrm>
              <a:off x="2700310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505A41D-4EB1-4968-A4C3-0B8097FA71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ECA248-839A-437F-9FEF-F8B974122B31}"/>
                </a:ext>
              </a:extLst>
            </p:cNvPr>
            <p:cNvGrpSpPr/>
            <p:nvPr/>
          </p:nvGrpSpPr>
          <p:grpSpPr>
            <a:xfrm>
              <a:off x="3585188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3CAEB2D-48AC-42AD-9BB0-8CCCF5B752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515" t="-44000" r="-5757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4DBC8A-FF4F-459A-B6C3-1751E8682882}"/>
                </a:ext>
              </a:extLst>
            </p:cNvPr>
            <p:cNvGrpSpPr/>
            <p:nvPr/>
          </p:nvGrpSpPr>
          <p:grpSpPr>
            <a:xfrm>
              <a:off x="4470066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3B9267A1-9971-4955-B6E2-758AA5AB4D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DA598D1D-AB50-4F67-BD22-60BDF986F0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7AEEE2B-029A-474B-B755-BED2F4285E9C}"/>
                </a:ext>
              </a:extLst>
            </p:cNvPr>
            <p:cNvGrpSpPr/>
            <p:nvPr/>
          </p:nvGrpSpPr>
          <p:grpSpPr>
            <a:xfrm>
              <a:off x="5354944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55B19208-D317-4BF8-8FA4-7B08D4495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5E3B921C-DA43-48EE-AB03-46DAFE1823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711363-63D7-4034-ADC7-859D1617A0FF}"/>
                </a:ext>
              </a:extLst>
            </p:cNvPr>
            <p:cNvGrpSpPr/>
            <p:nvPr/>
          </p:nvGrpSpPr>
          <p:grpSpPr>
            <a:xfrm>
              <a:off x="623982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C18FA717-5A08-4065-A883-895A2ABB85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1B6CBF0-94F3-4043-9AA4-C52BBA71D6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740007" y="6260068"/>
            <a:ext cx="586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        to        love       Jill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F8CF270-47B0-46F4-ACF8-6F5E74C0CA2C}"/>
              </a:ext>
            </a:extLst>
          </p:cNvPr>
          <p:cNvSpPr txBox="1"/>
          <p:nvPr/>
        </p:nvSpPr>
        <p:spPr>
          <a:xfrm>
            <a:off x="8000999" y="6292171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EOS</a:t>
            </a:r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95AB30-EFF5-414F-BE39-CB3BB448D770}"/>
              </a:ext>
            </a:extLst>
          </p:cNvPr>
          <p:cNvGrpSpPr/>
          <p:nvPr/>
        </p:nvGrpSpPr>
        <p:grpSpPr>
          <a:xfrm>
            <a:off x="973494" y="4276649"/>
            <a:ext cx="7467600" cy="828751"/>
            <a:chOff x="381000" y="4276649"/>
            <a:chExt cx="7467600" cy="828751"/>
          </a:xfrm>
        </p:grpSpPr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DD7D2526-70B9-4DDB-90AF-DA634C7673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A35344F6-E28C-412F-A55B-176B3D6CEF3E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992904E0-21AD-4BE1-BCD5-ECB97A519D5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1502325A-F1CC-463A-B623-B6496D0EA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3D1A0792-375F-4CDF-A7D9-FCE73DA749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8B1F1C1B-5956-4EB6-AC1D-3B5FB204AF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08F11230-1008-4198-A57B-7AD00A4652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F1B278D2-20C0-4AAD-B5C5-A6C17B29F5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E6CA57C8-50A3-4A72-93CD-382CB549A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DF0C2307-7A5D-4C9A-8BAC-5D090E34E8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D6284D4F-7CE9-45AF-B181-7608BBB5E8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8F33EF28-2DD6-482C-B841-6F80A6B4B5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7AADCC2-5868-4BE6-921F-A0D0BC0B28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7C9FCC72-CB08-498B-AC5F-1C5DB98D93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15A71927-0340-44D5-A209-8AEE19B52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46F964C-FDDB-497B-BD8A-FA2FEBBFA7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B2D80207-F599-43B8-9E9A-479926E2C208}"/>
              </a:ext>
            </a:extLst>
          </p:cNvPr>
          <p:cNvGrpSpPr/>
          <p:nvPr/>
        </p:nvGrpSpPr>
        <p:grpSpPr>
          <a:xfrm>
            <a:off x="973494" y="3438449"/>
            <a:ext cx="7467600" cy="828751"/>
            <a:chOff x="381000" y="4276649"/>
            <a:chExt cx="7467600" cy="828751"/>
          </a:xfrm>
        </p:grpSpPr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451D327F-EA2E-49BD-A5A7-DFACE52C0AC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0A12F7E5-1B9D-45D8-AA72-E6AE2C67EEBA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6483816F-383C-4119-BA3D-79FB9C2B9A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16AA7C08-DB1E-48D3-B9F6-A10D98EFAC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738FDB20-AE8B-4B1E-8855-8CE17A3715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437441C2-11A9-4A52-A261-31EFD727EE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801EBC99-957B-49EC-8EA1-63E00C2E772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39DC4D74-2817-4984-A6AE-2693C7FD2C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CFD6627D-1749-4AE3-8602-0FB759DA88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89B142E8-CB54-431C-9DF0-4A7C4122CC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392536EC-C489-423F-864F-40FE5ADB477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DE254CE7-EFAC-431B-9CBC-2CFB02848E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4EEFEDD9-608A-4CE0-BEA2-5968D1056F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92BC663E-6AF3-44A3-AFD7-F438069F3D3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B922F92F-8E61-4841-8D3A-5E60AA8E5CB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2" name="Straight Arrow Connector 491">
              <a:extLst>
                <a:ext uri="{FF2B5EF4-FFF2-40B4-BE49-F238E27FC236}">
                  <a16:creationId xmlns:a16="http://schemas.microsoft.com/office/drawing/2014/main" id="{549066D9-325A-4705-A441-DA57E01100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EB13B526-79ED-43AC-BB17-C1933762605C}"/>
              </a:ext>
            </a:extLst>
          </p:cNvPr>
          <p:cNvCxnSpPr>
            <a:cxnSpLocks/>
          </p:cNvCxnSpPr>
          <p:nvPr/>
        </p:nvCxnSpPr>
        <p:spPr bwMode="auto">
          <a:xfrm flipV="1">
            <a:off x="4669342" y="3036332"/>
            <a:ext cx="228900" cy="365880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1563108-C162-4E58-A7EF-0EEF2DF9FD4C}"/>
              </a:ext>
            </a:extLst>
          </p:cNvPr>
          <p:cNvSpPr/>
          <p:nvPr/>
        </p:nvSpPr>
        <p:spPr bwMode="auto">
          <a:xfrm>
            <a:off x="4876800" y="3329463"/>
            <a:ext cx="3640831" cy="3267581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AFFE434-8CF8-4D9C-B840-F7013FFBB514}"/>
              </a:ext>
            </a:extLst>
          </p:cNvPr>
          <p:cNvSpPr txBox="1"/>
          <p:nvPr/>
        </p:nvSpPr>
        <p:spPr>
          <a:xfrm>
            <a:off x="4715726" y="2743200"/>
            <a:ext cx="792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</a:t>
            </a:r>
            <a:endParaRPr lang="en-US" dirty="0"/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60EECB2-E753-40A5-90A8-C24B40815D69}"/>
              </a:ext>
            </a:extLst>
          </p:cNvPr>
          <p:cNvCxnSpPr>
            <a:cxnSpLocks/>
          </p:cNvCxnSpPr>
          <p:nvPr/>
        </p:nvCxnSpPr>
        <p:spPr bwMode="auto">
          <a:xfrm flipV="1">
            <a:off x="3831442" y="3036332"/>
            <a:ext cx="228900" cy="365880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F208598-17B7-43E8-9E77-C43511044688}"/>
              </a:ext>
            </a:extLst>
          </p:cNvPr>
          <p:cNvSpPr txBox="1"/>
          <p:nvPr/>
        </p:nvSpPr>
        <p:spPr>
          <a:xfrm>
            <a:off x="3792894" y="2743200"/>
            <a:ext cx="83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Joe</a:t>
            </a:r>
            <a:endParaRPr lang="en-US" dirty="0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64BE9144-B73F-4824-A9E8-E942915AC091}"/>
              </a:ext>
            </a:extLst>
          </p:cNvPr>
          <p:cNvSpPr/>
          <p:nvPr/>
        </p:nvSpPr>
        <p:spPr bwMode="auto">
          <a:xfrm>
            <a:off x="4212442" y="2286000"/>
            <a:ext cx="369139" cy="4541479"/>
          </a:xfrm>
          <a:custGeom>
            <a:avLst/>
            <a:gdLst>
              <a:gd name="connsiteX0" fmla="*/ 22298 w 306077"/>
              <a:gd name="connsiteY0" fmla="*/ 491575 h 4311045"/>
              <a:gd name="connsiteX1" fmla="*/ 190464 w 306077"/>
              <a:gd name="connsiteY1" fmla="*/ 302389 h 4311045"/>
              <a:gd name="connsiteX2" fmla="*/ 1277 w 306077"/>
              <a:gd name="connsiteY2" fmla="*/ 4033561 h 4311045"/>
              <a:gd name="connsiteX3" fmla="*/ 306077 w 306077"/>
              <a:gd name="connsiteY3" fmla="*/ 3749782 h 4311045"/>
              <a:gd name="connsiteX0" fmla="*/ 22298 w 369139"/>
              <a:gd name="connsiteY0" fmla="*/ 491575 h 4541479"/>
              <a:gd name="connsiteX1" fmla="*/ 190464 w 369139"/>
              <a:gd name="connsiteY1" fmla="*/ 302389 h 4541479"/>
              <a:gd name="connsiteX2" fmla="*/ 1277 w 369139"/>
              <a:gd name="connsiteY2" fmla="*/ 4033561 h 4541479"/>
              <a:gd name="connsiteX3" fmla="*/ 369139 w 369139"/>
              <a:gd name="connsiteY3" fmla="*/ 4275299 h 454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139" h="4541479">
                <a:moveTo>
                  <a:pt x="22298" y="491575"/>
                </a:moveTo>
                <a:cubicBezTo>
                  <a:pt x="108133" y="101816"/>
                  <a:pt x="193968" y="-287942"/>
                  <a:pt x="190464" y="302389"/>
                </a:cubicBezTo>
                <a:cubicBezTo>
                  <a:pt x="186961" y="892720"/>
                  <a:pt x="-17992" y="3458996"/>
                  <a:pt x="1277" y="4033561"/>
                </a:cubicBezTo>
                <a:cubicBezTo>
                  <a:pt x="20546" y="4608126"/>
                  <a:pt x="226373" y="4704471"/>
                  <a:pt x="369139" y="4275299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A39B1F9-7BF8-45FA-8DE0-22831A619B51}"/>
              </a:ext>
            </a:extLst>
          </p:cNvPr>
          <p:cNvSpPr txBox="1"/>
          <p:nvPr/>
        </p:nvSpPr>
        <p:spPr>
          <a:xfrm>
            <a:off x="1740007" y="6260068"/>
            <a:ext cx="333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</a:t>
            </a:r>
          </a:p>
        </p:txBody>
      </p:sp>
    </p:spTree>
    <p:extLst>
      <p:ext uri="{BB962C8B-B14F-4D97-AF65-F5344CB8AC3E}">
        <p14:creationId xmlns:p14="http://schemas.microsoft.com/office/powerpoint/2010/main" val="426920648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RNN LM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155</a:t>
            </a:fld>
            <a:endParaRPr lang="en-US" alt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7FD754-EC48-49F9-85FB-82DC8FA0AB7B}"/>
              </a:ext>
            </a:extLst>
          </p:cNvPr>
          <p:cNvGrpSpPr/>
          <p:nvPr/>
        </p:nvGrpSpPr>
        <p:grpSpPr>
          <a:xfrm>
            <a:off x="999888" y="5181600"/>
            <a:ext cx="7505166" cy="1152525"/>
            <a:chOff x="514350" y="1752600"/>
            <a:chExt cx="7505166" cy="115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/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blipFill>
                  <a:blip r:embed="rId3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blipFill>
                  <a:blip r:embed="rId4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blipFill>
                  <a:blip r:embed="rId5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blipFill>
                  <a:blip r:embed="rId6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blipFill>
                  <a:blip r:embed="rId7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/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blipFill>
                  <a:blip r:embed="rId8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/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blipFill>
                  <a:blip r:embed="rId9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blipFill>
                  <a:blip r:embed="rId10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/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blipFill>
                  <a:blip r:embed="rId11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51274B-3B23-4DB9-BCE3-D2D9FBC5E9E4}"/>
                </a:ext>
              </a:extLst>
            </p:cNvPr>
            <p:cNvGrpSpPr/>
            <p:nvPr/>
          </p:nvGrpSpPr>
          <p:grpSpPr>
            <a:xfrm>
              <a:off x="930554" y="1938776"/>
              <a:ext cx="889333" cy="966349"/>
              <a:chOff x="930554" y="1929251"/>
              <a:chExt cx="889333" cy="966349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F3AC1C7-1295-45C3-B038-25AC7E2052A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44000" r="-5909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A647AD5-AADC-4B57-AA17-6CD1CC568A13}"/>
                </a:ext>
              </a:extLst>
            </p:cNvPr>
            <p:cNvGrpSpPr/>
            <p:nvPr/>
          </p:nvGrpSpPr>
          <p:grpSpPr>
            <a:xfrm>
              <a:off x="7124700" y="1938776"/>
              <a:ext cx="894816" cy="966349"/>
              <a:chOff x="930554" y="1929251"/>
              <a:chExt cx="894816" cy="966349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4CCCDF41-6A2D-48B6-8B01-FE4E85096510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2043A11-2C79-414D-8C8E-2F4E8CE1C9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0F179DC-4E7F-4CE9-8BA4-636C34B6C561}"/>
                </a:ext>
              </a:extLst>
            </p:cNvPr>
            <p:cNvGrpSpPr/>
            <p:nvPr/>
          </p:nvGrpSpPr>
          <p:grpSpPr>
            <a:xfrm>
              <a:off x="181543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E077724-BE68-4E32-8B63-E4375954BB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515" t="-44000" r="-5757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C08BA04-DF89-4036-9F31-766D9F563625}"/>
                </a:ext>
              </a:extLst>
            </p:cNvPr>
            <p:cNvGrpSpPr/>
            <p:nvPr/>
          </p:nvGrpSpPr>
          <p:grpSpPr>
            <a:xfrm>
              <a:off x="2700310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505A41D-4EB1-4968-A4C3-0B8097FA71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515" t="-44000" r="-5757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ECA248-839A-437F-9FEF-F8B974122B31}"/>
                </a:ext>
              </a:extLst>
            </p:cNvPr>
            <p:cNvGrpSpPr/>
            <p:nvPr/>
          </p:nvGrpSpPr>
          <p:grpSpPr>
            <a:xfrm>
              <a:off x="3585188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3CAEB2D-48AC-42AD-9BB0-8CCCF5B752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4DBC8A-FF4F-459A-B6C3-1751E8682882}"/>
                </a:ext>
              </a:extLst>
            </p:cNvPr>
            <p:cNvGrpSpPr/>
            <p:nvPr/>
          </p:nvGrpSpPr>
          <p:grpSpPr>
            <a:xfrm>
              <a:off x="4470066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3B9267A1-9971-4955-B6E2-758AA5AB4D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DA598D1D-AB50-4F67-BD22-60BDF986F0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7AEEE2B-029A-474B-B755-BED2F4285E9C}"/>
                </a:ext>
              </a:extLst>
            </p:cNvPr>
            <p:cNvGrpSpPr/>
            <p:nvPr/>
          </p:nvGrpSpPr>
          <p:grpSpPr>
            <a:xfrm>
              <a:off x="5354944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55B19208-D317-4BF8-8FA4-7B08D4495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5E3B921C-DA43-48EE-AB03-46DAFE1823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711363-63D7-4034-ADC7-859D1617A0FF}"/>
                </a:ext>
              </a:extLst>
            </p:cNvPr>
            <p:cNvGrpSpPr/>
            <p:nvPr/>
          </p:nvGrpSpPr>
          <p:grpSpPr>
            <a:xfrm>
              <a:off x="623982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C18FA717-5A08-4065-A883-895A2ABB85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1B6CBF0-94F3-4043-9AA4-C52BBA71D6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740007" y="6260068"/>
            <a:ext cx="586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Joe         to        love       Jill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F8CF270-47B0-46F4-ACF8-6F5E74C0CA2C}"/>
              </a:ext>
            </a:extLst>
          </p:cNvPr>
          <p:cNvSpPr txBox="1"/>
          <p:nvPr/>
        </p:nvSpPr>
        <p:spPr>
          <a:xfrm>
            <a:off x="8000999" y="6292171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EOS</a:t>
            </a:r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95AB30-EFF5-414F-BE39-CB3BB448D770}"/>
              </a:ext>
            </a:extLst>
          </p:cNvPr>
          <p:cNvGrpSpPr/>
          <p:nvPr/>
        </p:nvGrpSpPr>
        <p:grpSpPr>
          <a:xfrm>
            <a:off x="973494" y="4276649"/>
            <a:ext cx="7467600" cy="828751"/>
            <a:chOff x="381000" y="4276649"/>
            <a:chExt cx="7467600" cy="828751"/>
          </a:xfrm>
        </p:grpSpPr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DD7D2526-70B9-4DDB-90AF-DA634C7673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A35344F6-E28C-412F-A55B-176B3D6CEF3E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992904E0-21AD-4BE1-BCD5-ECB97A519D5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1502325A-F1CC-463A-B623-B6496D0EA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3D1A0792-375F-4CDF-A7D9-FCE73DA749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8B1F1C1B-5956-4EB6-AC1D-3B5FB204AF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08F11230-1008-4198-A57B-7AD00A4652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F1B278D2-20C0-4AAD-B5C5-A6C17B29F5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E6CA57C8-50A3-4A72-93CD-382CB549A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DF0C2307-7A5D-4C9A-8BAC-5D090E34E8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D6284D4F-7CE9-45AF-B181-7608BBB5E8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8F33EF28-2DD6-482C-B841-6F80A6B4B5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7AADCC2-5868-4BE6-921F-A0D0BC0B28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7C9FCC72-CB08-498B-AC5F-1C5DB98D93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15A71927-0340-44D5-A209-8AEE19B52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46F964C-FDDB-497B-BD8A-FA2FEBBFA7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B2D80207-F599-43B8-9E9A-479926E2C208}"/>
              </a:ext>
            </a:extLst>
          </p:cNvPr>
          <p:cNvGrpSpPr/>
          <p:nvPr/>
        </p:nvGrpSpPr>
        <p:grpSpPr>
          <a:xfrm>
            <a:off x="973494" y="3438449"/>
            <a:ext cx="7467600" cy="828751"/>
            <a:chOff x="381000" y="4276649"/>
            <a:chExt cx="7467600" cy="828751"/>
          </a:xfrm>
        </p:grpSpPr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451D327F-EA2E-49BD-A5A7-DFACE52C0AC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0A12F7E5-1B9D-45D8-AA72-E6AE2C67EEBA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6483816F-383C-4119-BA3D-79FB9C2B9A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16AA7C08-DB1E-48D3-B9F6-A10D98EFAC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738FDB20-AE8B-4B1E-8855-8CE17A3715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437441C2-11A9-4A52-A261-31EFD727EE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801EBC99-957B-49EC-8EA1-63E00C2E772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39DC4D74-2817-4984-A6AE-2693C7FD2C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CFD6627D-1749-4AE3-8602-0FB759DA88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89B142E8-CB54-431C-9DF0-4A7C4122CC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392536EC-C489-423F-864F-40FE5ADB477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DE254CE7-EFAC-431B-9CBC-2CFB02848E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4EEFEDD9-608A-4CE0-BEA2-5968D1056F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92BC663E-6AF3-44A3-AFD7-F438069F3D3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B922F92F-8E61-4841-8D3A-5E60AA8E5CB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2" name="Straight Arrow Connector 491">
              <a:extLst>
                <a:ext uri="{FF2B5EF4-FFF2-40B4-BE49-F238E27FC236}">
                  <a16:creationId xmlns:a16="http://schemas.microsoft.com/office/drawing/2014/main" id="{549066D9-325A-4705-A441-DA57E01100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EB13B526-79ED-43AC-BB17-C1933762605C}"/>
              </a:ext>
            </a:extLst>
          </p:cNvPr>
          <p:cNvCxnSpPr>
            <a:cxnSpLocks/>
          </p:cNvCxnSpPr>
          <p:nvPr/>
        </p:nvCxnSpPr>
        <p:spPr bwMode="auto">
          <a:xfrm flipV="1">
            <a:off x="4669342" y="3036332"/>
            <a:ext cx="228900" cy="365880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1563108-C162-4E58-A7EF-0EEF2DF9FD4C}"/>
              </a:ext>
            </a:extLst>
          </p:cNvPr>
          <p:cNvSpPr/>
          <p:nvPr/>
        </p:nvSpPr>
        <p:spPr bwMode="auto">
          <a:xfrm>
            <a:off x="5791200" y="3329463"/>
            <a:ext cx="2726431" cy="3267581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AFFE434-8CF8-4D9C-B840-F7013FFBB514}"/>
              </a:ext>
            </a:extLst>
          </p:cNvPr>
          <p:cNvSpPr txBox="1"/>
          <p:nvPr/>
        </p:nvSpPr>
        <p:spPr>
          <a:xfrm>
            <a:off x="4715726" y="2743200"/>
            <a:ext cx="792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</a:t>
            </a:r>
            <a:endParaRPr lang="en-US" dirty="0"/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60EECB2-E753-40A5-90A8-C24B40815D69}"/>
              </a:ext>
            </a:extLst>
          </p:cNvPr>
          <p:cNvCxnSpPr>
            <a:cxnSpLocks/>
          </p:cNvCxnSpPr>
          <p:nvPr/>
        </p:nvCxnSpPr>
        <p:spPr bwMode="auto">
          <a:xfrm flipV="1">
            <a:off x="3831442" y="3036332"/>
            <a:ext cx="228900" cy="365880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F208598-17B7-43E8-9E77-C43511044688}"/>
              </a:ext>
            </a:extLst>
          </p:cNvPr>
          <p:cNvSpPr txBox="1"/>
          <p:nvPr/>
        </p:nvSpPr>
        <p:spPr>
          <a:xfrm>
            <a:off x="3792894" y="2743200"/>
            <a:ext cx="83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Joe</a:t>
            </a:r>
            <a:endParaRPr lang="en-US" dirty="0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A3D6334-6692-4094-ADB8-FE3A065B8FB6}"/>
              </a:ext>
            </a:extLst>
          </p:cNvPr>
          <p:cNvCxnSpPr>
            <a:cxnSpLocks/>
          </p:cNvCxnSpPr>
          <p:nvPr/>
        </p:nvCxnSpPr>
        <p:spPr bwMode="auto">
          <a:xfrm flipV="1">
            <a:off x="5714700" y="3036332"/>
            <a:ext cx="228900" cy="365880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D7E21AAA-7535-498F-9234-25242E73E9C3}"/>
              </a:ext>
            </a:extLst>
          </p:cNvPr>
          <p:cNvSpPr txBox="1"/>
          <p:nvPr/>
        </p:nvSpPr>
        <p:spPr>
          <a:xfrm>
            <a:off x="5761084" y="2743200"/>
            <a:ext cx="792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love</a:t>
            </a:r>
            <a:endParaRPr lang="en-US" dirty="0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D7C85CE7-6578-4A85-B8AC-A599C8C491BC}"/>
              </a:ext>
            </a:extLst>
          </p:cNvPr>
          <p:cNvSpPr/>
          <p:nvPr/>
        </p:nvSpPr>
        <p:spPr bwMode="auto">
          <a:xfrm>
            <a:off x="4212442" y="2286000"/>
            <a:ext cx="369139" cy="4541479"/>
          </a:xfrm>
          <a:custGeom>
            <a:avLst/>
            <a:gdLst>
              <a:gd name="connsiteX0" fmla="*/ 22298 w 306077"/>
              <a:gd name="connsiteY0" fmla="*/ 491575 h 4311045"/>
              <a:gd name="connsiteX1" fmla="*/ 190464 w 306077"/>
              <a:gd name="connsiteY1" fmla="*/ 302389 h 4311045"/>
              <a:gd name="connsiteX2" fmla="*/ 1277 w 306077"/>
              <a:gd name="connsiteY2" fmla="*/ 4033561 h 4311045"/>
              <a:gd name="connsiteX3" fmla="*/ 306077 w 306077"/>
              <a:gd name="connsiteY3" fmla="*/ 3749782 h 4311045"/>
              <a:gd name="connsiteX0" fmla="*/ 22298 w 369139"/>
              <a:gd name="connsiteY0" fmla="*/ 491575 h 4541479"/>
              <a:gd name="connsiteX1" fmla="*/ 190464 w 369139"/>
              <a:gd name="connsiteY1" fmla="*/ 302389 h 4541479"/>
              <a:gd name="connsiteX2" fmla="*/ 1277 w 369139"/>
              <a:gd name="connsiteY2" fmla="*/ 4033561 h 4541479"/>
              <a:gd name="connsiteX3" fmla="*/ 369139 w 369139"/>
              <a:gd name="connsiteY3" fmla="*/ 4275299 h 454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139" h="4541479">
                <a:moveTo>
                  <a:pt x="22298" y="491575"/>
                </a:moveTo>
                <a:cubicBezTo>
                  <a:pt x="108133" y="101816"/>
                  <a:pt x="193968" y="-287942"/>
                  <a:pt x="190464" y="302389"/>
                </a:cubicBezTo>
                <a:cubicBezTo>
                  <a:pt x="186961" y="892720"/>
                  <a:pt x="-17992" y="3458996"/>
                  <a:pt x="1277" y="4033561"/>
                </a:cubicBezTo>
                <a:cubicBezTo>
                  <a:pt x="20546" y="4608126"/>
                  <a:pt x="226373" y="4704471"/>
                  <a:pt x="369139" y="4275299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23831BC7-F352-48B2-95F4-AE9AFEEF1A29}"/>
              </a:ext>
            </a:extLst>
          </p:cNvPr>
          <p:cNvSpPr/>
          <p:nvPr/>
        </p:nvSpPr>
        <p:spPr bwMode="auto">
          <a:xfrm>
            <a:off x="5117261" y="2286000"/>
            <a:ext cx="369139" cy="4541479"/>
          </a:xfrm>
          <a:custGeom>
            <a:avLst/>
            <a:gdLst>
              <a:gd name="connsiteX0" fmla="*/ 22298 w 306077"/>
              <a:gd name="connsiteY0" fmla="*/ 491575 h 4311045"/>
              <a:gd name="connsiteX1" fmla="*/ 190464 w 306077"/>
              <a:gd name="connsiteY1" fmla="*/ 302389 h 4311045"/>
              <a:gd name="connsiteX2" fmla="*/ 1277 w 306077"/>
              <a:gd name="connsiteY2" fmla="*/ 4033561 h 4311045"/>
              <a:gd name="connsiteX3" fmla="*/ 306077 w 306077"/>
              <a:gd name="connsiteY3" fmla="*/ 3749782 h 4311045"/>
              <a:gd name="connsiteX0" fmla="*/ 22298 w 369139"/>
              <a:gd name="connsiteY0" fmla="*/ 491575 h 4541479"/>
              <a:gd name="connsiteX1" fmla="*/ 190464 w 369139"/>
              <a:gd name="connsiteY1" fmla="*/ 302389 h 4541479"/>
              <a:gd name="connsiteX2" fmla="*/ 1277 w 369139"/>
              <a:gd name="connsiteY2" fmla="*/ 4033561 h 4541479"/>
              <a:gd name="connsiteX3" fmla="*/ 369139 w 369139"/>
              <a:gd name="connsiteY3" fmla="*/ 4275299 h 454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139" h="4541479">
                <a:moveTo>
                  <a:pt x="22298" y="491575"/>
                </a:moveTo>
                <a:cubicBezTo>
                  <a:pt x="108133" y="101816"/>
                  <a:pt x="193968" y="-287942"/>
                  <a:pt x="190464" y="302389"/>
                </a:cubicBezTo>
                <a:cubicBezTo>
                  <a:pt x="186961" y="892720"/>
                  <a:pt x="-17992" y="3458996"/>
                  <a:pt x="1277" y="4033561"/>
                </a:cubicBezTo>
                <a:cubicBezTo>
                  <a:pt x="20546" y="4608126"/>
                  <a:pt x="226373" y="4704471"/>
                  <a:pt x="369139" y="4275299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0345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Transformer LM (e.g., GPT-3)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156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656D8DB-E41C-4EAB-80D8-26D6DF1F54FC}"/>
                  </a:ext>
                </a:extLst>
              </p:cNvPr>
              <p:cNvSpPr txBox="1"/>
              <p:nvPr/>
            </p:nvSpPr>
            <p:spPr>
              <a:xfrm>
                <a:off x="1885713" y="5181600"/>
                <a:ext cx="410241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656D8DB-E41C-4EAB-80D8-26D6DF1F5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713" y="5181600"/>
                <a:ext cx="410241" cy="353302"/>
              </a:xfrm>
              <a:prstGeom prst="rect">
                <a:avLst/>
              </a:prstGeom>
              <a:blipFill>
                <a:blip r:embed="rId3"/>
                <a:stretch>
                  <a:fillRect l="-29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97620233-C1A4-4166-BEC9-FC793BE9BE39}"/>
                  </a:ext>
                </a:extLst>
              </p:cNvPr>
              <p:cNvSpPr txBox="1"/>
              <p:nvPr/>
            </p:nvSpPr>
            <p:spPr>
              <a:xfrm>
                <a:off x="2771538" y="5181600"/>
                <a:ext cx="416204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97620233-C1A4-4166-BEC9-FC793BE9B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538" y="5181600"/>
                <a:ext cx="416204" cy="353302"/>
              </a:xfrm>
              <a:prstGeom prst="rect">
                <a:avLst/>
              </a:prstGeom>
              <a:blipFill>
                <a:blip r:embed="rId4"/>
                <a:stretch>
                  <a:fillRect l="-29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AF43816-4BD1-4A72-9FCB-2512ECF63B1D}"/>
                  </a:ext>
                </a:extLst>
              </p:cNvPr>
              <p:cNvSpPr txBox="1"/>
              <p:nvPr/>
            </p:nvSpPr>
            <p:spPr>
              <a:xfrm>
                <a:off x="3657363" y="5181600"/>
                <a:ext cx="416204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7AF43816-4BD1-4A72-9FCB-2512ECF63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363" y="5181600"/>
                <a:ext cx="416204" cy="353302"/>
              </a:xfrm>
              <a:prstGeom prst="rect">
                <a:avLst/>
              </a:prstGeom>
              <a:blipFill>
                <a:blip r:embed="rId5"/>
                <a:stretch>
                  <a:fillRect l="-29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0EEA2A7-8197-4CDE-811F-138F0BF15607}"/>
                  </a:ext>
                </a:extLst>
              </p:cNvPr>
              <p:cNvSpPr txBox="1"/>
              <p:nvPr/>
            </p:nvSpPr>
            <p:spPr>
              <a:xfrm>
                <a:off x="5429013" y="5181600"/>
                <a:ext cx="416204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60EEA2A7-8197-4CDE-811F-138F0BF15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013" y="5181600"/>
                <a:ext cx="416204" cy="353302"/>
              </a:xfrm>
              <a:prstGeom prst="rect">
                <a:avLst/>
              </a:prstGeom>
              <a:blipFill>
                <a:blip r:embed="rId7"/>
                <a:stretch>
                  <a:fillRect l="-29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7A63C85E-22A9-4558-BEA2-C86627E444E3}"/>
                  </a:ext>
                </a:extLst>
              </p:cNvPr>
              <p:cNvSpPr txBox="1"/>
              <p:nvPr/>
            </p:nvSpPr>
            <p:spPr>
              <a:xfrm>
                <a:off x="6314838" y="5181600"/>
                <a:ext cx="416204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7A63C85E-22A9-4558-BEA2-C86627E44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838" y="5181600"/>
                <a:ext cx="416204" cy="353302"/>
              </a:xfrm>
              <a:prstGeom prst="rect">
                <a:avLst/>
              </a:prstGeom>
              <a:blipFill>
                <a:blip r:embed="rId8"/>
                <a:stretch>
                  <a:fillRect l="-29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E43F8709-520A-4FE4-9544-707C773686A8}"/>
                  </a:ext>
                </a:extLst>
              </p:cNvPr>
              <p:cNvSpPr txBox="1"/>
              <p:nvPr/>
            </p:nvSpPr>
            <p:spPr>
              <a:xfrm>
                <a:off x="7191138" y="5181600"/>
                <a:ext cx="416204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E43F8709-520A-4FE4-9544-707C77368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138" y="5181600"/>
                <a:ext cx="416204" cy="353302"/>
              </a:xfrm>
              <a:prstGeom prst="rect">
                <a:avLst/>
              </a:prstGeom>
              <a:blipFill>
                <a:blip r:embed="rId9"/>
                <a:stretch>
                  <a:fillRect l="-29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9C6B576E-61AF-4542-9644-C6F1275860A0}"/>
                  </a:ext>
                </a:extLst>
              </p:cNvPr>
              <p:cNvSpPr txBox="1"/>
              <p:nvPr/>
            </p:nvSpPr>
            <p:spPr>
              <a:xfrm>
                <a:off x="8086488" y="5181600"/>
                <a:ext cx="416204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9C6B576E-61AF-4542-9644-C6F127586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488" y="5181600"/>
                <a:ext cx="416204" cy="353302"/>
              </a:xfrm>
              <a:prstGeom prst="rect">
                <a:avLst/>
              </a:prstGeom>
              <a:blipFill>
                <a:blip r:embed="rId10"/>
                <a:stretch>
                  <a:fillRect l="-29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B7F79B8-71AB-43BD-AE75-D07A3535A16F}"/>
                  </a:ext>
                </a:extLst>
              </p:cNvPr>
              <p:cNvSpPr txBox="1"/>
              <p:nvPr/>
            </p:nvSpPr>
            <p:spPr>
              <a:xfrm>
                <a:off x="1904097" y="6026348"/>
                <a:ext cx="4013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B7F79B8-71AB-43BD-AE75-D07A3535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097" y="6026348"/>
                <a:ext cx="401328" cy="307777"/>
              </a:xfrm>
              <a:prstGeom prst="rect">
                <a:avLst/>
              </a:prstGeom>
              <a:blipFill>
                <a:blip r:embed="rId11"/>
                <a:stretch>
                  <a:fillRect t="-44000" r="-59091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AA647AD5-AADC-4B57-AA17-6CD1CC568A13}"/>
              </a:ext>
            </a:extLst>
          </p:cNvPr>
          <p:cNvGrpSpPr/>
          <p:nvPr/>
        </p:nvGrpSpPr>
        <p:grpSpPr>
          <a:xfrm>
            <a:off x="7610238" y="5367776"/>
            <a:ext cx="894816" cy="966349"/>
            <a:chOff x="930554" y="1929251"/>
            <a:chExt cx="894816" cy="966349"/>
          </a:xfrm>
        </p:grpSpPr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CCCDF41-6A2D-48B6-8B01-FE4E85096510}"/>
                </a:ext>
              </a:extLst>
            </p:cNvPr>
            <p:cNvCxnSpPr/>
            <p:nvPr/>
          </p:nvCxnSpPr>
          <p:spPr bwMode="auto">
            <a:xfrm>
              <a:off x="930554" y="1929251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32043A11-2C79-414D-8C8E-2F4E8CE1C9C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80137" y="2133600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871528D-2412-483C-B0CF-42605388279F}"/>
                    </a:ext>
                  </a:extLst>
                </p:cNvPr>
                <p:cNvSpPr txBox="1"/>
                <p:nvPr/>
              </p:nvSpPr>
              <p:spPr>
                <a:xfrm>
                  <a:off x="1418079" y="2587823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871528D-2412-483C-B0CF-426053882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079" y="2587823"/>
                  <a:ext cx="407291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44000" r="-56716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97336B25-A206-443F-8E31-077C8241F40E}"/>
                  </a:ext>
                </a:extLst>
              </p:cNvPr>
              <p:cNvSpPr txBox="1"/>
              <p:nvPr/>
            </p:nvSpPr>
            <p:spPr>
              <a:xfrm>
                <a:off x="2788975" y="6026348"/>
                <a:ext cx="4072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97336B25-A206-443F-8E31-077C8241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975" y="6026348"/>
                <a:ext cx="407291" cy="307777"/>
              </a:xfrm>
              <a:prstGeom prst="rect">
                <a:avLst/>
              </a:prstGeom>
              <a:blipFill>
                <a:blip r:embed="rId13"/>
                <a:stretch>
                  <a:fillRect l="-1515" t="-44000" r="-5757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880231A4-529C-4742-B0F5-69E72036BAB7}"/>
                  </a:ext>
                </a:extLst>
              </p:cNvPr>
              <p:cNvSpPr txBox="1"/>
              <p:nvPr/>
            </p:nvSpPr>
            <p:spPr>
              <a:xfrm>
                <a:off x="3673853" y="6026348"/>
                <a:ext cx="4072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880231A4-529C-4742-B0F5-69E72036B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853" y="6026348"/>
                <a:ext cx="407291" cy="307777"/>
              </a:xfrm>
              <a:prstGeom prst="rect">
                <a:avLst/>
              </a:prstGeom>
              <a:blipFill>
                <a:blip r:embed="rId14"/>
                <a:stretch>
                  <a:fillRect l="-1515" t="-44000" r="-5757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096208D8-6FF9-451B-BCF5-FD29F9FAE96C}"/>
                  </a:ext>
                </a:extLst>
              </p:cNvPr>
              <p:cNvSpPr txBox="1"/>
              <p:nvPr/>
            </p:nvSpPr>
            <p:spPr>
              <a:xfrm>
                <a:off x="4558731" y="6026348"/>
                <a:ext cx="4072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096208D8-6FF9-451B-BCF5-FD29F9FAE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731" y="6026348"/>
                <a:ext cx="407291" cy="307777"/>
              </a:xfrm>
              <a:prstGeom prst="rect">
                <a:avLst/>
              </a:prstGeom>
              <a:blipFill>
                <a:blip r:embed="rId15"/>
                <a:stretch>
                  <a:fillRect l="-1493" t="-44000" r="-5522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9" name="Group 248">
            <a:extLst>
              <a:ext uri="{FF2B5EF4-FFF2-40B4-BE49-F238E27FC236}">
                <a16:creationId xmlns:a16="http://schemas.microsoft.com/office/drawing/2014/main" id="{B44DBC8A-FF4F-459A-B6C3-1751E8682882}"/>
              </a:ext>
            </a:extLst>
          </p:cNvPr>
          <p:cNvGrpSpPr/>
          <p:nvPr/>
        </p:nvGrpSpPr>
        <p:grpSpPr>
          <a:xfrm>
            <a:off x="4955604" y="5367776"/>
            <a:ext cx="895296" cy="966349"/>
            <a:chOff x="930554" y="1929251"/>
            <a:chExt cx="895296" cy="966349"/>
          </a:xfrm>
        </p:grpSpPr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3B9267A1-9971-4955-B6E2-758AA5AB4DF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0554" y="1929251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DA598D1D-AB50-4F67-BD22-60BDF986F0C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80137" y="2133600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05488C50-9EFE-46DD-851E-A0DC30B580C0}"/>
                    </a:ext>
                  </a:extLst>
                </p:cNvPr>
                <p:cNvSpPr txBox="1"/>
                <p:nvPr/>
              </p:nvSpPr>
              <p:spPr>
                <a:xfrm>
                  <a:off x="1418559" y="2587823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05488C50-9EFE-46DD-851E-A0DC30B58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559" y="2587823"/>
                  <a:ext cx="407291" cy="307777"/>
                </a:xfrm>
                <a:prstGeom prst="rect">
                  <a:avLst/>
                </a:prstGeom>
                <a:blipFill>
                  <a:blip r:embed="rId16"/>
                  <a:stretch>
                    <a:fillRect l="-1493" t="-44000" r="-55224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C7AEEE2B-029A-474B-B755-BED2F4285E9C}"/>
              </a:ext>
            </a:extLst>
          </p:cNvPr>
          <p:cNvGrpSpPr/>
          <p:nvPr/>
        </p:nvGrpSpPr>
        <p:grpSpPr>
          <a:xfrm>
            <a:off x="5840482" y="5367776"/>
            <a:ext cx="895296" cy="966349"/>
            <a:chOff x="930554" y="1929251"/>
            <a:chExt cx="895296" cy="966349"/>
          </a:xfrm>
        </p:grpSpPr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5B19208-D317-4BF8-8FA4-7B08D44959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0554" y="1929251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5E3B921C-DA43-48EE-AB03-46DAFE18231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80137" y="2133600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60FC28ED-098C-4EAD-8345-0607B156F74A}"/>
                    </a:ext>
                  </a:extLst>
                </p:cNvPr>
                <p:cNvSpPr txBox="1"/>
                <p:nvPr/>
              </p:nvSpPr>
              <p:spPr>
                <a:xfrm>
                  <a:off x="1418559" y="2587823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60FC28ED-098C-4EAD-8345-0607B156F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559" y="2587823"/>
                  <a:ext cx="407291" cy="307777"/>
                </a:xfrm>
                <a:prstGeom prst="rect">
                  <a:avLst/>
                </a:prstGeom>
                <a:blipFill>
                  <a:blip r:embed="rId17"/>
                  <a:stretch>
                    <a:fillRect t="-44000" r="-56716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99711363-63D7-4034-ADC7-859D1617A0FF}"/>
              </a:ext>
            </a:extLst>
          </p:cNvPr>
          <p:cNvGrpSpPr/>
          <p:nvPr/>
        </p:nvGrpSpPr>
        <p:grpSpPr>
          <a:xfrm>
            <a:off x="6725360" y="5367776"/>
            <a:ext cx="895296" cy="966349"/>
            <a:chOff x="930554" y="1929251"/>
            <a:chExt cx="895296" cy="966349"/>
          </a:xfrm>
        </p:grpSpPr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C18FA717-5A08-4065-A883-895A2ABB859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0554" y="1929251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A1B6CBF0-94F3-4043-9AA4-C52BBA71D68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80137" y="2133600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33C762D-2F45-47C6-BA33-FC64B59D7187}"/>
                    </a:ext>
                  </a:extLst>
                </p:cNvPr>
                <p:cNvSpPr txBox="1"/>
                <p:nvPr/>
              </p:nvSpPr>
              <p:spPr>
                <a:xfrm>
                  <a:off x="1418559" y="2587823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33C762D-2F45-47C6-BA33-FC64B59D7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559" y="2587823"/>
                  <a:ext cx="407291" cy="307777"/>
                </a:xfrm>
                <a:prstGeom prst="rect">
                  <a:avLst/>
                </a:prstGeom>
                <a:blipFill>
                  <a:blip r:embed="rId18"/>
                  <a:stretch>
                    <a:fillRect t="-44000" r="-56716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740007" y="6260068"/>
            <a:ext cx="586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Joe        to        love       Jill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F8CF270-47B0-46F4-ACF8-6F5E74C0CA2C}"/>
              </a:ext>
            </a:extLst>
          </p:cNvPr>
          <p:cNvSpPr txBox="1"/>
          <p:nvPr/>
        </p:nvSpPr>
        <p:spPr>
          <a:xfrm>
            <a:off x="8000999" y="6292171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EOS</a:t>
            </a:r>
            <a:endParaRPr lang="en-US" dirty="0"/>
          </a:p>
        </p:txBody>
      </p: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A35344F6-E28C-412F-A55B-176B3D6CEF3E}"/>
              </a:ext>
            </a:extLst>
          </p:cNvPr>
          <p:cNvCxnSpPr/>
          <p:nvPr/>
        </p:nvCxnSpPr>
        <p:spPr bwMode="auto">
          <a:xfrm>
            <a:off x="7583844" y="4492353"/>
            <a:ext cx="469621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58" name="Straight Arrow Connector 457">
            <a:extLst>
              <a:ext uri="{FF2B5EF4-FFF2-40B4-BE49-F238E27FC236}">
                <a16:creationId xmlns:a16="http://schemas.microsoft.com/office/drawing/2014/main" id="{992904E0-21AD-4BE1-BCD5-ECB97A519D52}"/>
              </a:ext>
            </a:extLst>
          </p:cNvPr>
          <p:cNvCxnSpPr>
            <a:cxnSpLocks/>
          </p:cNvCxnSpPr>
          <p:nvPr/>
        </p:nvCxnSpPr>
        <p:spPr bwMode="auto">
          <a:xfrm flipV="1">
            <a:off x="8233427" y="4696702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DF0C2307-7A5D-4C9A-8BAC-5D090E34E80D}"/>
              </a:ext>
            </a:extLst>
          </p:cNvPr>
          <p:cNvCxnSpPr>
            <a:cxnSpLocks/>
          </p:cNvCxnSpPr>
          <p:nvPr/>
        </p:nvCxnSpPr>
        <p:spPr bwMode="auto">
          <a:xfrm>
            <a:off x="4929210" y="4492353"/>
            <a:ext cx="469621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42" name="Straight Arrow Connector 441">
            <a:extLst>
              <a:ext uri="{FF2B5EF4-FFF2-40B4-BE49-F238E27FC236}">
                <a16:creationId xmlns:a16="http://schemas.microsoft.com/office/drawing/2014/main" id="{8F33EF28-2DD6-482C-B841-6F80A6B4B5D8}"/>
              </a:ext>
            </a:extLst>
          </p:cNvPr>
          <p:cNvCxnSpPr>
            <a:cxnSpLocks/>
          </p:cNvCxnSpPr>
          <p:nvPr/>
        </p:nvCxnSpPr>
        <p:spPr bwMode="auto">
          <a:xfrm>
            <a:off x="5814088" y="4492353"/>
            <a:ext cx="469621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43" name="Straight Arrow Connector 442">
            <a:extLst>
              <a:ext uri="{FF2B5EF4-FFF2-40B4-BE49-F238E27FC236}">
                <a16:creationId xmlns:a16="http://schemas.microsoft.com/office/drawing/2014/main" id="{F7AADCC2-5868-4BE6-921F-A0D0BC0B2811}"/>
              </a:ext>
            </a:extLst>
          </p:cNvPr>
          <p:cNvCxnSpPr>
            <a:cxnSpLocks/>
          </p:cNvCxnSpPr>
          <p:nvPr/>
        </p:nvCxnSpPr>
        <p:spPr bwMode="auto">
          <a:xfrm flipV="1">
            <a:off x="6463671" y="4696702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id="{7C9FCC72-CB08-498B-AC5F-1C5DB98D93D8}"/>
              </a:ext>
            </a:extLst>
          </p:cNvPr>
          <p:cNvCxnSpPr>
            <a:cxnSpLocks/>
          </p:cNvCxnSpPr>
          <p:nvPr/>
        </p:nvCxnSpPr>
        <p:spPr bwMode="auto">
          <a:xfrm>
            <a:off x="6698966" y="4492353"/>
            <a:ext cx="469621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40" name="Straight Arrow Connector 439">
            <a:extLst>
              <a:ext uri="{FF2B5EF4-FFF2-40B4-BE49-F238E27FC236}">
                <a16:creationId xmlns:a16="http://schemas.microsoft.com/office/drawing/2014/main" id="{15A71927-0340-44D5-A209-8AEE19B52FFD}"/>
              </a:ext>
            </a:extLst>
          </p:cNvPr>
          <p:cNvCxnSpPr>
            <a:cxnSpLocks/>
          </p:cNvCxnSpPr>
          <p:nvPr/>
        </p:nvCxnSpPr>
        <p:spPr bwMode="auto">
          <a:xfrm flipV="1">
            <a:off x="7348549" y="4696702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F47961FD-104F-4A2C-A6D5-398EDEC4784F}"/>
                  </a:ext>
                </a:extLst>
              </p:cNvPr>
              <p:cNvSpPr txBox="1"/>
              <p:nvPr/>
            </p:nvSpPr>
            <p:spPr>
              <a:xfrm>
                <a:off x="1854919" y="4276649"/>
                <a:ext cx="416204" cy="459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F47961FD-104F-4A2C-A6D5-398EDEC4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919" y="4276649"/>
                <a:ext cx="416204" cy="45942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BF75133A-C2A1-4D3A-8778-3A0184AC4BCD}"/>
                  </a:ext>
                </a:extLst>
              </p:cNvPr>
              <p:cNvSpPr txBox="1"/>
              <p:nvPr/>
            </p:nvSpPr>
            <p:spPr>
              <a:xfrm>
                <a:off x="8024890" y="4288319"/>
                <a:ext cx="416204" cy="459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BF75133A-C2A1-4D3A-8778-3A0184AC4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890" y="4288319"/>
                <a:ext cx="416204" cy="45942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9E946808-1592-4A50-9428-5B2118C7C984}"/>
                  </a:ext>
                </a:extLst>
              </p:cNvPr>
              <p:cNvSpPr txBox="1"/>
              <p:nvPr/>
            </p:nvSpPr>
            <p:spPr>
              <a:xfrm>
                <a:off x="2736344" y="4288319"/>
                <a:ext cx="416204" cy="459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9E946808-1592-4A50-9428-5B2118C7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344" y="4288319"/>
                <a:ext cx="416204" cy="45942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507FE988-9365-417A-8FA8-3C6DBA2CA3D2}"/>
                  </a:ext>
                </a:extLst>
              </p:cNvPr>
              <p:cNvSpPr txBox="1"/>
              <p:nvPr/>
            </p:nvSpPr>
            <p:spPr>
              <a:xfrm>
                <a:off x="3617769" y="4288319"/>
                <a:ext cx="416204" cy="459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507FE988-9365-417A-8FA8-3C6DBA2CA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769" y="4288319"/>
                <a:ext cx="416204" cy="45942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73E1435E-C710-4197-80C6-C85F51503D46}"/>
                  </a:ext>
                </a:extLst>
              </p:cNvPr>
              <p:cNvSpPr txBox="1"/>
              <p:nvPr/>
            </p:nvSpPr>
            <p:spPr>
              <a:xfrm>
                <a:off x="5380619" y="4288319"/>
                <a:ext cx="416204" cy="459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73E1435E-C710-4197-80C6-C85F5150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619" y="4288319"/>
                <a:ext cx="416204" cy="45942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177F1810-B375-4860-B888-C83EF4D851C6}"/>
                  </a:ext>
                </a:extLst>
              </p:cNvPr>
              <p:cNvSpPr txBox="1"/>
              <p:nvPr/>
            </p:nvSpPr>
            <p:spPr>
              <a:xfrm>
                <a:off x="6262044" y="4288319"/>
                <a:ext cx="416204" cy="459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3" name="TextBox 472">
                <a:extLst>
                  <a:ext uri="{FF2B5EF4-FFF2-40B4-BE49-F238E27FC236}">
                    <a16:creationId xmlns:a16="http://schemas.microsoft.com/office/drawing/2014/main" id="{177F1810-B375-4860-B888-C83EF4D85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044" y="4288319"/>
                <a:ext cx="416204" cy="45942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8BE9AF47-FBEE-4371-AB63-38EB5590D43F}"/>
                  </a:ext>
                </a:extLst>
              </p:cNvPr>
              <p:cNvSpPr txBox="1"/>
              <p:nvPr/>
            </p:nvSpPr>
            <p:spPr>
              <a:xfrm>
                <a:off x="7143469" y="4288319"/>
                <a:ext cx="416204" cy="459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8BE9AF47-FBEE-4371-AB63-38EB5590D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469" y="4288319"/>
                <a:ext cx="416204" cy="45942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7" name="Straight Arrow Connector 476">
            <a:extLst>
              <a:ext uri="{FF2B5EF4-FFF2-40B4-BE49-F238E27FC236}">
                <a16:creationId xmlns:a16="http://schemas.microsoft.com/office/drawing/2014/main" id="{0A12F7E5-1B9D-45D8-AA72-E6AE2C67EEBA}"/>
              </a:ext>
            </a:extLst>
          </p:cNvPr>
          <p:cNvCxnSpPr/>
          <p:nvPr/>
        </p:nvCxnSpPr>
        <p:spPr bwMode="auto">
          <a:xfrm>
            <a:off x="7583844" y="3654153"/>
            <a:ext cx="469621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78" name="Straight Arrow Connector 477">
            <a:extLst>
              <a:ext uri="{FF2B5EF4-FFF2-40B4-BE49-F238E27FC236}">
                <a16:creationId xmlns:a16="http://schemas.microsoft.com/office/drawing/2014/main" id="{6483816F-383C-4119-BA3D-79FB9C2B9AE7}"/>
              </a:ext>
            </a:extLst>
          </p:cNvPr>
          <p:cNvCxnSpPr>
            <a:cxnSpLocks/>
          </p:cNvCxnSpPr>
          <p:nvPr/>
        </p:nvCxnSpPr>
        <p:spPr bwMode="auto">
          <a:xfrm flipV="1">
            <a:off x="8233427" y="3858502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85" name="Straight Arrow Connector 484">
            <a:extLst>
              <a:ext uri="{FF2B5EF4-FFF2-40B4-BE49-F238E27FC236}">
                <a16:creationId xmlns:a16="http://schemas.microsoft.com/office/drawing/2014/main" id="{89B142E8-CB54-431C-9DF0-4A7C4122CC20}"/>
              </a:ext>
            </a:extLst>
          </p:cNvPr>
          <p:cNvCxnSpPr>
            <a:cxnSpLocks/>
          </p:cNvCxnSpPr>
          <p:nvPr/>
        </p:nvCxnSpPr>
        <p:spPr bwMode="auto">
          <a:xfrm>
            <a:off x="4929210" y="3654153"/>
            <a:ext cx="469621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86" name="Straight Arrow Connector 485">
            <a:extLst>
              <a:ext uri="{FF2B5EF4-FFF2-40B4-BE49-F238E27FC236}">
                <a16:creationId xmlns:a16="http://schemas.microsoft.com/office/drawing/2014/main" id="{392536EC-C489-423F-864F-40FE5ADB477A}"/>
              </a:ext>
            </a:extLst>
          </p:cNvPr>
          <p:cNvCxnSpPr>
            <a:cxnSpLocks/>
          </p:cNvCxnSpPr>
          <p:nvPr/>
        </p:nvCxnSpPr>
        <p:spPr bwMode="auto">
          <a:xfrm flipV="1">
            <a:off x="5578793" y="3858502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87" name="Straight Arrow Connector 486">
            <a:extLst>
              <a:ext uri="{FF2B5EF4-FFF2-40B4-BE49-F238E27FC236}">
                <a16:creationId xmlns:a16="http://schemas.microsoft.com/office/drawing/2014/main" id="{DE254CE7-EFAC-431B-9CBC-2CFB02848E8D}"/>
              </a:ext>
            </a:extLst>
          </p:cNvPr>
          <p:cNvCxnSpPr>
            <a:cxnSpLocks/>
          </p:cNvCxnSpPr>
          <p:nvPr/>
        </p:nvCxnSpPr>
        <p:spPr bwMode="auto">
          <a:xfrm>
            <a:off x="5814088" y="3654153"/>
            <a:ext cx="469621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88" name="Straight Arrow Connector 487">
            <a:extLst>
              <a:ext uri="{FF2B5EF4-FFF2-40B4-BE49-F238E27FC236}">
                <a16:creationId xmlns:a16="http://schemas.microsoft.com/office/drawing/2014/main" id="{4EEFEDD9-608A-4CE0-BEA2-5968D1056FB7}"/>
              </a:ext>
            </a:extLst>
          </p:cNvPr>
          <p:cNvCxnSpPr>
            <a:cxnSpLocks/>
          </p:cNvCxnSpPr>
          <p:nvPr/>
        </p:nvCxnSpPr>
        <p:spPr bwMode="auto">
          <a:xfrm flipV="1">
            <a:off x="6463671" y="3858502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89" name="Straight Arrow Connector 488">
            <a:extLst>
              <a:ext uri="{FF2B5EF4-FFF2-40B4-BE49-F238E27FC236}">
                <a16:creationId xmlns:a16="http://schemas.microsoft.com/office/drawing/2014/main" id="{92BC663E-6AF3-44A3-AFD7-F438069F3D31}"/>
              </a:ext>
            </a:extLst>
          </p:cNvPr>
          <p:cNvCxnSpPr>
            <a:cxnSpLocks/>
          </p:cNvCxnSpPr>
          <p:nvPr/>
        </p:nvCxnSpPr>
        <p:spPr bwMode="auto">
          <a:xfrm>
            <a:off x="6698966" y="3654153"/>
            <a:ext cx="469621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90" name="Straight Arrow Connector 489">
            <a:extLst>
              <a:ext uri="{FF2B5EF4-FFF2-40B4-BE49-F238E27FC236}">
                <a16:creationId xmlns:a16="http://schemas.microsoft.com/office/drawing/2014/main" id="{B922F92F-8E61-4841-8D3A-5E60AA8E5CBA}"/>
              </a:ext>
            </a:extLst>
          </p:cNvPr>
          <p:cNvCxnSpPr>
            <a:cxnSpLocks/>
          </p:cNvCxnSpPr>
          <p:nvPr/>
        </p:nvCxnSpPr>
        <p:spPr bwMode="auto">
          <a:xfrm flipV="1">
            <a:off x="7348549" y="3858502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4BA54558-2FCB-45CC-90AB-5BEB5618316A}"/>
                  </a:ext>
                </a:extLst>
              </p:cNvPr>
              <p:cNvSpPr txBox="1"/>
              <p:nvPr/>
            </p:nvSpPr>
            <p:spPr>
              <a:xfrm>
                <a:off x="1854919" y="3438449"/>
                <a:ext cx="416204" cy="459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4BA54558-2FCB-45CC-90AB-5BEB56183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919" y="3438449"/>
                <a:ext cx="416204" cy="45942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1245CC4E-A99B-4F48-9C30-49E327C5F7A5}"/>
                  </a:ext>
                </a:extLst>
              </p:cNvPr>
              <p:cNvSpPr txBox="1"/>
              <p:nvPr/>
            </p:nvSpPr>
            <p:spPr>
              <a:xfrm>
                <a:off x="8024890" y="3450119"/>
                <a:ext cx="416204" cy="459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1245CC4E-A99B-4F48-9C30-49E327C5F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890" y="3450119"/>
                <a:ext cx="416204" cy="45942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5" name="TextBox 494">
                <a:extLst>
                  <a:ext uri="{FF2B5EF4-FFF2-40B4-BE49-F238E27FC236}">
                    <a16:creationId xmlns:a16="http://schemas.microsoft.com/office/drawing/2014/main" id="{23CA13E7-D436-4DD8-AE1E-40CC60B52C0B}"/>
                  </a:ext>
                </a:extLst>
              </p:cNvPr>
              <p:cNvSpPr txBox="1"/>
              <p:nvPr/>
            </p:nvSpPr>
            <p:spPr>
              <a:xfrm>
                <a:off x="2736344" y="3450119"/>
                <a:ext cx="416204" cy="459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5" name="TextBox 494">
                <a:extLst>
                  <a:ext uri="{FF2B5EF4-FFF2-40B4-BE49-F238E27FC236}">
                    <a16:creationId xmlns:a16="http://schemas.microsoft.com/office/drawing/2014/main" id="{23CA13E7-D436-4DD8-AE1E-40CC60B52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344" y="3450119"/>
                <a:ext cx="416204" cy="45942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06DAB8FA-859C-4A4E-82EE-C88095027C2E}"/>
                  </a:ext>
                </a:extLst>
              </p:cNvPr>
              <p:cNvSpPr txBox="1"/>
              <p:nvPr/>
            </p:nvSpPr>
            <p:spPr>
              <a:xfrm>
                <a:off x="3617769" y="3450119"/>
                <a:ext cx="416204" cy="459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06DAB8FA-859C-4A4E-82EE-C88095027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769" y="3450119"/>
                <a:ext cx="416204" cy="45942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8" name="TextBox 497">
                <a:extLst>
                  <a:ext uri="{FF2B5EF4-FFF2-40B4-BE49-F238E27FC236}">
                    <a16:creationId xmlns:a16="http://schemas.microsoft.com/office/drawing/2014/main" id="{2D39FF18-E27F-45D5-9C73-4B56A53CBE68}"/>
                  </a:ext>
                </a:extLst>
              </p:cNvPr>
              <p:cNvSpPr txBox="1"/>
              <p:nvPr/>
            </p:nvSpPr>
            <p:spPr>
              <a:xfrm>
                <a:off x="5380619" y="3450119"/>
                <a:ext cx="416204" cy="459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8" name="TextBox 497">
                <a:extLst>
                  <a:ext uri="{FF2B5EF4-FFF2-40B4-BE49-F238E27FC236}">
                    <a16:creationId xmlns:a16="http://schemas.microsoft.com/office/drawing/2014/main" id="{2D39FF18-E27F-45D5-9C73-4B56A53CB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619" y="3450119"/>
                <a:ext cx="416204" cy="45942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9" name="TextBox 498">
                <a:extLst>
                  <a:ext uri="{FF2B5EF4-FFF2-40B4-BE49-F238E27FC236}">
                    <a16:creationId xmlns:a16="http://schemas.microsoft.com/office/drawing/2014/main" id="{02E16F5E-2411-49F1-9723-F36BA8A14D47}"/>
                  </a:ext>
                </a:extLst>
              </p:cNvPr>
              <p:cNvSpPr txBox="1"/>
              <p:nvPr/>
            </p:nvSpPr>
            <p:spPr>
              <a:xfrm>
                <a:off x="6262044" y="3450119"/>
                <a:ext cx="416204" cy="459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9" name="TextBox 498">
                <a:extLst>
                  <a:ext uri="{FF2B5EF4-FFF2-40B4-BE49-F238E27FC236}">
                    <a16:creationId xmlns:a16="http://schemas.microsoft.com/office/drawing/2014/main" id="{02E16F5E-2411-49F1-9723-F36BA8A14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044" y="3450119"/>
                <a:ext cx="416204" cy="459421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5A9465D2-D498-485E-A74E-57F70CC27B5E}"/>
                  </a:ext>
                </a:extLst>
              </p:cNvPr>
              <p:cNvSpPr txBox="1"/>
              <p:nvPr/>
            </p:nvSpPr>
            <p:spPr>
              <a:xfrm>
                <a:off x="7143469" y="3450119"/>
                <a:ext cx="416204" cy="459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5A9465D2-D498-485E-A74E-57F70CC27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469" y="3450119"/>
                <a:ext cx="416204" cy="45942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1563108-C162-4E58-A7EF-0EEF2DF9FD4C}"/>
              </a:ext>
            </a:extLst>
          </p:cNvPr>
          <p:cNvSpPr/>
          <p:nvPr/>
        </p:nvSpPr>
        <p:spPr bwMode="auto">
          <a:xfrm>
            <a:off x="4870174" y="3329463"/>
            <a:ext cx="3647457" cy="3267581"/>
          </a:xfrm>
          <a:prstGeom prst="rect">
            <a:avLst/>
          </a:prstGeom>
          <a:solidFill>
            <a:srgbClr val="FFFFFF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48DD0F6-5697-B8EF-EFA3-99AAD1E44266}"/>
              </a:ext>
            </a:extLst>
          </p:cNvPr>
          <p:cNvGrpSpPr/>
          <p:nvPr/>
        </p:nvGrpSpPr>
        <p:grpSpPr>
          <a:xfrm>
            <a:off x="4669342" y="2743200"/>
            <a:ext cx="838500" cy="659012"/>
            <a:chOff x="4669342" y="2743200"/>
            <a:chExt cx="838500" cy="65901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D1B76A-B77F-D0BE-3BE6-87BB20AEA6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69342" y="3036332"/>
              <a:ext cx="228900" cy="36588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996718-F576-27F2-F39D-2C9BFA16FA18}"/>
                </a:ext>
              </a:extLst>
            </p:cNvPr>
            <p:cNvSpPr txBox="1"/>
            <p:nvPr/>
          </p:nvSpPr>
          <p:spPr>
            <a:xfrm>
              <a:off x="4715726" y="2743200"/>
              <a:ext cx="7921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to</a:t>
              </a:r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470BD51-F44A-F9AF-AF96-4D8BFA066B50}"/>
              </a:ext>
            </a:extLst>
          </p:cNvPr>
          <p:cNvSpPr txBox="1"/>
          <p:nvPr/>
        </p:nvSpPr>
        <p:spPr>
          <a:xfrm>
            <a:off x="304800" y="1371600"/>
            <a:ext cx="8686800" cy="141577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kern="0">
                <a:solidFill>
                  <a:srgbClr val="FF0000"/>
                </a:solidFill>
                <a:latin typeface="Tahoma" panose="020B0604030504040204" pitchFamily="34" charset="0"/>
              </a:rPr>
              <a:t>Joe</a:t>
            </a:r>
            <a:r>
              <a:rPr lang="en-US" sz="2000" kern="0">
                <a:latin typeface="Tahoma" panose="020B0604030504040204" pitchFamily="34" charset="0"/>
              </a:rPr>
              <a:t> is repeatedly transformed to consider more and more context.  </a:t>
            </a:r>
          </a:p>
          <a:p>
            <a:pPr algn="ctr"/>
            <a:endParaRPr lang="en-US" sz="1200" kern="0">
              <a:latin typeface="Tahoma" panose="020B0604030504040204" pitchFamily="34" charset="0"/>
            </a:endParaRPr>
          </a:p>
          <a:p>
            <a:pPr algn="ctr"/>
            <a:r>
              <a:rPr lang="en-US" sz="1800" kern="0">
                <a:solidFill>
                  <a:srgbClr val="FF0000"/>
                </a:solidFill>
                <a:latin typeface="Tahoma" panose="020B0604030504040204" pitchFamily="34" charset="0"/>
              </a:rPr>
              <a:t>Joe</a:t>
            </a:r>
            <a:r>
              <a:rPr lang="en-US" sz="1800" kern="0">
                <a:latin typeface="Tahoma" panose="020B0604030504040204" pitchFamily="34" charset="0"/>
              </a:rPr>
              <a:t>’s current representation tells the heads how to </a:t>
            </a:r>
            <a:r>
              <a:rPr lang="en-US" sz="1800" kern="0">
                <a:solidFill>
                  <a:srgbClr val="FF33CC"/>
                </a:solidFill>
                <a:latin typeface="Tahoma" panose="020B0604030504040204" pitchFamily="34" charset="0"/>
              </a:rPr>
              <a:t>query</a:t>
            </a:r>
            <a:r>
              <a:rPr lang="en-US" sz="1800" kern="0">
                <a:latin typeface="Tahoma" panose="020B0604030504040204" pitchFamily="34" charset="0"/>
              </a:rPr>
              <a:t> </a:t>
            </a:r>
            <a:r>
              <a:rPr lang="en-US" sz="1800" i="1" kern="0">
                <a:latin typeface="Tahoma" panose="020B0604030504040204" pitchFamily="34" charset="0"/>
              </a:rPr>
              <a:t>all</a:t>
            </a:r>
            <a:r>
              <a:rPr lang="en-US" sz="1800" kern="0">
                <a:latin typeface="Tahoma" panose="020B0604030504040204" pitchFamily="34" charset="0"/>
              </a:rPr>
              <a:t> the words in the current layer.  Each head’s </a:t>
            </a:r>
            <a:r>
              <a:rPr lang="en-US" sz="1800" kern="0">
                <a:solidFill>
                  <a:srgbClr val="FF33CC"/>
                </a:solidFill>
                <a:latin typeface="Tahoma" panose="020B0604030504040204" pitchFamily="34" charset="0"/>
              </a:rPr>
              <a:t>query </a:t>
            </a:r>
            <a:r>
              <a:rPr lang="en-US" sz="1800" kern="0">
                <a:latin typeface="Tahoma" panose="020B0604030504040204" pitchFamily="34" charset="0"/>
              </a:rPr>
              <a:t>returns an </a:t>
            </a:r>
            <a:r>
              <a:rPr lang="en-US" sz="1800" kern="0">
                <a:solidFill>
                  <a:srgbClr val="CC99FF"/>
                </a:solidFill>
                <a:latin typeface="Tahoma" panose="020B0604030504040204" pitchFamily="34" charset="0"/>
              </a:rPr>
              <a:t>averaged</a:t>
            </a:r>
            <a:r>
              <a:rPr lang="en-US" sz="1800" kern="0">
                <a:latin typeface="Tahoma" panose="020B0604030504040204" pitchFamily="34" charset="0"/>
              </a:rPr>
              <a:t> </a:t>
            </a:r>
            <a:r>
              <a:rPr lang="en-US" sz="1800" kern="0">
                <a:solidFill>
                  <a:srgbClr val="0070C0"/>
                </a:solidFill>
                <a:latin typeface="Tahoma" panose="020B0604030504040204" pitchFamily="34" charset="0"/>
              </a:rPr>
              <a:t>value</a:t>
            </a:r>
            <a:r>
              <a:rPr lang="en-US" sz="1800" kern="0">
                <a:latin typeface="Tahoma" panose="020B0604030504040204" pitchFamily="34" charset="0"/>
              </a:rPr>
              <a:t>.  Those answers are concatenated and go thru MLP to get </a:t>
            </a:r>
            <a:r>
              <a:rPr lang="en-US" sz="1800" kern="0">
                <a:solidFill>
                  <a:srgbClr val="FF0000"/>
                </a:solidFill>
                <a:latin typeface="Tahoma" panose="020B0604030504040204" pitchFamily="34" charset="0"/>
              </a:rPr>
              <a:t>Joe</a:t>
            </a:r>
            <a:r>
              <a:rPr lang="en-US" sz="1800" kern="0">
                <a:latin typeface="Tahoma" panose="020B0604030504040204" pitchFamily="34" charset="0"/>
              </a:rPr>
              <a:t>’s </a:t>
            </a:r>
            <a:r>
              <a:rPr lang="en-US" sz="1800" kern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</a:rPr>
              <a:t>transformed representation</a:t>
            </a:r>
            <a:r>
              <a:rPr lang="en-US" sz="1800" kern="0">
                <a:latin typeface="Tahoma" panose="020B0604030504040204" pitchFamily="34" charset="0"/>
              </a:rPr>
              <a:t>.  Repeat!</a:t>
            </a:r>
            <a:endParaRPr lang="en-US" sz="1800" kern="0" dirty="0">
              <a:latin typeface="Tahoma" panose="020B060403050404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ADD8FE0-C517-5923-162A-9960BC04F841}"/>
              </a:ext>
            </a:extLst>
          </p:cNvPr>
          <p:cNvGrpSpPr/>
          <p:nvPr/>
        </p:nvGrpSpPr>
        <p:grpSpPr>
          <a:xfrm>
            <a:off x="4955604" y="5715000"/>
            <a:ext cx="1649776" cy="830997"/>
            <a:chOff x="4955604" y="5715000"/>
            <a:chExt cx="1649776" cy="830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5C918EB-A11D-9CC5-4ED3-2D9CEED925BA}"/>
                    </a:ext>
                  </a:extLst>
                </p:cNvPr>
                <p:cNvSpPr txBox="1"/>
                <p:nvPr/>
              </p:nvSpPr>
              <p:spPr>
                <a:xfrm>
                  <a:off x="5334000" y="5715000"/>
                  <a:ext cx="1271380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b="0" dirty="0">
                      <a:solidFill>
                        <a:srgbClr val="FF33CC"/>
                      </a:solidFill>
                      <a:latin typeface="+mn-lt"/>
                    </a:rPr>
                    <a:t>Queries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a14:m>
                  <a:r>
                    <a:rPr lang="en-US" dirty="0">
                      <a:solidFill>
                        <a:srgbClr val="FF33CC"/>
                      </a:solidFill>
                      <a:latin typeface="Tahoma"/>
                    </a:rPr>
                    <a:t> </a:t>
                  </a:r>
                  <a:r>
                    <a:rPr lang="en-US" dirty="0">
                      <a:solidFill>
                        <a:srgbClr val="CC99FF"/>
                      </a:solidFill>
                      <a:latin typeface="Tahoma"/>
                    </a:rPr>
                    <a:t>(determine </a:t>
                  </a:r>
                  <a:r>
                    <a:rPr lang="en-US" dirty="0" err="1">
                      <a:solidFill>
                        <a:srgbClr val="CC99FF"/>
                      </a:solidFill>
                      <a:latin typeface="Tahoma"/>
                    </a:rPr>
                    <a:t>coeffs</a:t>
                  </a:r>
                  <a:r>
                    <a:rPr lang="en-US" dirty="0">
                      <a:solidFill>
                        <a:srgbClr val="CC99FF"/>
                      </a:solidFill>
                      <a:latin typeface="Tahoma"/>
                    </a:rPr>
                    <a:t> </a:t>
                  </a:r>
                  <a:r>
                    <a:rPr lang="en-US" b="1" dirty="0">
                      <a:solidFill>
                        <a:srgbClr val="CC99FF"/>
                      </a:solidFill>
                      <a:latin typeface="Tahoma"/>
                      <a:sym typeface="Symbol" panose="05050102010706020507" pitchFamily="18" charset="2"/>
                    </a:rPr>
                    <a:t></a:t>
                  </a:r>
                  <a:r>
                    <a:rPr lang="en-US" dirty="0">
                      <a:solidFill>
                        <a:srgbClr val="CC99FF"/>
                      </a:solidFill>
                      <a:latin typeface="Tahoma"/>
                      <a:sym typeface="Symbol" panose="05050102010706020507" pitchFamily="18" charset="2"/>
                    </a:rPr>
                    <a:t>)</a:t>
                  </a:r>
                  <a:r>
                    <a:rPr lang="en-US" dirty="0">
                      <a:solidFill>
                        <a:srgbClr val="CC99FF"/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5C918EB-A11D-9CC5-4ED3-2D9CEED925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5715000"/>
                  <a:ext cx="1271380" cy="830997"/>
                </a:xfrm>
                <a:prstGeom prst="rect">
                  <a:avLst/>
                </a:prstGeom>
                <a:blipFill>
                  <a:blip r:embed="rId35"/>
                  <a:stretch>
                    <a:fillRect l="-2392" t="-4412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C548FF7-2640-26FD-8449-BFCE327611E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55604" y="6026348"/>
              <a:ext cx="381751" cy="233720"/>
            </a:xfrm>
            <a:prstGeom prst="straightConnector1">
              <a:avLst/>
            </a:prstGeom>
            <a:noFill/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193B1B-4ECD-F2B2-9111-2D140FA2BE1C}"/>
              </a:ext>
            </a:extLst>
          </p:cNvPr>
          <p:cNvGrpSpPr/>
          <p:nvPr/>
        </p:nvGrpSpPr>
        <p:grpSpPr>
          <a:xfrm>
            <a:off x="2065675" y="5181600"/>
            <a:ext cx="2893717" cy="799223"/>
            <a:chOff x="2065675" y="5181600"/>
            <a:chExt cx="2893717" cy="7992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543188" y="5181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3188" y="5181600"/>
                  <a:ext cx="416204" cy="353302"/>
                </a:xfrm>
                <a:prstGeom prst="rect">
                  <a:avLst/>
                </a:prstGeom>
                <a:blipFill>
                  <a:blip r:embed="rId36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F98A65C-4EDF-4E0F-B9F3-2F47836C36E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65675" y="5536096"/>
              <a:ext cx="2297603" cy="44472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BAA6552A-462C-4574-B172-9F39DF00608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50553" y="5555974"/>
              <a:ext cx="1581690" cy="424849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FA1F093A-8D8E-49AD-B944-467E3A7BFBF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835431" y="5575852"/>
              <a:ext cx="826021" cy="404971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78AAF294-04F4-41E7-90D0-76FC4871BC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20309" y="5572125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FD4B2FC-CB61-5786-4E92-449D0357EA3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09930" y="5476461"/>
            <a:ext cx="487018" cy="228600"/>
          </a:xfrm>
          <a:prstGeom prst="straightConnector1">
            <a:avLst/>
          </a:prstGeom>
          <a:noFill/>
          <a:ln w="28575" cap="flat" cmpd="sng" algn="ctr">
            <a:solidFill>
              <a:srgbClr val="FF33CC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358EF8-6486-DDE4-98B7-DF4DFD527BAB}"/>
              </a:ext>
            </a:extLst>
          </p:cNvPr>
          <p:cNvGrpSpPr/>
          <p:nvPr/>
        </p:nvGrpSpPr>
        <p:grpSpPr>
          <a:xfrm>
            <a:off x="4979624" y="4810539"/>
            <a:ext cx="1649776" cy="545068"/>
            <a:chOff x="4979624" y="4810539"/>
            <a:chExt cx="1649776" cy="5450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B0B1D6-BF4C-DB68-DE3F-3021C2FF006A}"/>
                    </a:ext>
                  </a:extLst>
                </p:cNvPr>
                <p:cNvSpPr txBox="1"/>
                <p:nvPr/>
              </p:nvSpPr>
              <p:spPr>
                <a:xfrm>
                  <a:off x="5358020" y="4810539"/>
                  <a:ext cx="127138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b="0" dirty="0">
                      <a:solidFill>
                        <a:srgbClr val="FF33CC"/>
                      </a:solidFill>
                      <a:latin typeface="+mn-lt"/>
                    </a:rPr>
                    <a:t>Queries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a14:m>
                  <a:r>
                    <a:rPr lang="en-US" dirty="0">
                      <a:solidFill>
                        <a:srgbClr val="CC99FF"/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B0B1D6-BF4C-DB68-DE3F-3021C2FF0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8020" y="4810539"/>
                  <a:ext cx="1271380" cy="338554"/>
                </a:xfrm>
                <a:prstGeom prst="rect">
                  <a:avLst/>
                </a:prstGeom>
                <a:blipFill>
                  <a:blip r:embed="rId37"/>
                  <a:stretch>
                    <a:fillRect l="-2871" t="-16071" b="-160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073D198-C67B-73DB-B4CA-A89075D5917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79624" y="5121887"/>
              <a:ext cx="381751" cy="233720"/>
            </a:xfrm>
            <a:prstGeom prst="straightConnector1">
              <a:avLst/>
            </a:prstGeom>
            <a:noFill/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F371E7-7B2E-2B82-B3E1-2409A0A9C235}"/>
              </a:ext>
            </a:extLst>
          </p:cNvPr>
          <p:cNvGrpSpPr/>
          <p:nvPr/>
        </p:nvGrpSpPr>
        <p:grpSpPr>
          <a:xfrm>
            <a:off x="2057400" y="4288319"/>
            <a:ext cx="2857998" cy="817081"/>
            <a:chOff x="2057400" y="4288319"/>
            <a:chExt cx="2857998" cy="817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4499194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194" y="4288319"/>
                  <a:ext cx="416204" cy="45942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8AF981-EB95-7BC6-B4E3-8F111BE868E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57400" y="4660673"/>
              <a:ext cx="2297603" cy="44472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AE044C4-A464-24E6-6E3C-537F0181AA0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42278" y="4680551"/>
              <a:ext cx="1581690" cy="424849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69E1CB0-47F7-E09F-F84C-9D5F0FC109B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827156" y="4700429"/>
              <a:ext cx="826021" cy="404971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30C03A8-D2CC-1AD1-802E-5292D1338EB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12034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1D1DD1E-7FE2-7D1E-9F34-CF4EBC6FA7F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33950" y="4572000"/>
            <a:ext cx="487018" cy="228600"/>
          </a:xfrm>
          <a:prstGeom prst="straightConnector1">
            <a:avLst/>
          </a:prstGeom>
          <a:noFill/>
          <a:ln w="28575" cap="flat" cmpd="sng" algn="ctr">
            <a:solidFill>
              <a:srgbClr val="FF33CC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62C688-D4C7-A836-1538-CF200D614160}"/>
              </a:ext>
            </a:extLst>
          </p:cNvPr>
          <p:cNvGrpSpPr/>
          <p:nvPr/>
        </p:nvGrpSpPr>
        <p:grpSpPr>
          <a:xfrm>
            <a:off x="4979624" y="3896139"/>
            <a:ext cx="1649776" cy="545068"/>
            <a:chOff x="4979624" y="3896139"/>
            <a:chExt cx="1649776" cy="5450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EB6653F-EC1A-6371-E801-566B44F94779}"/>
                    </a:ext>
                  </a:extLst>
                </p:cNvPr>
                <p:cNvSpPr txBox="1"/>
                <p:nvPr/>
              </p:nvSpPr>
              <p:spPr>
                <a:xfrm>
                  <a:off x="5358020" y="3896139"/>
                  <a:ext cx="127138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b="0" dirty="0">
                      <a:solidFill>
                        <a:srgbClr val="FF33CC"/>
                      </a:solidFill>
                      <a:latin typeface="+mn-lt"/>
                    </a:rPr>
                    <a:t>Queries</a:t>
                  </a:r>
                  <a14:m>
                    <m:oMath xmlns:m="http://schemas.openxmlformats.org/officeDocument/2006/math">
                      <m:r>
                        <a:rPr lang="en-US" sz="1600" b="0" i="0" smtClean="0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1600" b="0" i="1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a14:m>
                  <a:r>
                    <a:rPr lang="en-US" dirty="0">
                      <a:solidFill>
                        <a:srgbClr val="CC99FF"/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EB6653F-EC1A-6371-E801-566B44F947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8020" y="3896139"/>
                  <a:ext cx="1271380" cy="338554"/>
                </a:xfrm>
                <a:prstGeom prst="rect">
                  <a:avLst/>
                </a:prstGeom>
                <a:blipFill>
                  <a:blip r:embed="rId37"/>
                  <a:stretch>
                    <a:fillRect l="-2871" t="-16071" b="-160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2CCD40C-56A3-E73E-6510-6562D413A88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79624" y="4207487"/>
              <a:ext cx="381751" cy="233720"/>
            </a:xfrm>
            <a:prstGeom prst="straightConnector1">
              <a:avLst/>
            </a:prstGeom>
            <a:noFill/>
            <a:ln w="28575" cap="flat" cmpd="sng" algn="ctr">
              <a:solidFill>
                <a:srgbClr val="FF33CC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F5A6E92-DA78-26D7-02B6-B17A8F5024F1}"/>
              </a:ext>
            </a:extLst>
          </p:cNvPr>
          <p:cNvGrpSpPr/>
          <p:nvPr/>
        </p:nvGrpSpPr>
        <p:grpSpPr>
          <a:xfrm>
            <a:off x="2069766" y="3450119"/>
            <a:ext cx="2845632" cy="804608"/>
            <a:chOff x="2069766" y="3450119"/>
            <a:chExt cx="2845632" cy="8046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/>
                <p:nvPr/>
              </p:nvSpPr>
              <p:spPr>
                <a:xfrm>
                  <a:off x="4499194" y="34501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194" y="3450119"/>
                  <a:ext cx="416204" cy="459421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86844C-C6AE-5380-F7CA-0ACAFC0847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69766" y="3810000"/>
              <a:ext cx="2297603" cy="44472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9621FF4-CA6C-1AEA-8267-E37827426C3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54644" y="3829878"/>
              <a:ext cx="1581690" cy="424849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4ACF45C-0D13-A563-7C79-7202B0D67A7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839522" y="3849756"/>
              <a:ext cx="826021" cy="404971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92FAFDE-901C-1828-59D8-9A64D375323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24400" y="3846029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984DADB-AA9E-393C-5864-D4068FB05CE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933950" y="3657600"/>
            <a:ext cx="487018" cy="228600"/>
          </a:xfrm>
          <a:prstGeom prst="straightConnector1">
            <a:avLst/>
          </a:prstGeom>
          <a:noFill/>
          <a:ln w="28575" cap="flat" cmpd="sng" algn="ctr">
            <a:solidFill>
              <a:srgbClr val="FF33CC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6C4B79C-C0B5-423C-4D51-CFB0A29A3920}"/>
              </a:ext>
            </a:extLst>
          </p:cNvPr>
          <p:cNvSpPr/>
          <p:nvPr/>
        </p:nvSpPr>
        <p:spPr bwMode="auto">
          <a:xfrm>
            <a:off x="3617769" y="3329463"/>
            <a:ext cx="437166" cy="2991824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BE3AC2-01B7-6872-FFC7-188F4E1EA7EF}"/>
              </a:ext>
            </a:extLst>
          </p:cNvPr>
          <p:cNvSpPr/>
          <p:nvPr/>
        </p:nvSpPr>
        <p:spPr bwMode="auto">
          <a:xfrm>
            <a:off x="2743200" y="3319937"/>
            <a:ext cx="437166" cy="3001349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105D91D-9052-9138-E379-50E949B7435D}"/>
              </a:ext>
            </a:extLst>
          </p:cNvPr>
          <p:cNvSpPr/>
          <p:nvPr/>
        </p:nvSpPr>
        <p:spPr bwMode="auto">
          <a:xfrm>
            <a:off x="1848834" y="3319937"/>
            <a:ext cx="437166" cy="3001349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FA30D2-4BC8-9E1A-2DCC-3E6B145D50F8}"/>
              </a:ext>
            </a:extLst>
          </p:cNvPr>
          <p:cNvSpPr txBox="1"/>
          <p:nvPr/>
        </p:nvSpPr>
        <p:spPr>
          <a:xfrm>
            <a:off x="-76200" y="3032880"/>
            <a:ext cx="1841788" cy="34163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chemeClr val="accent6"/>
                </a:solidFill>
                <a:latin typeface="Tahoma" panose="020B0604030504040204" pitchFamily="34" charset="0"/>
              </a:rPr>
              <a:t>Attention looks at these representations of the previous words, which were obtained in same way</a:t>
            </a:r>
            <a:br>
              <a:rPr lang="en-US" sz="1800" kern="0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en-US" sz="1800" kern="0" dirty="0">
                <a:solidFill>
                  <a:schemeClr val="accent6"/>
                </a:solidFill>
                <a:latin typeface="Tahoma" panose="020B0604030504040204" pitchFamily="34" charset="0"/>
              </a:rPr>
              <a:t>while making previous predictions.  Their keys/</a:t>
            </a:r>
            <a:r>
              <a:rPr lang="en-US" sz="1800" kern="0" dirty="0" err="1">
                <a:solidFill>
                  <a:schemeClr val="accent6"/>
                </a:solidFill>
                <a:latin typeface="Tahoma" panose="020B0604030504040204" pitchFamily="34" charset="0"/>
              </a:rPr>
              <a:t>vals</a:t>
            </a:r>
            <a:r>
              <a:rPr lang="en-US" sz="1800" kern="0" dirty="0">
                <a:solidFill>
                  <a:schemeClr val="accent6"/>
                </a:solidFill>
                <a:latin typeface="Tahoma" panose="020B0604030504040204" pitchFamily="34" charset="0"/>
              </a:rPr>
              <a:t> are unchanged.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CA9B3-DA6F-5817-F270-589464E35F86}"/>
              </a:ext>
            </a:extLst>
          </p:cNvPr>
          <p:cNvSpPr txBox="1"/>
          <p:nvPr/>
        </p:nvSpPr>
        <p:spPr>
          <a:xfrm>
            <a:off x="533400" y="0"/>
            <a:ext cx="8610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For some other missing details: Check out “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hlinkClick r:id="rId40"/>
              </a:rPr>
              <a:t>The Illustrated Transformer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”  by Jay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Alammar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D71EDA-A2E0-C47E-5ACE-7C71403E932B}"/>
                  </a:ext>
                </a:extLst>
              </p:cNvPr>
              <p:cNvSpPr txBox="1"/>
              <p:nvPr/>
            </p:nvSpPr>
            <p:spPr>
              <a:xfrm>
                <a:off x="6665300" y="3124200"/>
                <a:ext cx="2367500" cy="16425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(</a:t>
                </a:r>
                <a:r>
                  <a:rPr lang="en-US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Actually, </a:t>
                </a:r>
                <a:r>
                  <a:rPr lang="en-US" sz="16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the transformed representation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E7B900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E7B900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solidFill>
                              <a:srgbClr val="E7B900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 is the old representation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i="1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 plus</a:t>
                </a:r>
                <a:r>
                  <a:rPr lang="en-US" sz="1600" kern="0" dirty="0">
                    <a:solidFill>
                      <a:schemeClr val="bg1">
                        <a:lumMod val="65000"/>
                      </a:schemeClr>
                    </a:solidFill>
                    <a:latin typeface="Tahoma" panose="020B0604030504040204" pitchFamily="34" charset="0"/>
                  </a:rPr>
                  <a:t> the MLP output.  Like a residual RNN.)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D71EDA-A2E0-C47E-5ACE-7C71403E9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300" y="3124200"/>
                <a:ext cx="2367500" cy="1642501"/>
              </a:xfrm>
              <a:prstGeom prst="rect">
                <a:avLst/>
              </a:prstGeom>
              <a:blipFill>
                <a:blip r:embed="rId41"/>
                <a:stretch>
                  <a:fillRect l="-1285" t="-1115" r="-1285" b="-2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36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57" grpId="0" animBg="1"/>
      <p:bldP spid="58" grpId="0" animBg="1"/>
      <p:bldP spid="59" grpId="0" animBg="1"/>
      <p:bldP spid="60" grpId="0"/>
      <p:bldP spid="5" grpId="0"/>
      <p:bldP spid="9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Training can be parallelized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157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7A63C85E-22A9-4558-BEA2-C86627E444E3}"/>
                  </a:ext>
                </a:extLst>
              </p:cNvPr>
              <p:cNvSpPr txBox="1"/>
              <p:nvPr/>
            </p:nvSpPr>
            <p:spPr>
              <a:xfrm>
                <a:off x="6314838" y="5181600"/>
                <a:ext cx="416204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7A63C85E-22A9-4558-BEA2-C86627E44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838" y="5181600"/>
                <a:ext cx="416204" cy="353302"/>
              </a:xfrm>
              <a:prstGeom prst="rect">
                <a:avLst/>
              </a:prstGeom>
              <a:blipFill>
                <a:blip r:embed="rId3"/>
                <a:stretch>
                  <a:fillRect l="-29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E43F8709-520A-4FE4-9544-707C773686A8}"/>
                  </a:ext>
                </a:extLst>
              </p:cNvPr>
              <p:cNvSpPr txBox="1"/>
              <p:nvPr/>
            </p:nvSpPr>
            <p:spPr>
              <a:xfrm>
                <a:off x="7191138" y="5181600"/>
                <a:ext cx="416204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E43F8709-520A-4FE4-9544-707C77368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138" y="5181600"/>
                <a:ext cx="416204" cy="353302"/>
              </a:xfrm>
              <a:prstGeom prst="rect">
                <a:avLst/>
              </a:prstGeom>
              <a:blipFill>
                <a:blip r:embed="rId4"/>
                <a:stretch>
                  <a:fillRect l="-29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9C6B576E-61AF-4542-9644-C6F1275860A0}"/>
                  </a:ext>
                </a:extLst>
              </p:cNvPr>
              <p:cNvSpPr txBox="1"/>
              <p:nvPr/>
            </p:nvSpPr>
            <p:spPr>
              <a:xfrm>
                <a:off x="8086488" y="5181600"/>
                <a:ext cx="416204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9C6B576E-61AF-4542-9644-C6F127586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488" y="5181600"/>
                <a:ext cx="416204" cy="353302"/>
              </a:xfrm>
              <a:prstGeom prst="rect">
                <a:avLst/>
              </a:prstGeom>
              <a:blipFill>
                <a:blip r:embed="rId5"/>
                <a:stretch>
                  <a:fillRect l="-294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B7F79B8-71AB-43BD-AE75-D07A3535A16F}"/>
                  </a:ext>
                </a:extLst>
              </p:cNvPr>
              <p:cNvSpPr txBox="1"/>
              <p:nvPr/>
            </p:nvSpPr>
            <p:spPr>
              <a:xfrm>
                <a:off x="1904097" y="6026348"/>
                <a:ext cx="4013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B7F79B8-71AB-43BD-AE75-D07A3535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097" y="6026348"/>
                <a:ext cx="401328" cy="307777"/>
              </a:xfrm>
              <a:prstGeom prst="rect">
                <a:avLst/>
              </a:prstGeom>
              <a:blipFill>
                <a:blip r:embed="rId6"/>
                <a:stretch>
                  <a:fillRect t="-44000" r="-59091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AA647AD5-AADC-4B57-AA17-6CD1CC568A13}"/>
              </a:ext>
            </a:extLst>
          </p:cNvPr>
          <p:cNvGrpSpPr/>
          <p:nvPr/>
        </p:nvGrpSpPr>
        <p:grpSpPr>
          <a:xfrm>
            <a:off x="7610238" y="5367776"/>
            <a:ext cx="894816" cy="966349"/>
            <a:chOff x="930554" y="1929251"/>
            <a:chExt cx="894816" cy="966349"/>
          </a:xfrm>
        </p:grpSpPr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4CCCDF41-6A2D-48B6-8B01-FE4E85096510}"/>
                </a:ext>
              </a:extLst>
            </p:cNvPr>
            <p:cNvCxnSpPr/>
            <p:nvPr/>
          </p:nvCxnSpPr>
          <p:spPr bwMode="auto">
            <a:xfrm>
              <a:off x="930554" y="1929251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32043A11-2C79-414D-8C8E-2F4E8CE1C9C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80137" y="2133600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871528D-2412-483C-B0CF-42605388279F}"/>
                    </a:ext>
                  </a:extLst>
                </p:cNvPr>
                <p:cNvSpPr txBox="1"/>
                <p:nvPr/>
              </p:nvSpPr>
              <p:spPr>
                <a:xfrm>
                  <a:off x="1418079" y="2587823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871528D-2412-483C-B0CF-4260538827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079" y="2587823"/>
                  <a:ext cx="407291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44000" r="-56716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97336B25-A206-443F-8E31-077C8241F40E}"/>
                  </a:ext>
                </a:extLst>
              </p:cNvPr>
              <p:cNvSpPr txBox="1"/>
              <p:nvPr/>
            </p:nvSpPr>
            <p:spPr>
              <a:xfrm>
                <a:off x="2788975" y="6026348"/>
                <a:ext cx="4072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97336B25-A206-443F-8E31-077C8241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975" y="6026348"/>
                <a:ext cx="407291" cy="307777"/>
              </a:xfrm>
              <a:prstGeom prst="rect">
                <a:avLst/>
              </a:prstGeom>
              <a:blipFill>
                <a:blip r:embed="rId8"/>
                <a:stretch>
                  <a:fillRect l="-1515" t="-44000" r="-5757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880231A4-529C-4742-B0F5-69E72036BAB7}"/>
                  </a:ext>
                </a:extLst>
              </p:cNvPr>
              <p:cNvSpPr txBox="1"/>
              <p:nvPr/>
            </p:nvSpPr>
            <p:spPr>
              <a:xfrm>
                <a:off x="3673853" y="6026348"/>
                <a:ext cx="4072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880231A4-529C-4742-B0F5-69E72036B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853" y="6026348"/>
                <a:ext cx="407291" cy="307777"/>
              </a:xfrm>
              <a:prstGeom prst="rect">
                <a:avLst/>
              </a:prstGeom>
              <a:blipFill>
                <a:blip r:embed="rId9"/>
                <a:stretch>
                  <a:fillRect l="-1515" t="-44000" r="-5757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096208D8-6FF9-451B-BCF5-FD29F9FAE96C}"/>
                  </a:ext>
                </a:extLst>
              </p:cNvPr>
              <p:cNvSpPr txBox="1"/>
              <p:nvPr/>
            </p:nvSpPr>
            <p:spPr>
              <a:xfrm>
                <a:off x="4558731" y="6026348"/>
                <a:ext cx="4072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096208D8-6FF9-451B-BCF5-FD29F9FAE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731" y="6026348"/>
                <a:ext cx="407291" cy="307777"/>
              </a:xfrm>
              <a:prstGeom prst="rect">
                <a:avLst/>
              </a:prstGeom>
              <a:blipFill>
                <a:blip r:embed="rId10"/>
                <a:stretch>
                  <a:fillRect l="-1493" t="-44000" r="-5522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C7AEEE2B-029A-474B-B755-BED2F4285E9C}"/>
              </a:ext>
            </a:extLst>
          </p:cNvPr>
          <p:cNvGrpSpPr/>
          <p:nvPr/>
        </p:nvGrpSpPr>
        <p:grpSpPr>
          <a:xfrm>
            <a:off x="5840482" y="5367776"/>
            <a:ext cx="895296" cy="966349"/>
            <a:chOff x="930554" y="1929251"/>
            <a:chExt cx="895296" cy="966349"/>
          </a:xfrm>
        </p:grpSpPr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5B19208-D317-4BF8-8FA4-7B08D44959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0554" y="1929251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5E3B921C-DA43-48EE-AB03-46DAFE18231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80137" y="2133600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60FC28ED-098C-4EAD-8345-0607B156F74A}"/>
                    </a:ext>
                  </a:extLst>
                </p:cNvPr>
                <p:cNvSpPr txBox="1"/>
                <p:nvPr/>
              </p:nvSpPr>
              <p:spPr>
                <a:xfrm>
                  <a:off x="1418559" y="2587823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60FC28ED-098C-4EAD-8345-0607B156F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559" y="2587823"/>
                  <a:ext cx="407291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44000" r="-56716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99711363-63D7-4034-ADC7-859D1617A0FF}"/>
              </a:ext>
            </a:extLst>
          </p:cNvPr>
          <p:cNvGrpSpPr/>
          <p:nvPr/>
        </p:nvGrpSpPr>
        <p:grpSpPr>
          <a:xfrm>
            <a:off x="6725360" y="5367776"/>
            <a:ext cx="895296" cy="966349"/>
            <a:chOff x="930554" y="1929251"/>
            <a:chExt cx="895296" cy="966349"/>
          </a:xfrm>
        </p:grpSpPr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C18FA717-5A08-4065-A883-895A2ABB859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0554" y="1929251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A1B6CBF0-94F3-4043-9AA4-C52BBA71D68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580137" y="2133600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33C762D-2F45-47C6-BA33-FC64B59D7187}"/>
                    </a:ext>
                  </a:extLst>
                </p:cNvPr>
                <p:cNvSpPr txBox="1"/>
                <p:nvPr/>
              </p:nvSpPr>
              <p:spPr>
                <a:xfrm>
                  <a:off x="1418559" y="2587823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33C762D-2F45-47C6-BA33-FC64B59D7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559" y="2587823"/>
                  <a:ext cx="407291" cy="307777"/>
                </a:xfrm>
                <a:prstGeom prst="rect">
                  <a:avLst/>
                </a:prstGeom>
                <a:blipFill>
                  <a:blip r:embed="rId12"/>
                  <a:stretch>
                    <a:fillRect t="-44000" r="-56716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740007" y="6260068"/>
            <a:ext cx="586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Joe        to        love       Jill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F8CF270-47B0-46F4-ACF8-6F5E74C0CA2C}"/>
              </a:ext>
            </a:extLst>
          </p:cNvPr>
          <p:cNvSpPr txBox="1"/>
          <p:nvPr/>
        </p:nvSpPr>
        <p:spPr>
          <a:xfrm>
            <a:off x="8000999" y="6292171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EOS</a:t>
            </a:r>
            <a:endParaRPr lang="en-US" dirty="0"/>
          </a:p>
        </p:txBody>
      </p: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A35344F6-E28C-412F-A55B-176B3D6CEF3E}"/>
              </a:ext>
            </a:extLst>
          </p:cNvPr>
          <p:cNvCxnSpPr/>
          <p:nvPr/>
        </p:nvCxnSpPr>
        <p:spPr bwMode="auto">
          <a:xfrm>
            <a:off x="7583844" y="4492353"/>
            <a:ext cx="469621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58" name="Straight Arrow Connector 457">
            <a:extLst>
              <a:ext uri="{FF2B5EF4-FFF2-40B4-BE49-F238E27FC236}">
                <a16:creationId xmlns:a16="http://schemas.microsoft.com/office/drawing/2014/main" id="{992904E0-21AD-4BE1-BCD5-ECB97A519D52}"/>
              </a:ext>
            </a:extLst>
          </p:cNvPr>
          <p:cNvCxnSpPr>
            <a:cxnSpLocks/>
          </p:cNvCxnSpPr>
          <p:nvPr/>
        </p:nvCxnSpPr>
        <p:spPr bwMode="auto">
          <a:xfrm flipV="1">
            <a:off x="8233427" y="4696702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id="{7C9FCC72-CB08-498B-AC5F-1C5DB98D93D8}"/>
              </a:ext>
            </a:extLst>
          </p:cNvPr>
          <p:cNvCxnSpPr>
            <a:cxnSpLocks/>
          </p:cNvCxnSpPr>
          <p:nvPr/>
        </p:nvCxnSpPr>
        <p:spPr bwMode="auto">
          <a:xfrm>
            <a:off x="6698966" y="4492353"/>
            <a:ext cx="469621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40" name="Straight Arrow Connector 439">
            <a:extLst>
              <a:ext uri="{FF2B5EF4-FFF2-40B4-BE49-F238E27FC236}">
                <a16:creationId xmlns:a16="http://schemas.microsoft.com/office/drawing/2014/main" id="{15A71927-0340-44D5-A209-8AEE19B52FFD}"/>
              </a:ext>
            </a:extLst>
          </p:cNvPr>
          <p:cNvCxnSpPr>
            <a:cxnSpLocks/>
          </p:cNvCxnSpPr>
          <p:nvPr/>
        </p:nvCxnSpPr>
        <p:spPr bwMode="auto">
          <a:xfrm flipV="1">
            <a:off x="7348549" y="4696702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BF75133A-C2A1-4D3A-8778-3A0184AC4BCD}"/>
                  </a:ext>
                </a:extLst>
              </p:cNvPr>
              <p:cNvSpPr txBox="1"/>
              <p:nvPr/>
            </p:nvSpPr>
            <p:spPr>
              <a:xfrm>
                <a:off x="8024890" y="4288319"/>
                <a:ext cx="416204" cy="459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BF75133A-C2A1-4D3A-8778-3A0184AC4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890" y="4288319"/>
                <a:ext cx="416204" cy="4594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8BE9AF47-FBEE-4371-AB63-38EB5590D43F}"/>
                  </a:ext>
                </a:extLst>
              </p:cNvPr>
              <p:cNvSpPr txBox="1"/>
              <p:nvPr/>
            </p:nvSpPr>
            <p:spPr>
              <a:xfrm>
                <a:off x="7143469" y="4288319"/>
                <a:ext cx="416204" cy="459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4" name="TextBox 473">
                <a:extLst>
                  <a:ext uri="{FF2B5EF4-FFF2-40B4-BE49-F238E27FC236}">
                    <a16:creationId xmlns:a16="http://schemas.microsoft.com/office/drawing/2014/main" id="{8BE9AF47-FBEE-4371-AB63-38EB5590D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469" y="4288319"/>
                <a:ext cx="416204" cy="4594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7" name="Straight Arrow Connector 476">
            <a:extLst>
              <a:ext uri="{FF2B5EF4-FFF2-40B4-BE49-F238E27FC236}">
                <a16:creationId xmlns:a16="http://schemas.microsoft.com/office/drawing/2014/main" id="{0A12F7E5-1B9D-45D8-AA72-E6AE2C67EEBA}"/>
              </a:ext>
            </a:extLst>
          </p:cNvPr>
          <p:cNvCxnSpPr/>
          <p:nvPr/>
        </p:nvCxnSpPr>
        <p:spPr bwMode="auto">
          <a:xfrm>
            <a:off x="7583844" y="3654153"/>
            <a:ext cx="469621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78" name="Straight Arrow Connector 477">
            <a:extLst>
              <a:ext uri="{FF2B5EF4-FFF2-40B4-BE49-F238E27FC236}">
                <a16:creationId xmlns:a16="http://schemas.microsoft.com/office/drawing/2014/main" id="{6483816F-383C-4119-BA3D-79FB9C2B9AE7}"/>
              </a:ext>
            </a:extLst>
          </p:cNvPr>
          <p:cNvCxnSpPr>
            <a:cxnSpLocks/>
          </p:cNvCxnSpPr>
          <p:nvPr/>
        </p:nvCxnSpPr>
        <p:spPr bwMode="auto">
          <a:xfrm flipV="1">
            <a:off x="8233427" y="3858502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89" name="Straight Arrow Connector 488">
            <a:extLst>
              <a:ext uri="{FF2B5EF4-FFF2-40B4-BE49-F238E27FC236}">
                <a16:creationId xmlns:a16="http://schemas.microsoft.com/office/drawing/2014/main" id="{92BC663E-6AF3-44A3-AFD7-F438069F3D31}"/>
              </a:ext>
            </a:extLst>
          </p:cNvPr>
          <p:cNvCxnSpPr>
            <a:cxnSpLocks/>
          </p:cNvCxnSpPr>
          <p:nvPr/>
        </p:nvCxnSpPr>
        <p:spPr bwMode="auto">
          <a:xfrm>
            <a:off x="6698966" y="3654153"/>
            <a:ext cx="469621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90" name="Straight Arrow Connector 489">
            <a:extLst>
              <a:ext uri="{FF2B5EF4-FFF2-40B4-BE49-F238E27FC236}">
                <a16:creationId xmlns:a16="http://schemas.microsoft.com/office/drawing/2014/main" id="{B922F92F-8E61-4841-8D3A-5E60AA8E5CBA}"/>
              </a:ext>
            </a:extLst>
          </p:cNvPr>
          <p:cNvCxnSpPr>
            <a:cxnSpLocks/>
          </p:cNvCxnSpPr>
          <p:nvPr/>
        </p:nvCxnSpPr>
        <p:spPr bwMode="auto">
          <a:xfrm flipV="1">
            <a:off x="7348549" y="3858502"/>
            <a:ext cx="0" cy="408698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1245CC4E-A99B-4F48-9C30-49E327C5F7A5}"/>
                  </a:ext>
                </a:extLst>
              </p:cNvPr>
              <p:cNvSpPr txBox="1"/>
              <p:nvPr/>
            </p:nvSpPr>
            <p:spPr>
              <a:xfrm>
                <a:off x="8024890" y="3450119"/>
                <a:ext cx="416204" cy="459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1245CC4E-A99B-4F48-9C30-49E327C5F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890" y="3450119"/>
                <a:ext cx="416204" cy="45942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5A9465D2-D498-485E-A74E-57F70CC27B5E}"/>
                  </a:ext>
                </a:extLst>
              </p:cNvPr>
              <p:cNvSpPr txBox="1"/>
              <p:nvPr/>
            </p:nvSpPr>
            <p:spPr>
              <a:xfrm>
                <a:off x="7143469" y="3450119"/>
                <a:ext cx="416204" cy="459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</m:t>
                          </m:r>
                        </m:sub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E7B900">
                                  <a:lumMod val="7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5A9465D2-D498-485E-A74E-57F70CC27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469" y="3450119"/>
                <a:ext cx="416204" cy="4594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1563108-C162-4E58-A7EF-0EEF2DF9FD4C}"/>
              </a:ext>
            </a:extLst>
          </p:cNvPr>
          <p:cNvSpPr/>
          <p:nvPr/>
        </p:nvSpPr>
        <p:spPr bwMode="auto">
          <a:xfrm>
            <a:off x="4870174" y="3329463"/>
            <a:ext cx="3647457" cy="3267581"/>
          </a:xfrm>
          <a:prstGeom prst="rect">
            <a:avLst/>
          </a:prstGeom>
          <a:solidFill>
            <a:srgbClr val="FFFFFF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70BD51-F44A-F9AF-AF96-4D8BFA066B50}"/>
              </a:ext>
            </a:extLst>
          </p:cNvPr>
          <p:cNvSpPr txBox="1"/>
          <p:nvPr/>
        </p:nvSpPr>
        <p:spPr>
          <a:xfrm>
            <a:off x="621814" y="1571655"/>
            <a:ext cx="8445986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000" kern="0" dirty="0">
                <a:latin typeface="Tahoma" panose="020B0604030504040204" pitchFamily="34" charset="0"/>
              </a:rPr>
              <a:t>At training time, the whole sentence is known.</a:t>
            </a:r>
          </a:p>
          <a:p>
            <a:r>
              <a:rPr lang="en-US" sz="2000" kern="0" dirty="0">
                <a:latin typeface="Tahoma" panose="020B0604030504040204" pitchFamily="34" charset="0"/>
              </a:rPr>
              <a:t>Layer-L representations can be computed in parallel, with each word attending to the layer-(L-1) representations of itself and previous words </a:t>
            </a:r>
          </a:p>
        </p:txBody>
      </p: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3827320C-1A74-6B21-7847-C566ADB50819}"/>
              </a:ext>
            </a:extLst>
          </p:cNvPr>
          <p:cNvGrpSpPr/>
          <p:nvPr/>
        </p:nvGrpSpPr>
        <p:grpSpPr>
          <a:xfrm>
            <a:off x="1885713" y="5181600"/>
            <a:ext cx="3073679" cy="891209"/>
            <a:chOff x="1885713" y="5181600"/>
            <a:chExt cx="3073679" cy="891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885713" y="5181600"/>
                  <a:ext cx="410241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713" y="5181600"/>
                  <a:ext cx="410241" cy="353302"/>
                </a:xfrm>
                <a:prstGeom prst="rect">
                  <a:avLst/>
                </a:prstGeom>
                <a:blipFill>
                  <a:blip r:embed="rId17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771538" y="5181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1538" y="5181600"/>
                  <a:ext cx="416204" cy="353302"/>
                </a:xfrm>
                <a:prstGeom prst="rect">
                  <a:avLst/>
                </a:prstGeom>
                <a:blipFill>
                  <a:blip r:embed="rId18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657363" y="5181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7363" y="5181600"/>
                  <a:ext cx="416204" cy="353302"/>
                </a:xfrm>
                <a:prstGeom prst="rect">
                  <a:avLst/>
                </a:prstGeom>
                <a:blipFill>
                  <a:blip r:embed="rId19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543188" y="5181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3188" y="5181600"/>
                  <a:ext cx="416204" cy="353302"/>
                </a:xfrm>
                <a:prstGeom prst="rect">
                  <a:avLst/>
                </a:prstGeom>
                <a:blipFill>
                  <a:blip r:embed="rId20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0CBD6F3-A2CC-B620-2D28-6511F38A16F0}"/>
                </a:ext>
              </a:extLst>
            </p:cNvPr>
            <p:cNvGrpSpPr/>
            <p:nvPr/>
          </p:nvGrpSpPr>
          <p:grpSpPr>
            <a:xfrm>
              <a:off x="2050774" y="5502965"/>
              <a:ext cx="2669535" cy="569844"/>
              <a:chOff x="2050774" y="5502965"/>
              <a:chExt cx="2669535" cy="569844"/>
            </a:xfrm>
          </p:grpSpPr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196548" y="5536096"/>
                <a:ext cx="2166730" cy="5367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110948" y="5555974"/>
                <a:ext cx="1421295" cy="51683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995530" y="5575852"/>
                <a:ext cx="665922" cy="467139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20309" y="5572125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7A1D77C7-BDD0-1277-D005-156EB470E1C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124439" y="5502965"/>
                <a:ext cx="1421295" cy="51683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97A3451-E6ED-AC35-3C47-1A46558A4E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009021" y="5522843"/>
                <a:ext cx="665922" cy="46713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94192D3-D20E-5F92-0DB4-1EEFF98F131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3836504" y="5546035"/>
                <a:ext cx="9939" cy="46713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6ABEE68-B253-1FEF-701D-5E08D8176A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87217" y="5526157"/>
                <a:ext cx="765313" cy="47707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1AE6E47-FAA6-CB00-F26C-45F0EF33CC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2961861" y="5529470"/>
                <a:ext cx="9939" cy="46713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74E28CB-1839-DDF2-CAD1-ACAE69B2D90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2050774" y="5512905"/>
                <a:ext cx="9939" cy="46713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BA18187F-BD34-BA18-552E-F3E01702D16D}"/>
              </a:ext>
            </a:extLst>
          </p:cNvPr>
          <p:cNvGrpSpPr/>
          <p:nvPr/>
        </p:nvGrpSpPr>
        <p:grpSpPr>
          <a:xfrm>
            <a:off x="1854919" y="4276649"/>
            <a:ext cx="3060479" cy="941395"/>
            <a:chOff x="1854919" y="4276649"/>
            <a:chExt cx="3060479" cy="9413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854919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4919" y="4276649"/>
                  <a:ext cx="416204" cy="4594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736344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344" y="4288319"/>
                  <a:ext cx="416204" cy="4594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617769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7769" y="4288319"/>
                  <a:ext cx="416204" cy="4594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4499194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194" y="4288319"/>
                  <a:ext cx="416204" cy="4594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C506543-82B5-BA9F-4C2F-2CCB17DCFDF6}"/>
                </a:ext>
              </a:extLst>
            </p:cNvPr>
            <p:cNvGrpSpPr/>
            <p:nvPr/>
          </p:nvGrpSpPr>
          <p:grpSpPr>
            <a:xfrm>
              <a:off x="2057400" y="4648200"/>
              <a:ext cx="2669535" cy="569844"/>
              <a:chOff x="2050774" y="5502965"/>
              <a:chExt cx="2669535" cy="569844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D89E53A5-6FE2-88A3-CB99-B3A1495471A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196548" y="5536096"/>
                <a:ext cx="2166730" cy="5367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BC463C8-1C3B-A2A5-4314-0E7AC0FB2C4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110948" y="5555974"/>
                <a:ext cx="1421295" cy="51683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47114BBB-D8B3-1F8E-D9D6-028D787552A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995530" y="5575852"/>
                <a:ext cx="665922" cy="467139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AFA5C910-E9B7-284B-F9DA-9C985E3970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20309" y="5572125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8FCE2EDD-D530-1EC9-0A37-65FF07F1C7E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124439" y="5502965"/>
                <a:ext cx="1421295" cy="51683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D199E1A-87D8-5C3F-A4B3-45FCE2CB080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009021" y="5522843"/>
                <a:ext cx="665922" cy="46713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A799530B-3EC7-C0B8-1ECE-9B770A75809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3836504" y="5546035"/>
                <a:ext cx="9939" cy="46713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97D0D234-16C9-AE6E-223E-B4A7415DEBB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87217" y="5526157"/>
                <a:ext cx="765313" cy="47707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508A273A-5EB4-1DF7-5E39-C46F85F3004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2961861" y="5529470"/>
                <a:ext cx="9939" cy="46713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48" name="Straight Arrow Connector 447">
                <a:extLst>
                  <a:ext uri="{FF2B5EF4-FFF2-40B4-BE49-F238E27FC236}">
                    <a16:creationId xmlns:a16="http://schemas.microsoft.com/office/drawing/2014/main" id="{F49BB9D3-32E4-7525-DB2E-11AF2BB3A03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2050774" y="5512905"/>
                <a:ext cx="9939" cy="46713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</p:grpSp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176826C2-ABB4-24B2-4FAD-3271A7E19815}"/>
              </a:ext>
            </a:extLst>
          </p:cNvPr>
          <p:cNvGrpSpPr/>
          <p:nvPr/>
        </p:nvGrpSpPr>
        <p:grpSpPr>
          <a:xfrm>
            <a:off x="1854919" y="3438449"/>
            <a:ext cx="3060479" cy="941395"/>
            <a:chOff x="1854919" y="3438449"/>
            <a:chExt cx="3060479" cy="9413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/>
                <p:nvPr/>
              </p:nvSpPr>
              <p:spPr>
                <a:xfrm>
                  <a:off x="1854919" y="34384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4919" y="3438449"/>
                  <a:ext cx="416204" cy="4594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/>
                <p:nvPr/>
              </p:nvSpPr>
              <p:spPr>
                <a:xfrm>
                  <a:off x="2736344" y="34501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6344" y="3450119"/>
                  <a:ext cx="416204" cy="4594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/>
                <p:nvPr/>
              </p:nvSpPr>
              <p:spPr>
                <a:xfrm>
                  <a:off x="3617769" y="34501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7769" y="3450119"/>
                  <a:ext cx="416204" cy="45942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/>
                <p:nvPr/>
              </p:nvSpPr>
              <p:spPr>
                <a:xfrm>
                  <a:off x="4499194" y="34501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194" y="3450119"/>
                  <a:ext cx="416204" cy="4594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9976FDA2-0592-30A2-2004-3F8E9BE146BF}"/>
                </a:ext>
              </a:extLst>
            </p:cNvPr>
            <p:cNvGrpSpPr/>
            <p:nvPr/>
          </p:nvGrpSpPr>
          <p:grpSpPr>
            <a:xfrm>
              <a:off x="2057400" y="3810000"/>
              <a:ext cx="2669535" cy="569844"/>
              <a:chOff x="2050774" y="5502965"/>
              <a:chExt cx="2669535" cy="569844"/>
            </a:xfrm>
          </p:grpSpPr>
          <p:cxnSp>
            <p:nvCxnSpPr>
              <p:cNvPr id="450" name="Straight Arrow Connector 449">
                <a:extLst>
                  <a:ext uri="{FF2B5EF4-FFF2-40B4-BE49-F238E27FC236}">
                    <a16:creationId xmlns:a16="http://schemas.microsoft.com/office/drawing/2014/main" id="{4060D181-E98E-54A2-6862-2977CB572D1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196548" y="5536096"/>
                <a:ext cx="2166730" cy="5367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51" name="Straight Arrow Connector 450">
                <a:extLst>
                  <a:ext uri="{FF2B5EF4-FFF2-40B4-BE49-F238E27FC236}">
                    <a16:creationId xmlns:a16="http://schemas.microsoft.com/office/drawing/2014/main" id="{49698624-AC75-65BA-6387-8E0A4F91B8E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110948" y="5555974"/>
                <a:ext cx="1421295" cy="51683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52" name="Straight Arrow Connector 451">
                <a:extLst>
                  <a:ext uri="{FF2B5EF4-FFF2-40B4-BE49-F238E27FC236}">
                    <a16:creationId xmlns:a16="http://schemas.microsoft.com/office/drawing/2014/main" id="{59F90917-555F-F93A-839E-AC17AF16DC5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995530" y="5575852"/>
                <a:ext cx="665922" cy="467139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53" name="Straight Arrow Connector 452">
                <a:extLst>
                  <a:ext uri="{FF2B5EF4-FFF2-40B4-BE49-F238E27FC236}">
                    <a16:creationId xmlns:a16="http://schemas.microsoft.com/office/drawing/2014/main" id="{31E32D1D-5643-E9F0-5D52-CAE9DF33B2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20309" y="5572125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54" name="Straight Arrow Connector 453">
                <a:extLst>
                  <a:ext uri="{FF2B5EF4-FFF2-40B4-BE49-F238E27FC236}">
                    <a16:creationId xmlns:a16="http://schemas.microsoft.com/office/drawing/2014/main" id="{45976823-3094-B249-3BF1-B28C5AD2A5B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124439" y="5502965"/>
                <a:ext cx="1421295" cy="51683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522D2C47-7D34-D6D1-E1D3-0305720E420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009021" y="5522843"/>
                <a:ext cx="665922" cy="46713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3FF3C0C8-419D-6B7C-E965-D5925A7F34B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3836504" y="5546035"/>
                <a:ext cx="9939" cy="46713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59" name="Straight Arrow Connector 458">
                <a:extLst>
                  <a:ext uri="{FF2B5EF4-FFF2-40B4-BE49-F238E27FC236}">
                    <a16:creationId xmlns:a16="http://schemas.microsoft.com/office/drawing/2014/main" id="{2DC20132-7730-0C53-EDEC-957F460F2A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87217" y="5526157"/>
                <a:ext cx="765313" cy="47707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4F85EB7A-3588-9EDD-2032-71FFAB9F0AB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2961861" y="5529470"/>
                <a:ext cx="9939" cy="46713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BB3B694E-B54F-6E69-0250-7719E9B2ACC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2050774" y="5512905"/>
                <a:ext cx="9939" cy="46713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</p:grpSp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45F18DB9-5ECE-38E3-2B6F-EEBD3F2C767D}"/>
              </a:ext>
            </a:extLst>
          </p:cNvPr>
          <p:cNvGrpSpPr/>
          <p:nvPr/>
        </p:nvGrpSpPr>
        <p:grpSpPr>
          <a:xfrm>
            <a:off x="2057400" y="2743200"/>
            <a:ext cx="3429300" cy="659012"/>
            <a:chOff x="2057400" y="2743200"/>
            <a:chExt cx="3429300" cy="659012"/>
          </a:xfrm>
        </p:grpSpPr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13E342D7-1764-4BBD-E94E-C81F6A218E9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831442" y="3036332"/>
              <a:ext cx="228900" cy="36588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475" name="TextBox 474">
              <a:extLst>
                <a:ext uri="{FF2B5EF4-FFF2-40B4-BE49-F238E27FC236}">
                  <a16:creationId xmlns:a16="http://schemas.microsoft.com/office/drawing/2014/main" id="{A72B9098-1D0B-5A04-824A-60ABAE30552F}"/>
                </a:ext>
              </a:extLst>
            </p:cNvPr>
            <p:cNvSpPr txBox="1"/>
            <p:nvPr/>
          </p:nvSpPr>
          <p:spPr>
            <a:xfrm>
              <a:off x="3792894" y="2743200"/>
              <a:ext cx="838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Joe</a:t>
              </a:r>
              <a:endParaRPr lang="en-US" dirty="0"/>
            </a:p>
          </p:txBody>
        </p:sp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181DBF1E-E120-674B-CBE5-F7F3873EEC0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86748" y="3036332"/>
              <a:ext cx="228900" cy="36588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479" name="TextBox 478">
              <a:extLst>
                <a:ext uri="{FF2B5EF4-FFF2-40B4-BE49-F238E27FC236}">
                  <a16:creationId xmlns:a16="http://schemas.microsoft.com/office/drawing/2014/main" id="{C4757042-0D8E-24F5-6C94-22D0275DF2B7}"/>
                </a:ext>
              </a:extLst>
            </p:cNvPr>
            <p:cNvSpPr txBox="1"/>
            <p:nvPr/>
          </p:nvSpPr>
          <p:spPr>
            <a:xfrm>
              <a:off x="4648200" y="2743200"/>
              <a:ext cx="838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to</a:t>
              </a:r>
              <a:endParaRPr lang="en-US" dirty="0"/>
            </a:p>
          </p:txBody>
        </p: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9954B2BB-C2E8-E5AD-626D-85B6CBF15BD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10348" y="3036332"/>
              <a:ext cx="228900" cy="36588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01E58588-F2A7-E427-614F-35407508A904}"/>
                </a:ext>
              </a:extLst>
            </p:cNvPr>
            <p:cNvSpPr txBox="1"/>
            <p:nvPr/>
          </p:nvSpPr>
          <p:spPr>
            <a:xfrm>
              <a:off x="2971800" y="2743200"/>
              <a:ext cx="838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wants</a:t>
              </a:r>
              <a:endParaRPr lang="en-US" dirty="0"/>
            </a:p>
          </p:txBody>
        </p: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931FE983-7ED9-9DE2-DC14-C409F33C2A1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95948" y="3036332"/>
              <a:ext cx="228900" cy="36588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27398EAB-D91A-9771-C60D-C1CFF5217615}"/>
                </a:ext>
              </a:extLst>
            </p:cNvPr>
            <p:cNvSpPr txBox="1"/>
            <p:nvPr/>
          </p:nvSpPr>
          <p:spPr>
            <a:xfrm>
              <a:off x="2057400" y="2743200"/>
              <a:ext cx="838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nation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60ADAC79-B4F9-3CB8-CDA9-FB6495E1E929}"/>
                  </a:ext>
                </a:extLst>
              </p:cNvPr>
              <p:cNvSpPr txBox="1"/>
              <p:nvPr/>
            </p:nvSpPr>
            <p:spPr>
              <a:xfrm>
                <a:off x="5335477" y="2743200"/>
                <a:ext cx="3846772" cy="163121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2000" kern="0" dirty="0">
                    <a:solidFill>
                      <a:srgbClr val="0070C0"/>
                    </a:solidFill>
                    <a:latin typeface="Tahoma" panose="020B0604030504040204" pitchFamily="34" charset="0"/>
                  </a:rPr>
                  <a:t>(oops, to predict the very first word, we needed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BOS</m:t>
                    </m:r>
                  </m:oMath>
                </a14:m>
                <a:r>
                  <a:rPr lang="en-US" sz="2000" kern="0" dirty="0">
                    <a:solidFill>
                      <a:srgbClr val="0070C0"/>
                    </a:solidFill>
                    <a:latin typeface="Tahoma" panose="020B0604030504040204" pitchFamily="34" charset="0"/>
                  </a:rPr>
                  <a:t>!</a:t>
                </a:r>
              </a:p>
              <a:p>
                <a:pPr algn="ctr"/>
                <a:r>
                  <a:rPr lang="en-US" sz="2000" kern="0" dirty="0">
                    <a:solidFill>
                      <a:srgbClr val="0070C0"/>
                    </a:solidFill>
                    <a:latin typeface="Tahoma" panose="020B0604030504040204" pitchFamily="34" charset="0"/>
                  </a:rPr>
                  <a:t>Let’s add it here;</a:t>
                </a:r>
                <a:br>
                  <a:rPr lang="en-US" sz="2000" kern="0">
                    <a:solidFill>
                      <a:srgbClr val="0070C0"/>
                    </a:solidFill>
                    <a:latin typeface="Tahoma" panose="020B0604030504040204" pitchFamily="34" charset="0"/>
                  </a:rPr>
                </a:br>
                <a:r>
                  <a:rPr lang="en-US" sz="2000" kern="0">
                    <a:solidFill>
                      <a:srgbClr val="0070C0"/>
                    </a:solidFill>
                    <a:latin typeface="Tahoma" panose="020B0604030504040204" pitchFamily="34" charset="0"/>
                  </a:rPr>
                  <a:t>it’s been missing </a:t>
                </a:r>
                <a:br>
                  <a:rPr lang="en-US" sz="2000" kern="0">
                    <a:solidFill>
                      <a:srgbClr val="0070C0"/>
                    </a:solidFill>
                    <a:latin typeface="Tahoma" panose="020B0604030504040204" pitchFamily="34" charset="0"/>
                  </a:rPr>
                </a:br>
                <a:r>
                  <a:rPr lang="en-US" sz="2000" kern="0">
                    <a:solidFill>
                      <a:srgbClr val="0070C0"/>
                    </a:solidFill>
                    <a:latin typeface="Tahoma" panose="020B0604030504040204" pitchFamily="34" charset="0"/>
                  </a:rPr>
                  <a:t>from </a:t>
                </a:r>
                <a:r>
                  <a:rPr lang="en-US" sz="2000" kern="0" dirty="0">
                    <a:solidFill>
                      <a:srgbClr val="0070C0"/>
                    </a:solidFill>
                    <a:latin typeface="Tahoma" panose="020B0604030504040204" pitchFamily="34" charset="0"/>
                  </a:rPr>
                  <a:t>our diagrams.)</a:t>
                </a:r>
              </a:p>
            </p:txBody>
          </p:sp>
        </mc:Choice>
        <mc:Fallback xmlns=""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60ADAC79-B4F9-3CB8-CDA9-FB6495E1E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477" y="2743200"/>
                <a:ext cx="3846772" cy="1631216"/>
              </a:xfrm>
              <a:prstGeom prst="rect">
                <a:avLst/>
              </a:prstGeom>
              <a:blipFill>
                <a:blip r:embed="rId29"/>
                <a:stretch>
                  <a:fillRect t="-1493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B5FFD106-48EB-D237-ABF5-E486B327501A}"/>
              </a:ext>
            </a:extLst>
          </p:cNvPr>
          <p:cNvGrpSpPr/>
          <p:nvPr/>
        </p:nvGrpSpPr>
        <p:grpSpPr>
          <a:xfrm>
            <a:off x="1147765" y="3808957"/>
            <a:ext cx="3313355" cy="2362200"/>
            <a:chOff x="2087217" y="3505200"/>
            <a:chExt cx="3313355" cy="2362200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D5A3B29-149A-AE2D-818C-BC7CE6F0B2B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96548" y="5231296"/>
              <a:ext cx="2166730" cy="53671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6F4B274-CDE5-3171-22A8-11ABABF1239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24439" y="5198165"/>
              <a:ext cx="1421295" cy="516835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4491F3D-2DB3-449E-C96D-1E6DDE2C8D5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87217" y="5221357"/>
              <a:ext cx="765313" cy="477078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B5B3C7A-DB2D-BD5E-C33E-F11946101F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03174" y="4376531"/>
              <a:ext cx="2166730" cy="53671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5FEC9B0-79EA-C1C0-26BE-65CD3C37CBD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31065" y="4343400"/>
              <a:ext cx="1421295" cy="516835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0DCA3A8-0C24-0880-9EDF-87012F2BB39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93843" y="4366592"/>
              <a:ext cx="765313" cy="477078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C6861ED-16BD-DE43-AC19-E824AB27F48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03174" y="3538331"/>
              <a:ext cx="2166730" cy="53671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1C94D18-FE56-BCC0-F568-4EB726BE5A6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131065" y="3505200"/>
              <a:ext cx="1421295" cy="516835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644E022-77F4-1EC2-4A2E-334401DDE91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93843" y="3528392"/>
              <a:ext cx="765313" cy="477078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BEC0E71-DD34-B879-A609-B6A324B9F4C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52870" y="3505200"/>
              <a:ext cx="3147702" cy="61291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B12B259-AAB8-8931-A7DD-34168387384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52870" y="4343400"/>
              <a:ext cx="3147702" cy="61291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E16D95F-12C0-8FAB-1123-70F52DEB8A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252870" y="5254487"/>
              <a:ext cx="3147702" cy="61291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B6111B1F-B387-C2C2-C38C-39B03269A471}"/>
              </a:ext>
            </a:extLst>
          </p:cNvPr>
          <p:cNvGrpSpPr/>
          <p:nvPr/>
        </p:nvGrpSpPr>
        <p:grpSpPr>
          <a:xfrm>
            <a:off x="813148" y="2742157"/>
            <a:ext cx="1143300" cy="3950732"/>
            <a:chOff x="1752600" y="2438400"/>
            <a:chExt cx="1143300" cy="3950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292262C4-AE34-6B28-C17B-6160F3FF13E4}"/>
                    </a:ext>
                  </a:extLst>
                </p:cNvPr>
                <p:cNvSpPr txBox="1"/>
                <p:nvPr/>
              </p:nvSpPr>
              <p:spPr>
                <a:xfrm>
                  <a:off x="1904097" y="5721548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292262C4-AE34-6B28-C17B-6160F3FF1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4097" y="5721548"/>
                  <a:ext cx="407291" cy="307777"/>
                </a:xfrm>
                <a:prstGeom prst="rect">
                  <a:avLst/>
                </a:prstGeom>
                <a:blipFill>
                  <a:blip r:embed="rId30"/>
                  <a:stretch>
                    <a:fillRect t="-41176" r="-56716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EA005559-1B0D-F2A9-CB61-D3FFBFEC9E54}"/>
                    </a:ext>
                  </a:extLst>
                </p:cNvPr>
                <p:cNvSpPr txBox="1"/>
                <p:nvPr/>
              </p:nvSpPr>
              <p:spPr>
                <a:xfrm>
                  <a:off x="1885713" y="4876800"/>
                  <a:ext cx="416203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EA005559-1B0D-F2A9-CB61-D3FFBFEC9E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713" y="4876800"/>
                  <a:ext cx="416203" cy="353302"/>
                </a:xfrm>
                <a:prstGeom prst="rect">
                  <a:avLst/>
                </a:prstGeom>
                <a:blipFill>
                  <a:blip r:embed="rId31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2A25E62B-FD87-07F9-C766-365CA8DE0CD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050774" y="5208105"/>
              <a:ext cx="9939" cy="467139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6" name="TextBox 485">
                  <a:extLst>
                    <a:ext uri="{FF2B5EF4-FFF2-40B4-BE49-F238E27FC236}">
                      <a16:creationId xmlns:a16="http://schemas.microsoft.com/office/drawing/2014/main" id="{7ADBC8C3-77B2-0C2B-C0E3-5691C548E6BB}"/>
                    </a:ext>
                  </a:extLst>
                </p:cNvPr>
                <p:cNvSpPr txBox="1"/>
                <p:nvPr/>
              </p:nvSpPr>
              <p:spPr>
                <a:xfrm>
                  <a:off x="1854919" y="39718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6" name="TextBox 485">
                  <a:extLst>
                    <a:ext uri="{FF2B5EF4-FFF2-40B4-BE49-F238E27FC236}">
                      <a16:creationId xmlns:a16="http://schemas.microsoft.com/office/drawing/2014/main" id="{7ADBC8C3-77B2-0C2B-C0E3-5691C548E6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4919" y="3971849"/>
                  <a:ext cx="416204" cy="45942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9155FC14-B8B4-A5FF-26EF-77BBD8C0013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057400" y="4353340"/>
              <a:ext cx="9939" cy="467139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8" name="TextBox 487">
                  <a:extLst>
                    <a:ext uri="{FF2B5EF4-FFF2-40B4-BE49-F238E27FC236}">
                      <a16:creationId xmlns:a16="http://schemas.microsoft.com/office/drawing/2014/main" id="{5817F235-2B65-9960-3A17-67DE7EB27E10}"/>
                    </a:ext>
                  </a:extLst>
                </p:cNvPr>
                <p:cNvSpPr txBox="1"/>
                <p:nvPr/>
              </p:nvSpPr>
              <p:spPr>
                <a:xfrm>
                  <a:off x="1854919" y="3133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8" name="TextBox 487">
                  <a:extLst>
                    <a:ext uri="{FF2B5EF4-FFF2-40B4-BE49-F238E27FC236}">
                      <a16:creationId xmlns:a16="http://schemas.microsoft.com/office/drawing/2014/main" id="{5817F235-2B65-9960-3A17-67DE7EB27E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4919" y="3133649"/>
                  <a:ext cx="416204" cy="45942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2" name="Straight Arrow Connector 491">
              <a:extLst>
                <a:ext uri="{FF2B5EF4-FFF2-40B4-BE49-F238E27FC236}">
                  <a16:creationId xmlns:a16="http://schemas.microsoft.com/office/drawing/2014/main" id="{3C49A5B3-F8D9-0F78-AF35-28CD22CF7EC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057400" y="3515140"/>
              <a:ext cx="9939" cy="467139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8" name="Straight Arrow Connector 497">
              <a:extLst>
                <a:ext uri="{FF2B5EF4-FFF2-40B4-BE49-F238E27FC236}">
                  <a16:creationId xmlns:a16="http://schemas.microsoft.com/office/drawing/2014/main" id="{B436E897-D1F7-EFE5-48DF-44CB87A06F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95948" y="2731532"/>
              <a:ext cx="228900" cy="36588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499" name="TextBox 498">
              <a:extLst>
                <a:ext uri="{FF2B5EF4-FFF2-40B4-BE49-F238E27FC236}">
                  <a16:creationId xmlns:a16="http://schemas.microsoft.com/office/drawing/2014/main" id="{90239530-93B6-7BDB-9A05-8B9DB739BFD8}"/>
                </a:ext>
              </a:extLst>
            </p:cNvPr>
            <p:cNvSpPr txBox="1"/>
            <p:nvPr/>
          </p:nvSpPr>
          <p:spPr>
            <a:xfrm>
              <a:off x="2057400" y="2438400"/>
              <a:ext cx="838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Every</a:t>
              </a:r>
              <a:endParaRPr lang="en-US" dirty="0"/>
            </a:p>
          </p:txBody>
        </p:sp>
        <p:sp>
          <p:nvSpPr>
            <p:cNvPr id="501" name="TextBox 500">
              <a:extLst>
                <a:ext uri="{FF2B5EF4-FFF2-40B4-BE49-F238E27FC236}">
                  <a16:creationId xmlns:a16="http://schemas.microsoft.com/office/drawing/2014/main" id="{9BBB5C73-4812-DC81-E0EB-77A8E6EB219A}"/>
                </a:ext>
              </a:extLst>
            </p:cNvPr>
            <p:cNvSpPr txBox="1"/>
            <p:nvPr/>
          </p:nvSpPr>
          <p:spPr>
            <a:xfrm>
              <a:off x="1752600" y="6019800"/>
              <a:ext cx="7660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BOS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85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484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B0E2-228B-2307-336B-01F93933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585200" cy="1143000"/>
          </a:xfrm>
        </p:spPr>
        <p:txBody>
          <a:bodyPr/>
          <a:lstStyle/>
          <a:p>
            <a:r>
              <a:rPr lang="en-US" dirty="0"/>
              <a:t>         RNN    vs.   Transformer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5B3A2-2A54-5C12-D3ED-F90AE0A963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70660-61C1-2A52-7238-DA4F7BAB10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158</a:t>
            </a:fld>
            <a:endParaRPr lang="en-US" altLang="en-US"/>
          </a:p>
        </p:txBody>
      </p:sp>
      <p:sp>
        <p:nvSpPr>
          <p:cNvPr id="67" name="Footer Placeholder 1">
            <a:extLst>
              <a:ext uri="{FF2B5EF4-FFF2-40B4-BE49-F238E27FC236}">
                <a16:creationId xmlns:a16="http://schemas.microsoft.com/office/drawing/2014/main" id="{FDB19654-14C4-12AE-7003-1A0287D058C1}"/>
              </a:ext>
            </a:extLst>
          </p:cNvPr>
          <p:cNvSpPr txBox="1">
            <a:spLocks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bg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8" name="Slide Number Placeholder 2">
            <a:extLst>
              <a:ext uri="{FF2B5EF4-FFF2-40B4-BE49-F238E27FC236}">
                <a16:creationId xmlns:a16="http://schemas.microsoft.com/office/drawing/2014/main" id="{148B2B33-70CC-E4F9-72E7-1B909A7BDE5B}"/>
              </a:ext>
            </a:extLst>
          </p:cNvPr>
          <p:cNvSpPr txBox="1">
            <a:spLocks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140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158</a:t>
            </a:fld>
            <a:endParaRPr lang="en-US" altLang="en-US"/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E49CDCB5-F989-37F6-CC13-B86B5AF27375}"/>
              </a:ext>
            </a:extLst>
          </p:cNvPr>
          <p:cNvGrpSpPr/>
          <p:nvPr/>
        </p:nvGrpSpPr>
        <p:grpSpPr>
          <a:xfrm>
            <a:off x="-230845" y="2820673"/>
            <a:ext cx="8155645" cy="3733852"/>
            <a:chOff x="-79497" y="2438400"/>
            <a:chExt cx="8080834" cy="3886200"/>
          </a:xfrm>
        </p:grpSpPr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B9F3E7C7-F8AB-1F55-A901-9DABB5372ABE}"/>
                </a:ext>
              </a:extLst>
            </p:cNvPr>
            <p:cNvGrpSpPr/>
            <p:nvPr/>
          </p:nvGrpSpPr>
          <p:grpSpPr>
            <a:xfrm>
              <a:off x="483594" y="4876800"/>
              <a:ext cx="7505166" cy="1152525"/>
              <a:chOff x="514350" y="1752600"/>
              <a:chExt cx="7505166" cy="11525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7" name="TextBox 266">
                    <a:extLst>
                      <a:ext uri="{FF2B5EF4-FFF2-40B4-BE49-F238E27FC236}">
                        <a16:creationId xmlns:a16="http://schemas.microsoft.com/office/drawing/2014/main" id="{7B6D51EC-4453-7D4D-A09A-4D1199066C83}"/>
                      </a:ext>
                    </a:extLst>
                  </p:cNvPr>
                  <p:cNvSpPr txBox="1"/>
                  <p:nvPr/>
                </p:nvSpPr>
                <p:spPr>
                  <a:xfrm>
                    <a:off x="514350" y="1752600"/>
                    <a:ext cx="416204" cy="353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1377F446-B719-42EA-932F-621749367C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350" y="1752600"/>
                    <a:ext cx="416204" cy="35330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941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8" name="TextBox 267">
                    <a:extLst>
                      <a:ext uri="{FF2B5EF4-FFF2-40B4-BE49-F238E27FC236}">
                        <a16:creationId xmlns:a16="http://schemas.microsoft.com/office/drawing/2014/main" id="{DA037652-B807-D4AE-8AC7-489921661873}"/>
                      </a:ext>
                    </a:extLst>
                  </p:cNvPr>
                  <p:cNvSpPr txBox="1"/>
                  <p:nvPr/>
                </p:nvSpPr>
                <p:spPr>
                  <a:xfrm>
                    <a:off x="1400175" y="1752600"/>
                    <a:ext cx="410241" cy="353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7656D8DB-E41C-4EAB-80D8-26D6DF1F54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0175" y="1752600"/>
                    <a:ext cx="410241" cy="35330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985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9" name="TextBox 268">
                    <a:extLst>
                      <a:ext uri="{FF2B5EF4-FFF2-40B4-BE49-F238E27FC236}">
                        <a16:creationId xmlns:a16="http://schemas.microsoft.com/office/drawing/2014/main" id="{34CA6936-0656-883E-0A12-E813CEFCBB91}"/>
                      </a:ext>
                    </a:extLst>
                  </p:cNvPr>
                  <p:cNvSpPr txBox="1"/>
                  <p:nvPr/>
                </p:nvSpPr>
                <p:spPr>
                  <a:xfrm>
                    <a:off x="2286000" y="1752600"/>
                    <a:ext cx="416204" cy="353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97620233-C1A4-4166-BEC9-FC793BE9BE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6000" y="1752600"/>
                    <a:ext cx="416204" cy="35330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899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0" name="TextBox 269">
                    <a:extLst>
                      <a:ext uri="{FF2B5EF4-FFF2-40B4-BE49-F238E27FC236}">
                        <a16:creationId xmlns:a16="http://schemas.microsoft.com/office/drawing/2014/main" id="{5B2C965E-36AA-2004-4763-50E649109630}"/>
                      </a:ext>
                    </a:extLst>
                  </p:cNvPr>
                  <p:cNvSpPr txBox="1"/>
                  <p:nvPr/>
                </p:nvSpPr>
                <p:spPr>
                  <a:xfrm>
                    <a:off x="3171825" y="1752600"/>
                    <a:ext cx="416204" cy="353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8" name="TextBox 177">
                    <a:extLst>
                      <a:ext uri="{FF2B5EF4-FFF2-40B4-BE49-F238E27FC236}">
                        <a16:creationId xmlns:a16="http://schemas.microsoft.com/office/drawing/2014/main" id="{7AF43816-4BD1-4A72-9FCB-2512ECF63B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1825" y="1752600"/>
                    <a:ext cx="416204" cy="35330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941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1" name="TextBox 270">
                    <a:extLst>
                      <a:ext uri="{FF2B5EF4-FFF2-40B4-BE49-F238E27FC236}">
                        <a16:creationId xmlns:a16="http://schemas.microsoft.com/office/drawing/2014/main" id="{967F67C9-B7A6-57F1-2345-EEE59FC8051E}"/>
                      </a:ext>
                    </a:extLst>
                  </p:cNvPr>
                  <p:cNvSpPr txBox="1"/>
                  <p:nvPr/>
                </p:nvSpPr>
                <p:spPr>
                  <a:xfrm>
                    <a:off x="4057650" y="1752600"/>
                    <a:ext cx="416204" cy="353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0C6B7EF4-2F93-489F-AAFA-11725F565B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7650" y="1752600"/>
                    <a:ext cx="416204" cy="35330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941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2" name="TextBox 271">
                    <a:extLst>
                      <a:ext uri="{FF2B5EF4-FFF2-40B4-BE49-F238E27FC236}">
                        <a16:creationId xmlns:a16="http://schemas.microsoft.com/office/drawing/2014/main" id="{FD4B8B5D-59F2-54F0-44ED-05022AF100C3}"/>
                      </a:ext>
                    </a:extLst>
                  </p:cNvPr>
                  <p:cNvSpPr txBox="1"/>
                  <p:nvPr/>
                </p:nvSpPr>
                <p:spPr>
                  <a:xfrm>
                    <a:off x="4943475" y="1752600"/>
                    <a:ext cx="416204" cy="353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0" name="TextBox 179">
                    <a:extLst>
                      <a:ext uri="{FF2B5EF4-FFF2-40B4-BE49-F238E27FC236}">
                        <a16:creationId xmlns:a16="http://schemas.microsoft.com/office/drawing/2014/main" id="{60EEA2A7-8197-4CDE-811F-138F0BF156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3475" y="1752600"/>
                    <a:ext cx="416204" cy="35330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899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3" name="TextBox 272">
                    <a:extLst>
                      <a:ext uri="{FF2B5EF4-FFF2-40B4-BE49-F238E27FC236}">
                        <a16:creationId xmlns:a16="http://schemas.microsoft.com/office/drawing/2014/main" id="{99AD8F70-1B6A-1536-71DA-101AC3425D07}"/>
                      </a:ext>
                    </a:extLst>
                  </p:cNvPr>
                  <p:cNvSpPr txBox="1"/>
                  <p:nvPr/>
                </p:nvSpPr>
                <p:spPr>
                  <a:xfrm>
                    <a:off x="5829300" y="1752600"/>
                    <a:ext cx="416204" cy="353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7A63C85E-22A9-4558-BEA2-C86627E444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9300" y="1752600"/>
                    <a:ext cx="416204" cy="35330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941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4" name="TextBox 273">
                    <a:extLst>
                      <a:ext uri="{FF2B5EF4-FFF2-40B4-BE49-F238E27FC236}">
                        <a16:creationId xmlns:a16="http://schemas.microsoft.com/office/drawing/2014/main" id="{780BF142-7CF5-10AA-02FB-A333EFE389A1}"/>
                      </a:ext>
                    </a:extLst>
                  </p:cNvPr>
                  <p:cNvSpPr txBox="1"/>
                  <p:nvPr/>
                </p:nvSpPr>
                <p:spPr>
                  <a:xfrm>
                    <a:off x="6705600" y="1752600"/>
                    <a:ext cx="416204" cy="353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E43F8709-520A-4FE4-9544-707C773686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5600" y="1752600"/>
                    <a:ext cx="416204" cy="35330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899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5" name="TextBox 274">
                    <a:extLst>
                      <a:ext uri="{FF2B5EF4-FFF2-40B4-BE49-F238E27FC236}">
                        <a16:creationId xmlns:a16="http://schemas.microsoft.com/office/drawing/2014/main" id="{A1EC2BC6-057B-903D-01FA-3E94A43CA05D}"/>
                      </a:ext>
                    </a:extLst>
                  </p:cNvPr>
                  <p:cNvSpPr txBox="1"/>
                  <p:nvPr/>
                </p:nvSpPr>
                <p:spPr>
                  <a:xfrm>
                    <a:off x="7600950" y="1752600"/>
                    <a:ext cx="416204" cy="353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9C6B576E-61AF-4542-9644-C6F1275860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0950" y="1752600"/>
                    <a:ext cx="416204" cy="35330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899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C098860-9157-4CE3-9559-B196EAB7DAE3}"/>
                  </a:ext>
                </a:extLst>
              </p:cNvPr>
              <p:cNvGrpSpPr/>
              <p:nvPr/>
            </p:nvGrpSpPr>
            <p:grpSpPr>
              <a:xfrm>
                <a:off x="930554" y="1938776"/>
                <a:ext cx="889333" cy="966349"/>
                <a:chOff x="930554" y="1929251"/>
                <a:chExt cx="889333" cy="966349"/>
              </a:xfrm>
            </p:grpSpPr>
            <p:cxnSp>
              <p:nvCxnSpPr>
                <p:cNvPr id="305" name="Straight Arrow Connector 304">
                  <a:extLst>
                    <a:ext uri="{FF2B5EF4-FFF2-40B4-BE49-F238E27FC236}">
                      <a16:creationId xmlns:a16="http://schemas.microsoft.com/office/drawing/2014/main" id="{B3014E76-A635-71DD-8070-C3611D6B59B1}"/>
                    </a:ext>
                  </a:extLst>
                </p:cNvPr>
                <p:cNvCxnSpPr>
                  <a:cxnSpLocks/>
                  <a:stCxn id="267" idx="3"/>
                  <a:endCxn id="268" idx="1"/>
                </p:cNvCxnSpPr>
                <p:nvPr/>
              </p:nvCxnSpPr>
              <p:spPr bwMode="auto">
                <a:xfrm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306" name="Straight Arrow Connector 305">
                  <a:extLst>
                    <a:ext uri="{FF2B5EF4-FFF2-40B4-BE49-F238E27FC236}">
                      <a16:creationId xmlns:a16="http://schemas.microsoft.com/office/drawing/2014/main" id="{F178CDC6-C492-ED2D-5CE2-73F4587B8ED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7" name="TextBox 306">
                      <a:extLst>
                        <a:ext uri="{FF2B5EF4-FFF2-40B4-BE49-F238E27FC236}">
                          <a16:creationId xmlns:a16="http://schemas.microsoft.com/office/drawing/2014/main" id="{5AEE2DF3-D65F-17C2-828E-0D4B26BADF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8559" y="2587823"/>
                      <a:ext cx="40132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8" name="TextBox 187">
                      <a:extLst>
                        <a:ext uri="{FF2B5EF4-FFF2-40B4-BE49-F238E27FC236}">
                          <a16:creationId xmlns:a16="http://schemas.microsoft.com/office/drawing/2014/main" id="{2B7F79B8-71AB-43BD-AE75-D07A3535A16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18559" y="2587823"/>
                      <a:ext cx="401328" cy="30777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t="-44000" r="-59091" b="-1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B413375A-D4BA-46CD-A61F-AF9E9D43716C}"/>
                  </a:ext>
                </a:extLst>
              </p:cNvPr>
              <p:cNvGrpSpPr/>
              <p:nvPr/>
            </p:nvGrpSpPr>
            <p:grpSpPr>
              <a:xfrm>
                <a:off x="7124700" y="1938776"/>
                <a:ext cx="894816" cy="966349"/>
                <a:chOff x="930554" y="1929251"/>
                <a:chExt cx="894816" cy="966349"/>
              </a:xfrm>
            </p:grpSpPr>
            <p:cxnSp>
              <p:nvCxnSpPr>
                <p:cNvPr id="302" name="Straight Arrow Connector 301">
                  <a:extLst>
                    <a:ext uri="{FF2B5EF4-FFF2-40B4-BE49-F238E27FC236}">
                      <a16:creationId xmlns:a16="http://schemas.microsoft.com/office/drawing/2014/main" id="{648E0966-C949-A18E-A958-1A487A7CB244}"/>
                    </a:ext>
                  </a:extLst>
                </p:cNvPr>
                <p:cNvCxnSpPr/>
                <p:nvPr/>
              </p:nvCxnSpPr>
              <p:spPr bwMode="auto">
                <a:xfrm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303" name="Straight Arrow Connector 302">
                  <a:extLst>
                    <a:ext uri="{FF2B5EF4-FFF2-40B4-BE49-F238E27FC236}">
                      <a16:creationId xmlns:a16="http://schemas.microsoft.com/office/drawing/2014/main" id="{6B19C2AD-5266-7940-62D2-51A4A04F083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4" name="TextBox 303">
                      <a:extLst>
                        <a:ext uri="{FF2B5EF4-FFF2-40B4-BE49-F238E27FC236}">
                          <a16:creationId xmlns:a16="http://schemas.microsoft.com/office/drawing/2014/main" id="{AE7111F9-A754-9A69-7C7E-F9060EDD61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8079" y="2587823"/>
                      <a:ext cx="4072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3" name="TextBox 192">
                      <a:extLst>
                        <a:ext uri="{FF2B5EF4-FFF2-40B4-BE49-F238E27FC236}">
                          <a16:creationId xmlns:a16="http://schemas.microsoft.com/office/drawing/2014/main" id="{7871528D-2412-483C-B0CF-4260538827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18079" y="2587823"/>
                      <a:ext cx="407291" cy="30777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t="-44000" r="-56716" b="-1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EA43FBD4-393E-A137-7D8A-4DB16129D9F7}"/>
                  </a:ext>
                </a:extLst>
              </p:cNvPr>
              <p:cNvGrpSpPr/>
              <p:nvPr/>
            </p:nvGrpSpPr>
            <p:grpSpPr>
              <a:xfrm>
                <a:off x="1815432" y="1938776"/>
                <a:ext cx="895296" cy="966349"/>
                <a:chOff x="930554" y="1929251"/>
                <a:chExt cx="895296" cy="966349"/>
              </a:xfrm>
            </p:grpSpPr>
            <p:cxnSp>
              <p:nvCxnSpPr>
                <p:cNvPr id="299" name="Straight Arrow Connector 298">
                  <a:extLst>
                    <a:ext uri="{FF2B5EF4-FFF2-40B4-BE49-F238E27FC236}">
                      <a16:creationId xmlns:a16="http://schemas.microsoft.com/office/drawing/2014/main" id="{984371D8-206D-831D-9800-E5E130BCF84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008CD672-08C1-76B4-7E8B-9BE8D67E044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1" name="TextBox 300">
                      <a:extLst>
                        <a:ext uri="{FF2B5EF4-FFF2-40B4-BE49-F238E27FC236}">
                          <a16:creationId xmlns:a16="http://schemas.microsoft.com/office/drawing/2014/main" id="{326AF277-67D9-63A6-B509-F3F91D0D62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8559" y="2587823"/>
                      <a:ext cx="4072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9" name="TextBox 228">
                      <a:extLst>
                        <a:ext uri="{FF2B5EF4-FFF2-40B4-BE49-F238E27FC236}">
                          <a16:creationId xmlns:a16="http://schemas.microsoft.com/office/drawing/2014/main" id="{97336B25-A206-443F-8E31-077C8241F40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18559" y="2587823"/>
                      <a:ext cx="407291" cy="30777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t="-44000" r="-56716" b="-1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B27ED667-1E53-4460-0E67-A152AE2CD436}"/>
                  </a:ext>
                </a:extLst>
              </p:cNvPr>
              <p:cNvGrpSpPr/>
              <p:nvPr/>
            </p:nvGrpSpPr>
            <p:grpSpPr>
              <a:xfrm>
                <a:off x="2700310" y="1938776"/>
                <a:ext cx="895296" cy="966349"/>
                <a:chOff x="930554" y="1929251"/>
                <a:chExt cx="895296" cy="966349"/>
              </a:xfrm>
            </p:grpSpPr>
            <p:cxnSp>
              <p:nvCxnSpPr>
                <p:cNvPr id="296" name="Straight Arrow Connector 295">
                  <a:extLst>
                    <a:ext uri="{FF2B5EF4-FFF2-40B4-BE49-F238E27FC236}">
                      <a16:creationId xmlns:a16="http://schemas.microsoft.com/office/drawing/2014/main" id="{1FE357C8-91AF-F188-8C2C-B064AE33E84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297" name="Straight Arrow Connector 296">
                  <a:extLst>
                    <a:ext uri="{FF2B5EF4-FFF2-40B4-BE49-F238E27FC236}">
                      <a16:creationId xmlns:a16="http://schemas.microsoft.com/office/drawing/2014/main" id="{7FB0122F-B4E3-97B1-E727-4B18FC3764F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8" name="TextBox 297">
                      <a:extLst>
                        <a:ext uri="{FF2B5EF4-FFF2-40B4-BE49-F238E27FC236}">
                          <a16:creationId xmlns:a16="http://schemas.microsoft.com/office/drawing/2014/main" id="{B815C2B4-BD37-449B-9740-A210DC34313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8559" y="2587823"/>
                      <a:ext cx="4072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4" name="TextBox 243">
                      <a:extLst>
                        <a:ext uri="{FF2B5EF4-FFF2-40B4-BE49-F238E27FC236}">
                          <a16:creationId xmlns:a16="http://schemas.microsoft.com/office/drawing/2014/main" id="{880231A4-529C-4742-B0F5-69E72036BAB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18559" y="2587823"/>
                      <a:ext cx="407291" cy="307777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t="-44000" r="-56716" b="-1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1B02EB5B-5E49-EDC9-ECCB-570DC77A0238}"/>
                  </a:ext>
                </a:extLst>
              </p:cNvPr>
              <p:cNvGrpSpPr/>
              <p:nvPr/>
            </p:nvGrpSpPr>
            <p:grpSpPr>
              <a:xfrm>
                <a:off x="3585188" y="1938776"/>
                <a:ext cx="895296" cy="966349"/>
                <a:chOff x="930554" y="1929251"/>
                <a:chExt cx="895296" cy="966349"/>
              </a:xfrm>
            </p:grpSpPr>
            <p:cxnSp>
              <p:nvCxnSpPr>
                <p:cNvPr id="293" name="Straight Arrow Connector 292">
                  <a:extLst>
                    <a:ext uri="{FF2B5EF4-FFF2-40B4-BE49-F238E27FC236}">
                      <a16:creationId xmlns:a16="http://schemas.microsoft.com/office/drawing/2014/main" id="{596F419C-4C23-6AAC-0B3F-502EB7BF05E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294" name="Straight Arrow Connector 293">
                  <a:extLst>
                    <a:ext uri="{FF2B5EF4-FFF2-40B4-BE49-F238E27FC236}">
                      <a16:creationId xmlns:a16="http://schemas.microsoft.com/office/drawing/2014/main" id="{7622E5FA-DB6E-D80D-899D-E1C1DEC4A50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5" name="TextBox 294">
                      <a:extLst>
                        <a:ext uri="{FF2B5EF4-FFF2-40B4-BE49-F238E27FC236}">
                          <a16:creationId xmlns:a16="http://schemas.microsoft.com/office/drawing/2014/main" id="{ACC2151C-CA2E-5083-BDB6-E3D730244A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8559" y="2587823"/>
                      <a:ext cx="4072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8" name="TextBox 247">
                      <a:extLst>
                        <a:ext uri="{FF2B5EF4-FFF2-40B4-BE49-F238E27FC236}">
                          <a16:creationId xmlns:a16="http://schemas.microsoft.com/office/drawing/2014/main" id="{096208D8-6FF9-451B-BCF5-FD29F9FAE96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18559" y="2587823"/>
                      <a:ext cx="407291" cy="307777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515" t="-44000" r="-57576" b="-1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83706E6A-114B-9B8A-8007-106DDCF61BD6}"/>
                  </a:ext>
                </a:extLst>
              </p:cNvPr>
              <p:cNvGrpSpPr/>
              <p:nvPr/>
            </p:nvGrpSpPr>
            <p:grpSpPr>
              <a:xfrm>
                <a:off x="4470066" y="1938776"/>
                <a:ext cx="895296" cy="966349"/>
                <a:chOff x="930554" y="1929251"/>
                <a:chExt cx="895296" cy="966349"/>
              </a:xfrm>
            </p:grpSpPr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EEC49B37-DEEC-0A59-D405-BD2EDC8B1F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291" name="Straight Arrow Connector 290">
                  <a:extLst>
                    <a:ext uri="{FF2B5EF4-FFF2-40B4-BE49-F238E27FC236}">
                      <a16:creationId xmlns:a16="http://schemas.microsoft.com/office/drawing/2014/main" id="{E05DD161-2823-F5F2-A11C-041A476FC34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2" name="TextBox 291">
                      <a:extLst>
                        <a:ext uri="{FF2B5EF4-FFF2-40B4-BE49-F238E27FC236}">
                          <a16:creationId xmlns:a16="http://schemas.microsoft.com/office/drawing/2014/main" id="{684D9B36-838B-10C1-5B58-956F08EE00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8559" y="2587823"/>
                      <a:ext cx="4072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52" name="TextBox 251">
                      <a:extLst>
                        <a:ext uri="{FF2B5EF4-FFF2-40B4-BE49-F238E27FC236}">
                          <a16:creationId xmlns:a16="http://schemas.microsoft.com/office/drawing/2014/main" id="{05488C50-9EFE-46DD-851E-A0DC30B580C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18559" y="2587823"/>
                      <a:ext cx="407291" cy="30777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l="-1493" t="-44000" r="-55224" b="-1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52AD34F6-6705-30A9-6C9C-2A92D90868B4}"/>
                  </a:ext>
                </a:extLst>
              </p:cNvPr>
              <p:cNvGrpSpPr/>
              <p:nvPr/>
            </p:nvGrpSpPr>
            <p:grpSpPr>
              <a:xfrm>
                <a:off x="5354944" y="1938776"/>
                <a:ext cx="895296" cy="966349"/>
                <a:chOff x="930554" y="1929251"/>
                <a:chExt cx="895296" cy="966349"/>
              </a:xfrm>
            </p:grpSpPr>
            <p:cxnSp>
              <p:nvCxnSpPr>
                <p:cNvPr id="287" name="Straight Arrow Connector 286">
                  <a:extLst>
                    <a:ext uri="{FF2B5EF4-FFF2-40B4-BE49-F238E27FC236}">
                      <a16:creationId xmlns:a16="http://schemas.microsoft.com/office/drawing/2014/main" id="{6597D68F-27C0-CA99-3B01-CDFF1DC816E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288" name="Straight Arrow Connector 287">
                  <a:extLst>
                    <a:ext uri="{FF2B5EF4-FFF2-40B4-BE49-F238E27FC236}">
                      <a16:creationId xmlns:a16="http://schemas.microsoft.com/office/drawing/2014/main" id="{D6ECDCB6-86B4-FDBB-9385-A46DA176316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9" name="TextBox 288">
                      <a:extLst>
                        <a:ext uri="{FF2B5EF4-FFF2-40B4-BE49-F238E27FC236}">
                          <a16:creationId xmlns:a16="http://schemas.microsoft.com/office/drawing/2014/main" id="{41EA84CA-CDBF-19E5-CB2A-81BA341CFE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8559" y="2587823"/>
                      <a:ext cx="4072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56" name="TextBox 255">
                      <a:extLst>
                        <a:ext uri="{FF2B5EF4-FFF2-40B4-BE49-F238E27FC236}">
                          <a16:creationId xmlns:a16="http://schemas.microsoft.com/office/drawing/2014/main" id="{60FC28ED-098C-4EAD-8345-0607B156F7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18559" y="2587823"/>
                      <a:ext cx="407291" cy="307777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l="-1493" t="-44000" r="-55224" b="-1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1A90B195-36AE-2FFA-2A35-59F7A87A710F}"/>
                  </a:ext>
                </a:extLst>
              </p:cNvPr>
              <p:cNvGrpSpPr/>
              <p:nvPr/>
            </p:nvGrpSpPr>
            <p:grpSpPr>
              <a:xfrm>
                <a:off x="6239822" y="1938776"/>
                <a:ext cx="895296" cy="966349"/>
                <a:chOff x="930554" y="1929251"/>
                <a:chExt cx="895296" cy="966349"/>
              </a:xfrm>
            </p:grpSpPr>
            <p:cxnSp>
              <p:nvCxnSpPr>
                <p:cNvPr id="284" name="Straight Arrow Connector 283">
                  <a:extLst>
                    <a:ext uri="{FF2B5EF4-FFF2-40B4-BE49-F238E27FC236}">
                      <a16:creationId xmlns:a16="http://schemas.microsoft.com/office/drawing/2014/main" id="{7C7E520E-2D46-2107-6967-C33249EB0E4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30554" y="1929251"/>
                  <a:ext cx="46962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285" name="Straight Arrow Connector 284">
                  <a:extLst>
                    <a:ext uri="{FF2B5EF4-FFF2-40B4-BE49-F238E27FC236}">
                      <a16:creationId xmlns:a16="http://schemas.microsoft.com/office/drawing/2014/main" id="{1F4A80B6-E3D8-E4B4-3CDD-CE12D561EA9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1580137" y="2133600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6" name="TextBox 285">
                      <a:extLst>
                        <a:ext uri="{FF2B5EF4-FFF2-40B4-BE49-F238E27FC236}">
                          <a16:creationId xmlns:a16="http://schemas.microsoft.com/office/drawing/2014/main" id="{E56CD786-1C17-69BD-1532-D584234D31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8559" y="2587823"/>
                      <a:ext cx="40729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60" name="TextBox 259">
                      <a:extLst>
                        <a:ext uri="{FF2B5EF4-FFF2-40B4-BE49-F238E27FC236}">
                          <a16:creationId xmlns:a16="http://schemas.microsoft.com/office/drawing/2014/main" id="{A33C762D-2F45-47C6-BA33-FC64B59D718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18559" y="2587823"/>
                      <a:ext cx="407291" cy="307777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t="-44000" r="-56716" b="-1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2607D066-7772-B662-BCB5-7E13D6EF9868}"/>
                </a:ext>
              </a:extLst>
            </p:cNvPr>
            <p:cNvGrpSpPr/>
            <p:nvPr/>
          </p:nvGrpSpPr>
          <p:grpSpPr>
            <a:xfrm>
              <a:off x="457200" y="3971849"/>
              <a:ext cx="7467600" cy="828751"/>
              <a:chOff x="381000" y="4276649"/>
              <a:chExt cx="7467600" cy="828751"/>
            </a:xfrm>
          </p:grpSpPr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8DD44352-75C3-C1A4-F212-18970BC5B0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46787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2221375B-B247-4802-0B5F-1C6543AA3CC3}"/>
                  </a:ext>
                </a:extLst>
              </p:cNvPr>
              <p:cNvCxnSpPr/>
              <p:nvPr/>
            </p:nvCxnSpPr>
            <p:spPr bwMode="auto">
              <a:xfrm>
                <a:off x="6991350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0E87072A-F359-727C-2BD8-5849230C12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640933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B4D91744-5153-6D64-898F-7D650256A03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82082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EB156EA9-E3D8-38E3-F9B9-FEB93A5C563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331665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41730010-330A-F87D-2D2E-F12038B21AE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566960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F623A98A-9F48-AAFC-355E-2A7E32D1B7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216543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26FCB8CB-E446-0845-6190-D7F779E6F77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451838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8BB431FD-1B43-4701-79E6-8909D56BF3E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101421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C6ECFFC5-F18E-CFB8-0094-83ABD555B3A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336716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183A5BF7-C0C7-1F42-27DD-0255A011967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986299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C51AC522-E2A5-2234-8839-876BFC71211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21594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2B2DF293-6C2C-94DE-344C-4203A566F09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871177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22" name="Straight Arrow Connector 321">
                <a:extLst>
                  <a:ext uri="{FF2B5EF4-FFF2-40B4-BE49-F238E27FC236}">
                    <a16:creationId xmlns:a16="http://schemas.microsoft.com/office/drawing/2014/main" id="{7F17712E-234E-A013-314A-BE5CCF67A81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106472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23" name="Straight Arrow Connector 322">
                <a:extLst>
                  <a:ext uri="{FF2B5EF4-FFF2-40B4-BE49-F238E27FC236}">
                    <a16:creationId xmlns:a16="http://schemas.microsoft.com/office/drawing/2014/main" id="{D8DDE8AC-5FFF-97E3-3128-47A8678033C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756055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4" name="TextBox 323">
                    <a:extLst>
                      <a:ext uri="{FF2B5EF4-FFF2-40B4-BE49-F238E27FC236}">
                        <a16:creationId xmlns:a16="http://schemas.microsoft.com/office/drawing/2014/main" id="{C7F73355-ABF6-1392-DA61-E0A69F4CB3D1}"/>
                      </a:ext>
                    </a:extLst>
                  </p:cNvPr>
                  <p:cNvSpPr txBox="1"/>
                  <p:nvPr/>
                </p:nvSpPr>
                <p:spPr>
                  <a:xfrm>
                    <a:off x="381000" y="4288319"/>
                    <a:ext cx="416204" cy="4477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4" name="TextBox 463">
                    <a:extLst>
                      <a:ext uri="{FF2B5EF4-FFF2-40B4-BE49-F238E27FC236}">
                        <a16:creationId xmlns:a16="http://schemas.microsoft.com/office/drawing/2014/main" id="{CAB5FA67-739E-4937-9F4C-95ABB71F1B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000" y="4288319"/>
                    <a:ext cx="416204" cy="44775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105A7654-2C67-78C4-EF25-5BAEC89C845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25779" y="4495800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6" name="TextBox 325">
                    <a:extLst>
                      <a:ext uri="{FF2B5EF4-FFF2-40B4-BE49-F238E27FC236}">
                        <a16:creationId xmlns:a16="http://schemas.microsoft.com/office/drawing/2014/main" id="{C49C0970-7D7D-DC6A-01E4-A9D1EA58EE42}"/>
                      </a:ext>
                    </a:extLst>
                  </p:cNvPr>
                  <p:cNvSpPr txBox="1"/>
                  <p:nvPr/>
                </p:nvSpPr>
                <p:spPr>
                  <a:xfrm>
                    <a:off x="1262425" y="427664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7" name="TextBox 466">
                    <a:extLst>
                      <a:ext uri="{FF2B5EF4-FFF2-40B4-BE49-F238E27FC236}">
                        <a16:creationId xmlns:a16="http://schemas.microsoft.com/office/drawing/2014/main" id="{F47961FD-104F-4A2C-A6D5-398EDEC47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2425" y="4276649"/>
                    <a:ext cx="416204" cy="45942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7" name="TextBox 326">
                    <a:extLst>
                      <a:ext uri="{FF2B5EF4-FFF2-40B4-BE49-F238E27FC236}">
                        <a16:creationId xmlns:a16="http://schemas.microsoft.com/office/drawing/2014/main" id="{E415BFD5-22C8-5299-34A9-D621D8879894}"/>
                      </a:ext>
                    </a:extLst>
                  </p:cNvPr>
                  <p:cNvSpPr txBox="1"/>
                  <p:nvPr/>
                </p:nvSpPr>
                <p:spPr>
                  <a:xfrm>
                    <a:off x="7432396" y="42883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8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8" name="TextBox 467">
                    <a:extLst>
                      <a:ext uri="{FF2B5EF4-FFF2-40B4-BE49-F238E27FC236}">
                        <a16:creationId xmlns:a16="http://schemas.microsoft.com/office/drawing/2014/main" id="{BF75133A-C2A1-4D3A-8778-3A0184AC4B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396" y="4288319"/>
                    <a:ext cx="416204" cy="459421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8" name="TextBox 327">
                    <a:extLst>
                      <a:ext uri="{FF2B5EF4-FFF2-40B4-BE49-F238E27FC236}">
                        <a16:creationId xmlns:a16="http://schemas.microsoft.com/office/drawing/2014/main" id="{77449162-E8B7-66C3-4BE0-38AB669FD775}"/>
                      </a:ext>
                    </a:extLst>
                  </p:cNvPr>
                  <p:cNvSpPr txBox="1"/>
                  <p:nvPr/>
                </p:nvSpPr>
                <p:spPr>
                  <a:xfrm>
                    <a:off x="2143850" y="42883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9" name="TextBox 468">
                    <a:extLst>
                      <a:ext uri="{FF2B5EF4-FFF2-40B4-BE49-F238E27FC236}">
                        <a16:creationId xmlns:a16="http://schemas.microsoft.com/office/drawing/2014/main" id="{9E946808-1592-4A50-9428-5B2118C7C9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3850" y="4288319"/>
                    <a:ext cx="416204" cy="45942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9" name="TextBox 328">
                    <a:extLst>
                      <a:ext uri="{FF2B5EF4-FFF2-40B4-BE49-F238E27FC236}">
                        <a16:creationId xmlns:a16="http://schemas.microsoft.com/office/drawing/2014/main" id="{F6960554-E331-8953-5606-75BC37999782}"/>
                      </a:ext>
                    </a:extLst>
                  </p:cNvPr>
                  <p:cNvSpPr txBox="1"/>
                  <p:nvPr/>
                </p:nvSpPr>
                <p:spPr>
                  <a:xfrm>
                    <a:off x="3025275" y="42883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0" name="TextBox 469">
                    <a:extLst>
                      <a:ext uri="{FF2B5EF4-FFF2-40B4-BE49-F238E27FC236}">
                        <a16:creationId xmlns:a16="http://schemas.microsoft.com/office/drawing/2014/main" id="{507FE988-9365-417A-8FA8-3C6DBA2CA3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5275" y="4288319"/>
                    <a:ext cx="416204" cy="45942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0" name="TextBox 329">
                    <a:extLst>
                      <a:ext uri="{FF2B5EF4-FFF2-40B4-BE49-F238E27FC236}">
                        <a16:creationId xmlns:a16="http://schemas.microsoft.com/office/drawing/2014/main" id="{02B31A12-F103-330F-C5D3-576AC85522DA}"/>
                      </a:ext>
                    </a:extLst>
                  </p:cNvPr>
                  <p:cNvSpPr txBox="1"/>
                  <p:nvPr/>
                </p:nvSpPr>
                <p:spPr>
                  <a:xfrm>
                    <a:off x="3906700" y="42883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1" name="TextBox 470">
                    <a:extLst>
                      <a:ext uri="{FF2B5EF4-FFF2-40B4-BE49-F238E27FC236}">
                        <a16:creationId xmlns:a16="http://schemas.microsoft.com/office/drawing/2014/main" id="{788AD672-0C79-481F-988A-40BDEF9F59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06700" y="4288319"/>
                    <a:ext cx="416204" cy="459421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1" name="TextBox 330">
                    <a:extLst>
                      <a:ext uri="{FF2B5EF4-FFF2-40B4-BE49-F238E27FC236}">
                        <a16:creationId xmlns:a16="http://schemas.microsoft.com/office/drawing/2014/main" id="{07D27D70-85B9-A801-D219-A6190F249890}"/>
                      </a:ext>
                    </a:extLst>
                  </p:cNvPr>
                  <p:cNvSpPr txBox="1"/>
                  <p:nvPr/>
                </p:nvSpPr>
                <p:spPr>
                  <a:xfrm>
                    <a:off x="4788125" y="42883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5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2" name="TextBox 471">
                    <a:extLst>
                      <a:ext uri="{FF2B5EF4-FFF2-40B4-BE49-F238E27FC236}">
                        <a16:creationId xmlns:a16="http://schemas.microsoft.com/office/drawing/2014/main" id="{73E1435E-C710-4197-80C6-C85F51503D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8125" y="4288319"/>
                    <a:ext cx="416204" cy="459421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2" name="TextBox 331">
                    <a:extLst>
                      <a:ext uri="{FF2B5EF4-FFF2-40B4-BE49-F238E27FC236}">
                        <a16:creationId xmlns:a16="http://schemas.microsoft.com/office/drawing/2014/main" id="{5C0A3B0D-C8FE-3368-3B63-F31C288A0E99}"/>
                      </a:ext>
                    </a:extLst>
                  </p:cNvPr>
                  <p:cNvSpPr txBox="1"/>
                  <p:nvPr/>
                </p:nvSpPr>
                <p:spPr>
                  <a:xfrm>
                    <a:off x="5669550" y="42883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6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3" name="TextBox 472">
                    <a:extLst>
                      <a:ext uri="{FF2B5EF4-FFF2-40B4-BE49-F238E27FC236}">
                        <a16:creationId xmlns:a16="http://schemas.microsoft.com/office/drawing/2014/main" id="{177F1810-B375-4860-B888-C83EF4D851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69550" y="4288319"/>
                    <a:ext cx="416204" cy="45942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3" name="TextBox 332">
                    <a:extLst>
                      <a:ext uri="{FF2B5EF4-FFF2-40B4-BE49-F238E27FC236}">
                        <a16:creationId xmlns:a16="http://schemas.microsoft.com/office/drawing/2014/main" id="{07351ED2-E854-2663-6AC5-7D9FF2673F40}"/>
                      </a:ext>
                    </a:extLst>
                  </p:cNvPr>
                  <p:cNvSpPr txBox="1"/>
                  <p:nvPr/>
                </p:nvSpPr>
                <p:spPr>
                  <a:xfrm>
                    <a:off x="6550975" y="42883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7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4" name="TextBox 473">
                    <a:extLst>
                      <a:ext uri="{FF2B5EF4-FFF2-40B4-BE49-F238E27FC236}">
                        <a16:creationId xmlns:a16="http://schemas.microsoft.com/office/drawing/2014/main" id="{8BE9AF47-FBEE-4371-AB63-38EB5590D4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50975" y="4288319"/>
                    <a:ext cx="416204" cy="459421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0F9D4D11-9C0C-39A2-E707-D9140E27BBB3}"/>
                </a:ext>
              </a:extLst>
            </p:cNvPr>
            <p:cNvGrpSpPr/>
            <p:nvPr/>
          </p:nvGrpSpPr>
          <p:grpSpPr>
            <a:xfrm>
              <a:off x="457200" y="3133649"/>
              <a:ext cx="7467600" cy="828751"/>
              <a:chOff x="381000" y="4276649"/>
              <a:chExt cx="7467600" cy="828751"/>
            </a:xfrm>
          </p:grpSpPr>
          <p:cxnSp>
            <p:nvCxnSpPr>
              <p:cNvPr id="335" name="Straight Arrow Connector 334">
                <a:extLst>
                  <a:ext uri="{FF2B5EF4-FFF2-40B4-BE49-F238E27FC236}">
                    <a16:creationId xmlns:a16="http://schemas.microsoft.com/office/drawing/2014/main" id="{44E6740E-09FD-894D-A086-7A35D59CF9B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46787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36" name="Straight Arrow Connector 335">
                <a:extLst>
                  <a:ext uri="{FF2B5EF4-FFF2-40B4-BE49-F238E27FC236}">
                    <a16:creationId xmlns:a16="http://schemas.microsoft.com/office/drawing/2014/main" id="{EC4DF392-408E-A743-79C2-9EC9A51227F8}"/>
                  </a:ext>
                </a:extLst>
              </p:cNvPr>
              <p:cNvCxnSpPr/>
              <p:nvPr/>
            </p:nvCxnSpPr>
            <p:spPr bwMode="auto">
              <a:xfrm>
                <a:off x="6991350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37" name="Straight Arrow Connector 336">
                <a:extLst>
                  <a:ext uri="{FF2B5EF4-FFF2-40B4-BE49-F238E27FC236}">
                    <a16:creationId xmlns:a16="http://schemas.microsoft.com/office/drawing/2014/main" id="{D2412F3B-D652-9D77-A1A0-AC99DB1C640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640933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38" name="Straight Arrow Connector 337">
                <a:extLst>
                  <a:ext uri="{FF2B5EF4-FFF2-40B4-BE49-F238E27FC236}">
                    <a16:creationId xmlns:a16="http://schemas.microsoft.com/office/drawing/2014/main" id="{71F1CF0E-7640-67E6-476C-5E03B35AD6C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682082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39" name="Straight Arrow Connector 338">
                <a:extLst>
                  <a:ext uri="{FF2B5EF4-FFF2-40B4-BE49-F238E27FC236}">
                    <a16:creationId xmlns:a16="http://schemas.microsoft.com/office/drawing/2014/main" id="{26CB8B5B-7E9F-A2E8-71A3-785245D0C21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331665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40" name="Straight Arrow Connector 339">
                <a:extLst>
                  <a:ext uri="{FF2B5EF4-FFF2-40B4-BE49-F238E27FC236}">
                    <a16:creationId xmlns:a16="http://schemas.microsoft.com/office/drawing/2014/main" id="{401611BF-7D9D-94B7-3080-FC92022579B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566960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41" name="Straight Arrow Connector 340">
                <a:extLst>
                  <a:ext uri="{FF2B5EF4-FFF2-40B4-BE49-F238E27FC236}">
                    <a16:creationId xmlns:a16="http://schemas.microsoft.com/office/drawing/2014/main" id="{60F4F93E-79C0-424B-3CE4-716F3F23626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216543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42" name="Straight Arrow Connector 341">
                <a:extLst>
                  <a:ext uri="{FF2B5EF4-FFF2-40B4-BE49-F238E27FC236}">
                    <a16:creationId xmlns:a16="http://schemas.microsoft.com/office/drawing/2014/main" id="{8A4A85A1-155D-2E71-F628-75E40F7CD58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451838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43" name="Straight Arrow Connector 342">
                <a:extLst>
                  <a:ext uri="{FF2B5EF4-FFF2-40B4-BE49-F238E27FC236}">
                    <a16:creationId xmlns:a16="http://schemas.microsoft.com/office/drawing/2014/main" id="{0A5D4C12-98EA-9594-30A7-D3383C450F7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101421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44" name="Straight Arrow Connector 343">
                <a:extLst>
                  <a:ext uri="{FF2B5EF4-FFF2-40B4-BE49-F238E27FC236}">
                    <a16:creationId xmlns:a16="http://schemas.microsoft.com/office/drawing/2014/main" id="{C173CF81-1C15-C3CA-88EC-001FCE57EB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336716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45" name="Straight Arrow Connector 344">
                <a:extLst>
                  <a:ext uri="{FF2B5EF4-FFF2-40B4-BE49-F238E27FC236}">
                    <a16:creationId xmlns:a16="http://schemas.microsoft.com/office/drawing/2014/main" id="{BD3D3080-C141-5392-CE44-B249C2666BB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986299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F5C3F24A-7E03-8AF3-0EE4-D73A946CF67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221594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47" name="Straight Arrow Connector 346">
                <a:extLst>
                  <a:ext uri="{FF2B5EF4-FFF2-40B4-BE49-F238E27FC236}">
                    <a16:creationId xmlns:a16="http://schemas.microsoft.com/office/drawing/2014/main" id="{B5418FB5-815B-22F1-C024-E9CADE385EA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871177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48" name="Straight Arrow Connector 347">
                <a:extLst>
                  <a:ext uri="{FF2B5EF4-FFF2-40B4-BE49-F238E27FC236}">
                    <a16:creationId xmlns:a16="http://schemas.microsoft.com/office/drawing/2014/main" id="{D8FB519C-4CC2-2C8C-3EA0-3DFDEB6F43F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106472" y="4492353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349" name="Straight Arrow Connector 348">
                <a:extLst>
                  <a:ext uri="{FF2B5EF4-FFF2-40B4-BE49-F238E27FC236}">
                    <a16:creationId xmlns:a16="http://schemas.microsoft.com/office/drawing/2014/main" id="{3261C11A-4204-E24D-E577-D2515D2E459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756055" y="4696702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0" name="TextBox 349">
                    <a:extLst>
                      <a:ext uri="{FF2B5EF4-FFF2-40B4-BE49-F238E27FC236}">
                        <a16:creationId xmlns:a16="http://schemas.microsoft.com/office/drawing/2014/main" id="{690943A2-7F20-8A8B-19EA-7E831FA4C9AC}"/>
                      </a:ext>
                    </a:extLst>
                  </p:cNvPr>
                  <p:cNvSpPr txBox="1"/>
                  <p:nvPr/>
                </p:nvSpPr>
                <p:spPr>
                  <a:xfrm>
                    <a:off x="381000" y="4288319"/>
                    <a:ext cx="416204" cy="44775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1" name="TextBox 490">
                    <a:extLst>
                      <a:ext uri="{FF2B5EF4-FFF2-40B4-BE49-F238E27FC236}">
                        <a16:creationId xmlns:a16="http://schemas.microsoft.com/office/drawing/2014/main" id="{52D1F966-297E-483F-99AD-123186734D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000" y="4288319"/>
                    <a:ext cx="416204" cy="447751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1" name="Straight Arrow Connector 350">
                <a:extLst>
                  <a:ext uri="{FF2B5EF4-FFF2-40B4-BE49-F238E27FC236}">
                    <a16:creationId xmlns:a16="http://schemas.microsoft.com/office/drawing/2014/main" id="{293C7D0A-C8C8-5501-85DC-503EBBCDF6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25779" y="4495800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2" name="TextBox 351">
                    <a:extLst>
                      <a:ext uri="{FF2B5EF4-FFF2-40B4-BE49-F238E27FC236}">
                        <a16:creationId xmlns:a16="http://schemas.microsoft.com/office/drawing/2014/main" id="{992F5BEF-99E9-E03A-C987-5DB348D7D590}"/>
                      </a:ext>
                    </a:extLst>
                  </p:cNvPr>
                  <p:cNvSpPr txBox="1"/>
                  <p:nvPr/>
                </p:nvSpPr>
                <p:spPr>
                  <a:xfrm>
                    <a:off x="1262425" y="427664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3" name="TextBox 492">
                    <a:extLst>
                      <a:ext uri="{FF2B5EF4-FFF2-40B4-BE49-F238E27FC236}">
                        <a16:creationId xmlns:a16="http://schemas.microsoft.com/office/drawing/2014/main" id="{4BA54558-2FCB-45CC-90AB-5BEB561831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2425" y="4276649"/>
                    <a:ext cx="416204" cy="459421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3" name="TextBox 352">
                    <a:extLst>
                      <a:ext uri="{FF2B5EF4-FFF2-40B4-BE49-F238E27FC236}">
                        <a16:creationId xmlns:a16="http://schemas.microsoft.com/office/drawing/2014/main" id="{F174D694-69FE-9D4D-408A-E5AC5FA5A1DE}"/>
                      </a:ext>
                    </a:extLst>
                  </p:cNvPr>
                  <p:cNvSpPr txBox="1"/>
                  <p:nvPr/>
                </p:nvSpPr>
                <p:spPr>
                  <a:xfrm>
                    <a:off x="7432396" y="42883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8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4" name="TextBox 493">
                    <a:extLst>
                      <a:ext uri="{FF2B5EF4-FFF2-40B4-BE49-F238E27FC236}">
                        <a16:creationId xmlns:a16="http://schemas.microsoft.com/office/drawing/2014/main" id="{1245CC4E-A99B-4F48-9C30-49E327C5F7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2396" y="4288319"/>
                    <a:ext cx="416204" cy="459421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4" name="TextBox 353">
                    <a:extLst>
                      <a:ext uri="{FF2B5EF4-FFF2-40B4-BE49-F238E27FC236}">
                        <a16:creationId xmlns:a16="http://schemas.microsoft.com/office/drawing/2014/main" id="{73A2C0D4-4438-251E-7599-CF5BD46D21EE}"/>
                      </a:ext>
                    </a:extLst>
                  </p:cNvPr>
                  <p:cNvSpPr txBox="1"/>
                  <p:nvPr/>
                </p:nvSpPr>
                <p:spPr>
                  <a:xfrm>
                    <a:off x="2143850" y="42883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5" name="TextBox 494">
                    <a:extLst>
                      <a:ext uri="{FF2B5EF4-FFF2-40B4-BE49-F238E27FC236}">
                        <a16:creationId xmlns:a16="http://schemas.microsoft.com/office/drawing/2014/main" id="{23CA13E7-D436-4DD8-AE1E-40CC60B52C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43850" y="4288319"/>
                    <a:ext cx="416204" cy="459421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5" name="TextBox 354">
                    <a:extLst>
                      <a:ext uri="{FF2B5EF4-FFF2-40B4-BE49-F238E27FC236}">
                        <a16:creationId xmlns:a16="http://schemas.microsoft.com/office/drawing/2014/main" id="{54033F26-7050-58B9-BF07-D50833E85DC8}"/>
                      </a:ext>
                    </a:extLst>
                  </p:cNvPr>
                  <p:cNvSpPr txBox="1"/>
                  <p:nvPr/>
                </p:nvSpPr>
                <p:spPr>
                  <a:xfrm>
                    <a:off x="3025275" y="42883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6" name="TextBox 495">
                    <a:extLst>
                      <a:ext uri="{FF2B5EF4-FFF2-40B4-BE49-F238E27FC236}">
                        <a16:creationId xmlns:a16="http://schemas.microsoft.com/office/drawing/2014/main" id="{06DAB8FA-859C-4A4E-82EE-C88095027C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5275" y="4288319"/>
                    <a:ext cx="416204" cy="459421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6" name="TextBox 355">
                    <a:extLst>
                      <a:ext uri="{FF2B5EF4-FFF2-40B4-BE49-F238E27FC236}">
                        <a16:creationId xmlns:a16="http://schemas.microsoft.com/office/drawing/2014/main" id="{C442D632-D845-6CA5-2F02-A12690EAA204}"/>
                      </a:ext>
                    </a:extLst>
                  </p:cNvPr>
                  <p:cNvSpPr txBox="1"/>
                  <p:nvPr/>
                </p:nvSpPr>
                <p:spPr>
                  <a:xfrm>
                    <a:off x="3906700" y="42883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7" name="TextBox 496">
                    <a:extLst>
                      <a:ext uri="{FF2B5EF4-FFF2-40B4-BE49-F238E27FC236}">
                        <a16:creationId xmlns:a16="http://schemas.microsoft.com/office/drawing/2014/main" id="{70715766-8F79-44D6-964A-750BD23C9A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06700" y="4288319"/>
                    <a:ext cx="416204" cy="459421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7" name="TextBox 356">
                    <a:extLst>
                      <a:ext uri="{FF2B5EF4-FFF2-40B4-BE49-F238E27FC236}">
                        <a16:creationId xmlns:a16="http://schemas.microsoft.com/office/drawing/2014/main" id="{2275A7DB-26CF-FA00-1F26-EAF90B6899F9}"/>
                      </a:ext>
                    </a:extLst>
                  </p:cNvPr>
                  <p:cNvSpPr txBox="1"/>
                  <p:nvPr/>
                </p:nvSpPr>
                <p:spPr>
                  <a:xfrm>
                    <a:off x="4788125" y="42883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5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8" name="TextBox 497">
                    <a:extLst>
                      <a:ext uri="{FF2B5EF4-FFF2-40B4-BE49-F238E27FC236}">
                        <a16:creationId xmlns:a16="http://schemas.microsoft.com/office/drawing/2014/main" id="{2D39FF18-E27F-45D5-9C73-4B56A53CBE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8125" y="4288319"/>
                    <a:ext cx="416204" cy="459421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8" name="TextBox 357">
                    <a:extLst>
                      <a:ext uri="{FF2B5EF4-FFF2-40B4-BE49-F238E27FC236}">
                        <a16:creationId xmlns:a16="http://schemas.microsoft.com/office/drawing/2014/main" id="{9ACF6092-1393-0926-778F-A000F81D33E3}"/>
                      </a:ext>
                    </a:extLst>
                  </p:cNvPr>
                  <p:cNvSpPr txBox="1"/>
                  <p:nvPr/>
                </p:nvSpPr>
                <p:spPr>
                  <a:xfrm>
                    <a:off x="5669550" y="42883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6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9" name="TextBox 498">
                    <a:extLst>
                      <a:ext uri="{FF2B5EF4-FFF2-40B4-BE49-F238E27FC236}">
                        <a16:creationId xmlns:a16="http://schemas.microsoft.com/office/drawing/2014/main" id="{02E16F5E-2411-49F1-9723-F36BA8A14D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69550" y="4288319"/>
                    <a:ext cx="416204" cy="459421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9" name="TextBox 358">
                    <a:extLst>
                      <a:ext uri="{FF2B5EF4-FFF2-40B4-BE49-F238E27FC236}">
                        <a16:creationId xmlns:a16="http://schemas.microsoft.com/office/drawing/2014/main" id="{B596442F-2B7D-8AAC-761E-1878648024A1}"/>
                      </a:ext>
                    </a:extLst>
                  </p:cNvPr>
                  <p:cNvSpPr txBox="1"/>
                  <p:nvPr/>
                </p:nvSpPr>
                <p:spPr>
                  <a:xfrm>
                    <a:off x="6550975" y="42883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7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0" name="TextBox 499">
                    <a:extLst>
                      <a:ext uri="{FF2B5EF4-FFF2-40B4-BE49-F238E27FC236}">
                        <a16:creationId xmlns:a16="http://schemas.microsoft.com/office/drawing/2014/main" id="{5A9465D2-D498-485E-A74E-57F70CC27B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50975" y="4288319"/>
                    <a:ext cx="416204" cy="459421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D2528B31-0D19-54F2-523F-DB8DFA78BAE9}"/>
                </a:ext>
              </a:extLst>
            </p:cNvPr>
            <p:cNvSpPr/>
            <p:nvPr/>
          </p:nvSpPr>
          <p:spPr bwMode="auto">
            <a:xfrm>
              <a:off x="4360506" y="3024663"/>
              <a:ext cx="3640831" cy="3267581"/>
            </a:xfrm>
            <a:prstGeom prst="rect">
              <a:avLst/>
            </a:prstGeom>
            <a:solidFill>
              <a:srgbClr val="FFFFFF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D4DF249A-B9B4-A987-C25C-C1195C5E24C6}"/>
                </a:ext>
              </a:extLst>
            </p:cNvPr>
            <p:cNvGrpSpPr/>
            <p:nvPr/>
          </p:nvGrpSpPr>
          <p:grpSpPr>
            <a:xfrm>
              <a:off x="1599900" y="2438400"/>
              <a:ext cx="3429300" cy="659012"/>
              <a:chOff x="2057400" y="2743200"/>
              <a:chExt cx="3429300" cy="659012"/>
            </a:xfrm>
          </p:grpSpPr>
          <p:cxnSp>
            <p:nvCxnSpPr>
              <p:cNvPr id="368" name="Straight Arrow Connector 367">
                <a:extLst>
                  <a:ext uri="{FF2B5EF4-FFF2-40B4-BE49-F238E27FC236}">
                    <a16:creationId xmlns:a16="http://schemas.microsoft.com/office/drawing/2014/main" id="{7715C550-657B-3951-2F75-A1474306FAA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31442" y="3036332"/>
                <a:ext cx="228900" cy="36588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108F4BB0-2742-790B-040F-521285A9C4C4}"/>
                  </a:ext>
                </a:extLst>
              </p:cNvPr>
              <p:cNvSpPr txBox="1"/>
              <p:nvPr/>
            </p:nvSpPr>
            <p:spPr>
              <a:xfrm>
                <a:off x="3792894" y="2743200"/>
                <a:ext cx="83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Joe</a:t>
                </a:r>
                <a:endParaRPr lang="en-US" dirty="0"/>
              </a:p>
            </p:txBody>
          </p:sp>
          <p:cxnSp>
            <p:nvCxnSpPr>
              <p:cNvPr id="370" name="Straight Arrow Connector 369">
                <a:extLst>
                  <a:ext uri="{FF2B5EF4-FFF2-40B4-BE49-F238E27FC236}">
                    <a16:creationId xmlns:a16="http://schemas.microsoft.com/office/drawing/2014/main" id="{63AC3302-960F-8F7F-2C9F-3E989D02DAC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686748" y="3036332"/>
                <a:ext cx="228900" cy="36588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2F1E6B36-1FE6-05D7-C38C-8D0873679CC2}"/>
                  </a:ext>
                </a:extLst>
              </p:cNvPr>
              <p:cNvSpPr txBox="1"/>
              <p:nvPr/>
            </p:nvSpPr>
            <p:spPr>
              <a:xfrm>
                <a:off x="4648200" y="2743200"/>
                <a:ext cx="83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to</a:t>
                </a:r>
                <a:endParaRPr lang="en-US" dirty="0"/>
              </a:p>
            </p:txBody>
          </p:sp>
          <p:cxnSp>
            <p:nvCxnSpPr>
              <p:cNvPr id="372" name="Straight Arrow Connector 371">
                <a:extLst>
                  <a:ext uri="{FF2B5EF4-FFF2-40B4-BE49-F238E27FC236}">
                    <a16:creationId xmlns:a16="http://schemas.microsoft.com/office/drawing/2014/main" id="{F8ED8F10-23DC-EAF6-73BB-38FB58E873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010348" y="3036332"/>
                <a:ext cx="228900" cy="36588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373" name="TextBox 372">
                <a:extLst>
                  <a:ext uri="{FF2B5EF4-FFF2-40B4-BE49-F238E27FC236}">
                    <a16:creationId xmlns:a16="http://schemas.microsoft.com/office/drawing/2014/main" id="{153B0B90-8E7F-C3E1-1FF9-3E5485EB44D7}"/>
                  </a:ext>
                </a:extLst>
              </p:cNvPr>
              <p:cNvSpPr txBox="1"/>
              <p:nvPr/>
            </p:nvSpPr>
            <p:spPr>
              <a:xfrm>
                <a:off x="2971800" y="2743200"/>
                <a:ext cx="83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wants</a:t>
                </a:r>
                <a:endParaRPr lang="en-US" dirty="0"/>
              </a:p>
            </p:txBody>
          </p:sp>
          <p:cxnSp>
            <p:nvCxnSpPr>
              <p:cNvPr id="374" name="Straight Arrow Connector 373">
                <a:extLst>
                  <a:ext uri="{FF2B5EF4-FFF2-40B4-BE49-F238E27FC236}">
                    <a16:creationId xmlns:a16="http://schemas.microsoft.com/office/drawing/2014/main" id="{25728080-BB05-4659-7651-8C671326C0C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95948" y="3036332"/>
                <a:ext cx="228900" cy="36588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298CD8F6-596C-F752-D297-C34B8237DFAB}"/>
                  </a:ext>
                </a:extLst>
              </p:cNvPr>
              <p:cNvSpPr txBox="1"/>
              <p:nvPr/>
            </p:nvSpPr>
            <p:spPr>
              <a:xfrm>
                <a:off x="2057400" y="2743200"/>
                <a:ext cx="83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nation</a:t>
                </a:r>
                <a:endParaRPr lang="en-US" dirty="0"/>
              </a:p>
            </p:txBody>
          </p:sp>
        </p:grp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656C68F-02CD-4147-BFB3-553C2BDCA1C2}"/>
                </a:ext>
              </a:extLst>
            </p:cNvPr>
            <p:cNvSpPr/>
            <p:nvPr/>
          </p:nvSpPr>
          <p:spPr bwMode="auto">
            <a:xfrm>
              <a:off x="-79497" y="3048000"/>
              <a:ext cx="1451097" cy="3267581"/>
            </a:xfrm>
            <a:prstGeom prst="rect">
              <a:avLst/>
            </a:prstGeom>
            <a:solidFill>
              <a:srgbClr val="FFFFFF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FA7DEB16-3F23-CF0D-26C6-9BA6945EEF89}"/>
                </a:ext>
              </a:extLst>
            </p:cNvPr>
            <p:cNvSpPr txBox="1"/>
            <p:nvPr/>
          </p:nvSpPr>
          <p:spPr>
            <a:xfrm>
              <a:off x="1223713" y="5955268"/>
              <a:ext cx="3333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Every    nation    wants      Joe</a:t>
              </a:r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EFFB1ABC-AC35-C2A8-BD6F-E30E479C2637}"/>
              </a:ext>
            </a:extLst>
          </p:cNvPr>
          <p:cNvGrpSpPr/>
          <p:nvPr/>
        </p:nvGrpSpPr>
        <p:grpSpPr>
          <a:xfrm>
            <a:off x="5334001" y="2819400"/>
            <a:ext cx="6934200" cy="3735125"/>
            <a:chOff x="5397607" y="2437075"/>
            <a:chExt cx="6870593" cy="3887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AF4E51F-F027-491D-B991-372A5EDA7076}"/>
                    </a:ext>
                  </a:extLst>
                </p:cNvPr>
                <p:cNvSpPr txBox="1"/>
                <p:nvPr/>
              </p:nvSpPr>
              <p:spPr>
                <a:xfrm>
                  <a:off x="9972438" y="4875475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AF4E51F-F027-491D-B991-372A5EDA70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2438" y="4875475"/>
                  <a:ext cx="416204" cy="353302"/>
                </a:xfrm>
                <a:prstGeom prst="rect">
                  <a:avLst/>
                </a:prstGeom>
                <a:blipFill>
                  <a:blip r:embed="rId38"/>
                  <a:stretch>
                    <a:fillRect l="-2899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24542BD-748A-0234-F81D-FF96BD9364A3}"/>
                    </a:ext>
                  </a:extLst>
                </p:cNvPr>
                <p:cNvSpPr txBox="1"/>
                <p:nvPr/>
              </p:nvSpPr>
              <p:spPr>
                <a:xfrm>
                  <a:off x="10848738" y="4875475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24542BD-748A-0234-F81D-FF96BD9364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8738" y="4875475"/>
                  <a:ext cx="416204" cy="353302"/>
                </a:xfrm>
                <a:prstGeom prst="rect">
                  <a:avLst/>
                </a:prstGeom>
                <a:blipFill>
                  <a:blip r:embed="rId39"/>
                  <a:stretch>
                    <a:fillRect l="-2899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FC9D31FE-B2BC-E066-ACD6-5C7490EC7FFD}"/>
                    </a:ext>
                  </a:extLst>
                </p:cNvPr>
                <p:cNvSpPr txBox="1"/>
                <p:nvPr/>
              </p:nvSpPr>
              <p:spPr>
                <a:xfrm>
                  <a:off x="11744088" y="4875475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FC9D31FE-B2BC-E066-ACD6-5C7490EC7F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44088" y="4875475"/>
                  <a:ext cx="416204" cy="353302"/>
                </a:xfrm>
                <a:prstGeom prst="rect">
                  <a:avLst/>
                </a:prstGeom>
                <a:blipFill>
                  <a:blip r:embed="rId40"/>
                  <a:stretch>
                    <a:fillRect l="-2899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422E4D6-4E50-3D4D-181C-331F0CC9090A}"/>
                    </a:ext>
                  </a:extLst>
                </p:cNvPr>
                <p:cNvSpPr txBox="1"/>
                <p:nvPr/>
              </p:nvSpPr>
              <p:spPr>
                <a:xfrm>
                  <a:off x="5561697" y="5720223"/>
                  <a:ext cx="40132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422E4D6-4E50-3D4D-181C-331F0CC90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1697" y="5720223"/>
                  <a:ext cx="401328" cy="307777"/>
                </a:xfrm>
                <a:prstGeom prst="rect">
                  <a:avLst/>
                </a:prstGeom>
                <a:blipFill>
                  <a:blip r:embed="rId41"/>
                  <a:stretch>
                    <a:fillRect t="-45833" r="-5671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A0F6482-8F6F-6449-9A43-E995E8B00462}"/>
                </a:ext>
              </a:extLst>
            </p:cNvPr>
            <p:cNvGrpSpPr/>
            <p:nvPr/>
          </p:nvGrpSpPr>
          <p:grpSpPr>
            <a:xfrm>
              <a:off x="11267838" y="5061651"/>
              <a:ext cx="894816" cy="966349"/>
              <a:chOff x="930554" y="1929251"/>
              <a:chExt cx="894816" cy="966349"/>
            </a:xfrm>
          </p:grpSpPr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24952D6A-06FE-EDAA-BC47-FB3660347B8C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D0844730-2A90-D563-F485-8AEFA944D81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FCB9FF99-39F6-3107-6C83-57650437F175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FCB9FF99-39F6-3107-6C83-57650437F1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 l="-1493" t="-45833" r="-55224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21451D66-38C7-2972-D1DF-E4493686DC36}"/>
                    </a:ext>
                  </a:extLst>
                </p:cNvPr>
                <p:cNvSpPr txBox="1"/>
                <p:nvPr/>
              </p:nvSpPr>
              <p:spPr>
                <a:xfrm>
                  <a:off x="6446575" y="5720223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21451D66-38C7-2972-D1DF-E4493686D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6575" y="5720223"/>
                  <a:ext cx="407291" cy="307777"/>
                </a:xfrm>
                <a:prstGeom prst="rect">
                  <a:avLst/>
                </a:prstGeom>
                <a:blipFill>
                  <a:blip r:embed="rId43"/>
                  <a:stretch>
                    <a:fillRect l="-1493" t="-45833" r="-5522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ED2F6FA-8BFA-45C0-8EC1-CB4BE0F60C6A}"/>
                    </a:ext>
                  </a:extLst>
                </p:cNvPr>
                <p:cNvSpPr txBox="1"/>
                <p:nvPr/>
              </p:nvSpPr>
              <p:spPr>
                <a:xfrm>
                  <a:off x="7331453" y="5720223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ED2F6FA-8BFA-45C0-8EC1-CB4BE0F60C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1453" y="5720223"/>
                  <a:ext cx="407291" cy="307777"/>
                </a:xfrm>
                <a:prstGeom prst="rect">
                  <a:avLst/>
                </a:prstGeom>
                <a:blipFill>
                  <a:blip r:embed="rId44"/>
                  <a:stretch>
                    <a:fillRect t="-45833" r="-54412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0B011E6-F2A2-D093-5B19-8EB13D1221C7}"/>
                    </a:ext>
                  </a:extLst>
                </p:cNvPr>
                <p:cNvSpPr txBox="1"/>
                <p:nvPr/>
              </p:nvSpPr>
              <p:spPr>
                <a:xfrm>
                  <a:off x="8216331" y="5720223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A0B011E6-F2A2-D093-5B19-8EB13D1221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6331" y="5720223"/>
                  <a:ext cx="407291" cy="307777"/>
                </a:xfrm>
                <a:prstGeom prst="rect">
                  <a:avLst/>
                </a:prstGeom>
                <a:blipFill>
                  <a:blip r:embed="rId45"/>
                  <a:stretch>
                    <a:fillRect l="-1493" t="-45833" r="-5522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1C7B7A3-AD4E-2634-CB27-339C73FD6DC1}"/>
                </a:ext>
              </a:extLst>
            </p:cNvPr>
            <p:cNvGrpSpPr/>
            <p:nvPr/>
          </p:nvGrpSpPr>
          <p:grpSpPr>
            <a:xfrm>
              <a:off x="9498082" y="5061651"/>
              <a:ext cx="895296" cy="966349"/>
              <a:chOff x="930554" y="1929251"/>
              <a:chExt cx="895296" cy="966349"/>
            </a:xfrm>
          </p:grpSpPr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3A719D6F-FA99-9F29-1EE1-547E7BBEE90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F0B9B73-18DC-6923-97C6-2F47FE32242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F4E1489F-5240-C83C-4C15-EB6346D776C3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F4E1489F-5240-C83C-4C15-EB6346D776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 l="-1493" t="-45833" r="-55224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0578D7A-99B9-1916-8286-0BF3926729D2}"/>
                </a:ext>
              </a:extLst>
            </p:cNvPr>
            <p:cNvGrpSpPr/>
            <p:nvPr/>
          </p:nvGrpSpPr>
          <p:grpSpPr>
            <a:xfrm>
              <a:off x="10382960" y="5061651"/>
              <a:ext cx="895296" cy="966349"/>
              <a:chOff x="930554" y="1929251"/>
              <a:chExt cx="895296" cy="966349"/>
            </a:xfrm>
          </p:grpSpPr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2F14EDB0-6866-1E5D-D714-5C4D724668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472DD17F-4D19-3734-57F6-5A71379567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C1ED26D7-C3E2-C26F-FD17-BC3D86375FD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C1ED26D7-C3E2-C26F-FD17-BC3D86375F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t="-45833" r="-54412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3ECDB78-B45B-387F-D121-A7C91F4ABDCF}"/>
                </a:ext>
              </a:extLst>
            </p:cNvPr>
            <p:cNvSpPr txBox="1"/>
            <p:nvPr/>
          </p:nvSpPr>
          <p:spPr>
            <a:xfrm>
              <a:off x="5397607" y="5953943"/>
              <a:ext cx="5862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Every    nation    wants     Joe        to        love       Jill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624532C-3FC0-9583-584E-DAF8694894F9}"/>
                </a:ext>
              </a:extLst>
            </p:cNvPr>
            <p:cNvSpPr txBox="1"/>
            <p:nvPr/>
          </p:nvSpPr>
          <p:spPr>
            <a:xfrm>
              <a:off x="11658599" y="5986046"/>
              <a:ext cx="609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+mn-lt"/>
                </a:rPr>
                <a:t>EOS</a:t>
              </a:r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B53A26D-9C30-B8B5-00C4-BE770085E63D}"/>
                </a:ext>
              </a:extLst>
            </p:cNvPr>
            <p:cNvCxnSpPr/>
            <p:nvPr/>
          </p:nvCxnSpPr>
          <p:spPr bwMode="auto">
            <a:xfrm>
              <a:off x="11241444" y="4186228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B29CF6EC-76A7-6A60-51DB-E6E9D75564F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891027" y="4390577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3E17C007-82F9-D570-BBA2-DB2F020BD5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356566" y="4186228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ABEABD9-485A-3F53-FACE-AEEFCA1C0E0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006149" y="4390577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235FB81-3326-A58C-4EE2-1E898474AA4A}"/>
                    </a:ext>
                  </a:extLst>
                </p:cNvPr>
                <p:cNvSpPr txBox="1"/>
                <p:nvPr/>
              </p:nvSpPr>
              <p:spPr>
                <a:xfrm>
                  <a:off x="11682490" y="3982194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235FB81-3326-A58C-4EE2-1E898474A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82490" y="3982194"/>
                  <a:ext cx="416204" cy="459421"/>
                </a:xfrm>
                <a:prstGeom prst="rect">
                  <a:avLst/>
                </a:prstGeom>
                <a:blipFill>
                  <a:blip r:embed="rId48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03FE0486-0A64-24D3-B9D3-70B9C9E650A4}"/>
                    </a:ext>
                  </a:extLst>
                </p:cNvPr>
                <p:cNvSpPr txBox="1"/>
                <p:nvPr/>
              </p:nvSpPr>
              <p:spPr>
                <a:xfrm>
                  <a:off x="10801069" y="3982194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03FE0486-0A64-24D3-B9D3-70B9C9E65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069" y="3982194"/>
                  <a:ext cx="416204" cy="459421"/>
                </a:xfrm>
                <a:prstGeom prst="rect">
                  <a:avLst/>
                </a:prstGeom>
                <a:blipFill>
                  <a:blip r:embed="rId49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48114B-989A-0051-D552-0768DCE3173C}"/>
                </a:ext>
              </a:extLst>
            </p:cNvPr>
            <p:cNvCxnSpPr/>
            <p:nvPr/>
          </p:nvCxnSpPr>
          <p:spPr bwMode="auto">
            <a:xfrm>
              <a:off x="11241444" y="3348028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7286B0C-0B14-66CB-0442-C86CA7C94DE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891027" y="3552377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3EF60515-A620-F46D-C053-E0176BA9AB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356566" y="3348028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98CC517C-045F-A9F6-AD94-4823437850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006149" y="3552377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333CE20-D077-D468-A08E-E5DC10C8DF0C}"/>
                    </a:ext>
                  </a:extLst>
                </p:cNvPr>
                <p:cNvSpPr txBox="1"/>
                <p:nvPr/>
              </p:nvSpPr>
              <p:spPr>
                <a:xfrm>
                  <a:off x="11682490" y="3143994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E333CE20-D077-D468-A08E-E5DC10C8DF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82490" y="3143994"/>
                  <a:ext cx="416204" cy="459421"/>
                </a:xfrm>
                <a:prstGeom prst="rect">
                  <a:avLst/>
                </a:prstGeom>
                <a:blipFill>
                  <a:blip r:embed="rId50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A608F38E-F1CD-B47C-717B-6603CF17BDD2}"/>
                    </a:ext>
                  </a:extLst>
                </p:cNvPr>
                <p:cNvSpPr txBox="1"/>
                <p:nvPr/>
              </p:nvSpPr>
              <p:spPr>
                <a:xfrm>
                  <a:off x="10801069" y="3143994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A608F38E-F1CD-B47C-717B-6603CF17B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1069" y="3143994"/>
                  <a:ext cx="416204" cy="459421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D644873-DD8D-CDBE-A008-42F564276D76}"/>
                </a:ext>
              </a:extLst>
            </p:cNvPr>
            <p:cNvSpPr/>
            <p:nvPr/>
          </p:nvSpPr>
          <p:spPr bwMode="auto">
            <a:xfrm>
              <a:off x="8527774" y="3023338"/>
              <a:ext cx="3647457" cy="3267581"/>
            </a:xfrm>
            <a:prstGeom prst="rect">
              <a:avLst/>
            </a:prstGeom>
            <a:solidFill>
              <a:srgbClr val="FFFFFF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9576CAD-AE89-07C2-B15C-3C3B29851CE6}"/>
                </a:ext>
              </a:extLst>
            </p:cNvPr>
            <p:cNvGrpSpPr/>
            <p:nvPr/>
          </p:nvGrpSpPr>
          <p:grpSpPr>
            <a:xfrm>
              <a:off x="5543313" y="4875475"/>
              <a:ext cx="3073679" cy="891209"/>
              <a:chOff x="1885713" y="5181600"/>
              <a:chExt cx="3073679" cy="8912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34343896-E552-4574-462B-D1FE16CF4C66}"/>
                      </a:ext>
                    </a:extLst>
                  </p:cNvPr>
                  <p:cNvSpPr txBox="1"/>
                  <p:nvPr/>
                </p:nvSpPr>
                <p:spPr>
                  <a:xfrm>
                    <a:off x="1885713" y="5181600"/>
                    <a:ext cx="410241" cy="353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34343896-E552-4574-462B-D1FE16CF4C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5713" y="5181600"/>
                    <a:ext cx="410241" cy="353302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 l="-2941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0E51410E-D95A-1CEA-5C62-0D0269BBA47D}"/>
                      </a:ext>
                    </a:extLst>
                  </p:cNvPr>
                  <p:cNvSpPr txBox="1"/>
                  <p:nvPr/>
                </p:nvSpPr>
                <p:spPr>
                  <a:xfrm>
                    <a:off x="2771538" y="5181600"/>
                    <a:ext cx="416204" cy="353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0E51410E-D95A-1CEA-5C62-0D0269BBA4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1538" y="5181600"/>
                    <a:ext cx="416204" cy="353302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l="-2899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EA1C67FC-4951-B427-69AF-C8C3D300E754}"/>
                      </a:ext>
                    </a:extLst>
                  </p:cNvPr>
                  <p:cNvSpPr txBox="1"/>
                  <p:nvPr/>
                </p:nvSpPr>
                <p:spPr>
                  <a:xfrm>
                    <a:off x="3657363" y="5181600"/>
                    <a:ext cx="416204" cy="353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EA1C67FC-4951-B427-69AF-C8C3D300E7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7363" y="5181600"/>
                    <a:ext cx="416204" cy="353302"/>
                  </a:xfrm>
                  <a:prstGeom prst="rect">
                    <a:avLst/>
                  </a:prstGeom>
                  <a:blipFill>
                    <a:blip r:embed="rId54"/>
                    <a:stretch>
                      <a:fillRect l="-2899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2081D4CB-DE85-A779-52EC-A2A6D0215E3B}"/>
                      </a:ext>
                    </a:extLst>
                  </p:cNvPr>
                  <p:cNvSpPr txBox="1"/>
                  <p:nvPr/>
                </p:nvSpPr>
                <p:spPr>
                  <a:xfrm>
                    <a:off x="4543188" y="5181600"/>
                    <a:ext cx="416204" cy="353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2081D4CB-DE85-A779-52EC-A2A6D0215E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43188" y="5181600"/>
                    <a:ext cx="416204" cy="353302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 l="-2899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E09A9C4D-3595-3799-94F0-8ACDCA11AA04}"/>
                  </a:ext>
                </a:extLst>
              </p:cNvPr>
              <p:cNvGrpSpPr/>
              <p:nvPr/>
            </p:nvGrpSpPr>
            <p:grpSpPr>
              <a:xfrm>
                <a:off x="2050774" y="5502965"/>
                <a:ext cx="2669535" cy="569844"/>
                <a:chOff x="2050774" y="5502965"/>
                <a:chExt cx="2669535" cy="569844"/>
              </a:xfrm>
            </p:grpSpPr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692643E6-3DA4-D48D-6661-C56FF8CEF73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196548" y="5536096"/>
                  <a:ext cx="2166730" cy="536713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5E3825DF-37AA-A2CA-CBF4-3F8921332AF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110948" y="5555974"/>
                  <a:ext cx="1421295" cy="516835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49EC23D6-877F-E489-EA3B-870CC21A81D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995530" y="5575852"/>
                  <a:ext cx="665922" cy="467139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A49F964E-4231-415B-C69D-67D290BEE27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720309" y="5572125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595D4248-CB03-90DB-0649-6272443BF3B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124439" y="5502965"/>
                  <a:ext cx="1421295" cy="51683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6C3DCE6C-08E9-4B32-94CF-E5AFAAD06D0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009021" y="5522843"/>
                  <a:ext cx="665922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9FD28E92-562F-180C-8C2D-9B5994F6AEE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3836504" y="5546035"/>
                  <a:ext cx="9939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0065374D-B7A3-F230-71FD-A610F0DCFB8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087217" y="5526157"/>
                  <a:ext cx="765313" cy="47707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744FC1D1-ADA4-4C3E-E810-F282D5129D4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2961861" y="5529470"/>
                  <a:ext cx="9939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02D9FF57-E693-39B6-3730-53E16922437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2050774" y="5512905"/>
                  <a:ext cx="9939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2AE7764-9F48-EE5A-4406-BACA6E8B5CF7}"/>
                </a:ext>
              </a:extLst>
            </p:cNvPr>
            <p:cNvGrpSpPr/>
            <p:nvPr/>
          </p:nvGrpSpPr>
          <p:grpSpPr>
            <a:xfrm>
              <a:off x="5512519" y="3970524"/>
              <a:ext cx="3060479" cy="941395"/>
              <a:chOff x="1854919" y="4276649"/>
              <a:chExt cx="3060479" cy="9413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08C9D14F-FFFD-0D0A-E885-22AE438D6232}"/>
                      </a:ext>
                    </a:extLst>
                  </p:cNvPr>
                  <p:cNvSpPr txBox="1"/>
                  <p:nvPr/>
                </p:nvSpPr>
                <p:spPr>
                  <a:xfrm>
                    <a:off x="1854919" y="427664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08C9D14F-FFFD-0D0A-E885-22AE438D62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4919" y="4276649"/>
                    <a:ext cx="416204" cy="459421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B997CEA1-90B6-22FC-3784-8BE4831D0F46}"/>
                      </a:ext>
                    </a:extLst>
                  </p:cNvPr>
                  <p:cNvSpPr txBox="1"/>
                  <p:nvPr/>
                </p:nvSpPr>
                <p:spPr>
                  <a:xfrm>
                    <a:off x="2736344" y="42883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B997CEA1-90B6-22FC-3784-8BE4831D0F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6344" y="4288319"/>
                    <a:ext cx="416204" cy="459421"/>
                  </a:xfrm>
                  <a:prstGeom prst="rect">
                    <a:avLst/>
                  </a:prstGeom>
                  <a:blipFill>
                    <a:blip r:embed="rId57"/>
                    <a:stretch>
                      <a:fillRect b="-13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6AB6CB88-939F-FBA8-2ED6-9B1F5860C218}"/>
                      </a:ext>
                    </a:extLst>
                  </p:cNvPr>
                  <p:cNvSpPr txBox="1"/>
                  <p:nvPr/>
                </p:nvSpPr>
                <p:spPr>
                  <a:xfrm>
                    <a:off x="3617769" y="42883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6AB6CB88-939F-FBA8-2ED6-9B1F5860C2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7769" y="4288319"/>
                    <a:ext cx="416204" cy="459421"/>
                  </a:xfrm>
                  <a:prstGeom prst="rect">
                    <a:avLst/>
                  </a:prstGeom>
                  <a:blipFill>
                    <a:blip r:embed="rId58"/>
                    <a:stretch>
                      <a:fillRect b="-13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A313C30D-ED61-3E11-9F60-2C73D27156FD}"/>
                      </a:ext>
                    </a:extLst>
                  </p:cNvPr>
                  <p:cNvSpPr txBox="1"/>
                  <p:nvPr/>
                </p:nvSpPr>
                <p:spPr>
                  <a:xfrm>
                    <a:off x="4499194" y="42883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A313C30D-ED61-3E11-9F60-2C73D27156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9194" y="4288319"/>
                    <a:ext cx="416204" cy="459421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 b="-13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6A8FF8D8-4D6F-C60E-6208-86353857B507}"/>
                  </a:ext>
                </a:extLst>
              </p:cNvPr>
              <p:cNvGrpSpPr/>
              <p:nvPr/>
            </p:nvGrpSpPr>
            <p:grpSpPr>
              <a:xfrm>
                <a:off x="2057400" y="4648200"/>
                <a:ext cx="2669535" cy="569844"/>
                <a:chOff x="2050774" y="5502965"/>
                <a:chExt cx="2669535" cy="569844"/>
              </a:xfrm>
            </p:grpSpPr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4589E5AD-C817-0036-50B4-ED803B1D999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196548" y="5536096"/>
                  <a:ext cx="2166730" cy="536713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51865AC6-F35C-C223-7D82-6C88B76BB1B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110948" y="5555974"/>
                  <a:ext cx="1421295" cy="516835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68419C56-8C74-A4C2-C0F0-65D59CB1DC7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995530" y="5575852"/>
                  <a:ext cx="665922" cy="467139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5F3B9C88-511E-AF45-B2F4-97F5A7B4003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720309" y="5572125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98203C23-D8FE-E6DF-08C7-9257F4E4E34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124439" y="5502965"/>
                  <a:ext cx="1421295" cy="51683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3E2FE57B-2A09-7C1F-8186-616D9A3D411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009021" y="5522843"/>
                  <a:ext cx="665922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id="{7E7C0967-4F63-EDCC-FCB1-3D4D7AC2393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3836504" y="5546035"/>
                  <a:ext cx="9939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32" name="Straight Arrow Connector 131">
                  <a:extLst>
                    <a:ext uri="{FF2B5EF4-FFF2-40B4-BE49-F238E27FC236}">
                      <a16:creationId xmlns:a16="http://schemas.microsoft.com/office/drawing/2014/main" id="{76B2D71F-74AB-B90E-BF5B-6ACB9D7E1FA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087217" y="5526157"/>
                  <a:ext cx="765313" cy="47707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45CD683B-EB96-274E-938A-C95E6928C9D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2961861" y="5529470"/>
                  <a:ext cx="9939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84835C9F-6485-D1CE-7614-382BCDF515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2050774" y="5512905"/>
                  <a:ext cx="9939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6FD34A10-B484-3C89-86C8-F020799221E7}"/>
                </a:ext>
              </a:extLst>
            </p:cNvPr>
            <p:cNvGrpSpPr/>
            <p:nvPr/>
          </p:nvGrpSpPr>
          <p:grpSpPr>
            <a:xfrm>
              <a:off x="5512519" y="3132324"/>
              <a:ext cx="3060479" cy="941395"/>
              <a:chOff x="1854919" y="3438449"/>
              <a:chExt cx="3060479" cy="9413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EF9931F4-7EFB-F1A4-997F-005CB01FC1C5}"/>
                      </a:ext>
                    </a:extLst>
                  </p:cNvPr>
                  <p:cNvSpPr txBox="1"/>
                  <p:nvPr/>
                </p:nvSpPr>
                <p:spPr>
                  <a:xfrm>
                    <a:off x="1854919" y="343844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EF9931F4-7EFB-F1A4-997F-005CB01FC1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4919" y="3438449"/>
                    <a:ext cx="416204" cy="459421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 b="-13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8CDFD475-AA05-1421-F4D0-4917FCB9F1AE}"/>
                      </a:ext>
                    </a:extLst>
                  </p:cNvPr>
                  <p:cNvSpPr txBox="1"/>
                  <p:nvPr/>
                </p:nvSpPr>
                <p:spPr>
                  <a:xfrm>
                    <a:off x="2736344" y="34501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8CDFD475-AA05-1421-F4D0-4917FCB9F1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6344" y="3450119"/>
                    <a:ext cx="416204" cy="459421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 b="-13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B4452B42-A444-4C97-FDF4-136D5A6B6A03}"/>
                      </a:ext>
                    </a:extLst>
                  </p:cNvPr>
                  <p:cNvSpPr txBox="1"/>
                  <p:nvPr/>
                </p:nvSpPr>
                <p:spPr>
                  <a:xfrm>
                    <a:off x="3617769" y="34501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B4452B42-A444-4C97-FDF4-136D5A6B6A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7769" y="3450119"/>
                    <a:ext cx="416204" cy="459421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b="-13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9349528F-D048-CDF7-247D-9C0D4B5D794F}"/>
                      </a:ext>
                    </a:extLst>
                  </p:cNvPr>
                  <p:cNvSpPr txBox="1"/>
                  <p:nvPr/>
                </p:nvSpPr>
                <p:spPr>
                  <a:xfrm>
                    <a:off x="4499194" y="34501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9349528F-D048-CDF7-247D-9C0D4B5D79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9194" y="3450119"/>
                    <a:ext cx="416204" cy="459421"/>
                  </a:xfrm>
                  <a:prstGeom prst="rect">
                    <a:avLst/>
                  </a:prstGeom>
                  <a:blipFill>
                    <a:blip r:embed="rId6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EA569476-E911-3BE1-A9C3-3D1D55F390F2}"/>
                  </a:ext>
                </a:extLst>
              </p:cNvPr>
              <p:cNvGrpSpPr/>
              <p:nvPr/>
            </p:nvGrpSpPr>
            <p:grpSpPr>
              <a:xfrm>
                <a:off x="2057400" y="3810000"/>
                <a:ext cx="2669535" cy="569844"/>
                <a:chOff x="2050774" y="5502965"/>
                <a:chExt cx="2669535" cy="569844"/>
              </a:xfrm>
            </p:grpSpPr>
            <p:cxnSp>
              <p:nvCxnSpPr>
                <p:cNvPr id="141" name="Straight Arrow Connector 140">
                  <a:extLst>
                    <a:ext uri="{FF2B5EF4-FFF2-40B4-BE49-F238E27FC236}">
                      <a16:creationId xmlns:a16="http://schemas.microsoft.com/office/drawing/2014/main" id="{4505844C-D73B-BC5C-78E8-DFCD5BFF01A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196548" y="5536096"/>
                  <a:ext cx="2166730" cy="536713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1531F8CB-96DE-244E-21A8-CD72D887826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110948" y="5555974"/>
                  <a:ext cx="1421295" cy="516835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43" name="Straight Arrow Connector 142">
                  <a:extLst>
                    <a:ext uri="{FF2B5EF4-FFF2-40B4-BE49-F238E27FC236}">
                      <a16:creationId xmlns:a16="http://schemas.microsoft.com/office/drawing/2014/main" id="{C4322050-7800-4D85-F914-19E848A27D9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995530" y="5575852"/>
                  <a:ext cx="665922" cy="467139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44" name="Straight Arrow Connector 143">
                  <a:extLst>
                    <a:ext uri="{FF2B5EF4-FFF2-40B4-BE49-F238E27FC236}">
                      <a16:creationId xmlns:a16="http://schemas.microsoft.com/office/drawing/2014/main" id="{9CB81E73-9F36-F431-8092-BD3D7A995F9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720309" y="5572125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45" name="Straight Arrow Connector 144">
                  <a:extLst>
                    <a:ext uri="{FF2B5EF4-FFF2-40B4-BE49-F238E27FC236}">
                      <a16:creationId xmlns:a16="http://schemas.microsoft.com/office/drawing/2014/main" id="{A838B825-A338-79E4-4CD2-C55DDAEF34E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124439" y="5502965"/>
                  <a:ext cx="1421295" cy="51683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46" name="Straight Arrow Connector 145">
                  <a:extLst>
                    <a:ext uri="{FF2B5EF4-FFF2-40B4-BE49-F238E27FC236}">
                      <a16:creationId xmlns:a16="http://schemas.microsoft.com/office/drawing/2014/main" id="{C1C22BFC-D835-3835-BCC1-EF06F910E22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009021" y="5522843"/>
                  <a:ext cx="665922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47" name="Straight Arrow Connector 146">
                  <a:extLst>
                    <a:ext uri="{FF2B5EF4-FFF2-40B4-BE49-F238E27FC236}">
                      <a16:creationId xmlns:a16="http://schemas.microsoft.com/office/drawing/2014/main" id="{45788EF0-A178-F542-2D68-888D4127F8C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3836504" y="5546035"/>
                  <a:ext cx="9939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48" name="Straight Arrow Connector 147">
                  <a:extLst>
                    <a:ext uri="{FF2B5EF4-FFF2-40B4-BE49-F238E27FC236}">
                      <a16:creationId xmlns:a16="http://schemas.microsoft.com/office/drawing/2014/main" id="{796FFD4D-CDA0-9FB9-C0DC-4CF41C03E5D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087217" y="5526157"/>
                  <a:ext cx="765313" cy="47707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49" name="Straight Arrow Connector 148">
                  <a:extLst>
                    <a:ext uri="{FF2B5EF4-FFF2-40B4-BE49-F238E27FC236}">
                      <a16:creationId xmlns:a16="http://schemas.microsoft.com/office/drawing/2014/main" id="{A2A84BAA-2FED-9EBF-8183-1961C419794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2961861" y="5529470"/>
                  <a:ext cx="9939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50" name="Straight Arrow Connector 149">
                  <a:extLst>
                    <a:ext uri="{FF2B5EF4-FFF2-40B4-BE49-F238E27FC236}">
                      <a16:creationId xmlns:a16="http://schemas.microsoft.com/office/drawing/2014/main" id="{043C38E2-6BE2-1DDA-DD34-58D7894BF75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2050774" y="5512905"/>
                  <a:ext cx="9939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2779B6C-6A78-8854-FAF2-E97540EEF27B}"/>
                </a:ext>
              </a:extLst>
            </p:cNvPr>
            <p:cNvGrpSpPr/>
            <p:nvPr/>
          </p:nvGrpSpPr>
          <p:grpSpPr>
            <a:xfrm>
              <a:off x="5715000" y="2437075"/>
              <a:ext cx="3429300" cy="659012"/>
              <a:chOff x="2057400" y="2743200"/>
              <a:chExt cx="3429300" cy="659012"/>
            </a:xfrm>
          </p:grpSpPr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41AB715B-2D62-9318-E56E-A9A073A732E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31442" y="3036332"/>
                <a:ext cx="228900" cy="36588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2EBE7E65-9DC1-D9CE-1ADF-267C86D85FC6}"/>
                  </a:ext>
                </a:extLst>
              </p:cNvPr>
              <p:cNvSpPr txBox="1"/>
              <p:nvPr/>
            </p:nvSpPr>
            <p:spPr>
              <a:xfrm>
                <a:off x="3792894" y="2743200"/>
                <a:ext cx="83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Joe</a:t>
                </a:r>
                <a:endParaRPr lang="en-US" dirty="0"/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54065A63-7EDB-C49A-12DD-ECEC3BEA46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686748" y="3036332"/>
                <a:ext cx="228900" cy="36588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37B9A34-90FD-A6D5-342B-B08E481C544C}"/>
                  </a:ext>
                </a:extLst>
              </p:cNvPr>
              <p:cNvSpPr txBox="1"/>
              <p:nvPr/>
            </p:nvSpPr>
            <p:spPr>
              <a:xfrm>
                <a:off x="4648200" y="2743200"/>
                <a:ext cx="83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to</a:t>
                </a:r>
                <a:endParaRPr lang="en-US" dirty="0"/>
              </a:p>
            </p:txBody>
          </p: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0E565777-4CBC-835C-CC94-348A15CBC5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010348" y="3036332"/>
                <a:ext cx="228900" cy="36588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8DF2FAC-59E7-30E2-C008-943645769688}"/>
                  </a:ext>
                </a:extLst>
              </p:cNvPr>
              <p:cNvSpPr txBox="1"/>
              <p:nvPr/>
            </p:nvSpPr>
            <p:spPr>
              <a:xfrm>
                <a:off x="2971800" y="2743200"/>
                <a:ext cx="83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wants</a:t>
                </a:r>
                <a:endParaRPr lang="en-US" dirty="0"/>
              </a:p>
            </p:txBody>
          </p: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82E9C8BD-BAEA-4155-B6E5-906636BDCCD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95948" y="3036332"/>
                <a:ext cx="228900" cy="36588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5F6760F6-59ED-74E8-BE05-9DFF6A0FEE56}"/>
                  </a:ext>
                </a:extLst>
              </p:cNvPr>
              <p:cNvSpPr txBox="1"/>
              <p:nvPr/>
            </p:nvSpPr>
            <p:spPr>
              <a:xfrm>
                <a:off x="2057400" y="2743200"/>
                <a:ext cx="83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nation</a:t>
                </a:r>
                <a:endParaRPr lang="en-US" dirty="0"/>
              </a:p>
            </p:txBody>
          </p:sp>
        </p:grpSp>
      </p:grpSp>
      <p:sp>
        <p:nvSpPr>
          <p:cNvPr id="380" name="TextBox 379">
            <a:extLst>
              <a:ext uri="{FF2B5EF4-FFF2-40B4-BE49-F238E27FC236}">
                <a16:creationId xmlns:a16="http://schemas.microsoft.com/office/drawing/2014/main" id="{ABA90A6D-260E-2B80-1655-15829E3D7D6C}"/>
              </a:ext>
            </a:extLst>
          </p:cNvPr>
          <p:cNvSpPr txBox="1"/>
          <p:nvPr/>
        </p:nvSpPr>
        <p:spPr>
          <a:xfrm>
            <a:off x="76200" y="1519535"/>
            <a:ext cx="8956619" cy="1200329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>
              <a:tabLst>
                <a:tab pos="2117725" algn="l"/>
                <a:tab pos="5148263" algn="l"/>
              </a:tabLst>
            </a:pPr>
            <a:r>
              <a:rPr lang="en-US" sz="2400" kern="0" dirty="0">
                <a:latin typeface="Tahoma" panose="020B0604030504040204" pitchFamily="34" charset="0"/>
              </a:rPr>
              <a:t>Computations:	</a:t>
            </a:r>
            <a:r>
              <a:rPr lang="en-US" sz="2400" kern="0" dirty="0">
                <a:latin typeface="Tahoma" panose="020B0604030504040204" pitchFamily="34" charset="0"/>
                <a:sym typeface="Wingdings" panose="05000000000000000000" pitchFamily="2" charset="2"/>
              </a:rPr>
              <a:t> </a:t>
            </a:r>
            <a:r>
              <a:rPr lang="en-US" sz="2400" kern="0" dirty="0">
                <a:latin typeface="Tahoma" panose="020B0604030504040204" pitchFamily="34" charset="0"/>
              </a:rPr>
              <a:t>O(n)	</a:t>
            </a:r>
            <a:r>
              <a:rPr lang="en-US" sz="2400" kern="0" dirty="0">
                <a:latin typeface="Tahoma" panose="020B0604030504040204" pitchFamily="34" charset="0"/>
                <a:sym typeface="Wingdings" panose="05000000000000000000" pitchFamily="2" charset="2"/>
              </a:rPr>
              <a:t> </a:t>
            </a:r>
            <a:r>
              <a:rPr lang="en-US" sz="2400" kern="0" dirty="0">
                <a:latin typeface="Tahoma" panose="020B0604030504040204" pitchFamily="34" charset="0"/>
              </a:rPr>
              <a:t>O(n</a:t>
            </a:r>
            <a:r>
              <a:rPr lang="en-US" sz="2400" kern="0" baseline="30000" dirty="0">
                <a:latin typeface="Tahoma" panose="020B0604030504040204" pitchFamily="34" charset="0"/>
              </a:rPr>
              <a:t>2</a:t>
            </a:r>
            <a:r>
              <a:rPr lang="en-US" sz="2400" kern="0" dirty="0">
                <a:latin typeface="Tahoma" panose="020B0604030504040204" pitchFamily="34" charset="0"/>
              </a:rPr>
              <a:t>)</a:t>
            </a:r>
          </a:p>
          <a:p>
            <a:pPr>
              <a:tabLst>
                <a:tab pos="2117725" algn="l"/>
                <a:tab pos="5148263" algn="l"/>
              </a:tabLst>
            </a:pPr>
            <a:r>
              <a:rPr lang="en-US" sz="2400" kern="0" dirty="0">
                <a:latin typeface="Tahoma" panose="020B0604030504040204" pitchFamily="34" charset="0"/>
              </a:rPr>
              <a:t># serial steps:	</a:t>
            </a:r>
            <a:r>
              <a:rPr lang="en-US" sz="2400" kern="0" dirty="0">
                <a:latin typeface="Tahoma" panose="020B0604030504040204" pitchFamily="34" charset="0"/>
                <a:sym typeface="Wingdings" panose="05000000000000000000" pitchFamily="2" charset="2"/>
              </a:rPr>
              <a:t> O(n) due to  	 O(1): all        in parallel</a:t>
            </a:r>
          </a:p>
          <a:p>
            <a:pPr>
              <a:tabLst>
                <a:tab pos="2117725" algn="l"/>
                <a:tab pos="5148263" algn="l"/>
              </a:tabLst>
            </a:pPr>
            <a:r>
              <a:rPr lang="en-US" sz="2400" kern="0" dirty="0">
                <a:latin typeface="Tahoma" panose="020B0604030504040204" pitchFamily="34" charset="0"/>
                <a:sym typeface="Wingdings" panose="05000000000000000000" pitchFamily="2" charset="2"/>
              </a:rPr>
              <a:t>		    </a:t>
            </a:r>
            <a:r>
              <a:rPr lang="en-US" sz="2000" kern="0" dirty="0">
                <a:latin typeface="Tahoma" panose="020B0604030504040204" pitchFamily="34" charset="0"/>
                <a:sym typeface="Wingdings" panose="05000000000000000000" pitchFamily="2" charset="2"/>
              </a:rPr>
              <a:t>+ O(log n) to sum n inputs</a:t>
            </a:r>
            <a:endParaRPr lang="en-US" sz="2400" kern="0" dirty="0">
              <a:latin typeface="Tahoma" panose="020B0604030504040204" pitchFamily="34" charset="0"/>
              <a:sym typeface="Wingdings" panose="05000000000000000000" pitchFamily="2" charset="2"/>
            </a:endParaRPr>
          </a:p>
        </p:txBody>
      </p:sp>
      <p:cxnSp>
        <p:nvCxnSpPr>
          <p:cNvPr id="382" name="Straight Arrow Connector 381">
            <a:extLst>
              <a:ext uri="{FF2B5EF4-FFF2-40B4-BE49-F238E27FC236}">
                <a16:creationId xmlns:a16="http://schemas.microsoft.com/office/drawing/2014/main" id="{4DE0D5D2-9D53-6515-3D33-B838E57B7034}"/>
              </a:ext>
            </a:extLst>
          </p:cNvPr>
          <p:cNvCxnSpPr>
            <a:cxnSpLocks/>
          </p:cNvCxnSpPr>
          <p:nvPr/>
        </p:nvCxnSpPr>
        <p:spPr bwMode="auto">
          <a:xfrm>
            <a:off x="4357619" y="2118907"/>
            <a:ext cx="473969" cy="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47A7AD65-5C14-EF63-4873-BA5F3607787D}"/>
              </a:ext>
            </a:extLst>
          </p:cNvPr>
          <p:cNvGrpSpPr/>
          <p:nvPr/>
        </p:nvGrpSpPr>
        <p:grpSpPr>
          <a:xfrm>
            <a:off x="6934200" y="1975718"/>
            <a:ext cx="392021" cy="240708"/>
            <a:chOff x="7726711" y="1757393"/>
            <a:chExt cx="731489" cy="459033"/>
          </a:xfrm>
        </p:grpSpPr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3DFBC735-818C-D259-91CB-467D3E49D4D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726711" y="1760974"/>
              <a:ext cx="672087" cy="448826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84" name="Straight Arrow Connector 383">
              <a:extLst>
                <a:ext uri="{FF2B5EF4-FFF2-40B4-BE49-F238E27FC236}">
                  <a16:creationId xmlns:a16="http://schemas.microsoft.com/office/drawing/2014/main" id="{2B132538-C988-473F-F306-C459D857BC4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448261" y="1757393"/>
              <a:ext cx="9939" cy="45903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3672CBDE-1EF9-E56A-FC34-753E57DE48F9}"/>
              </a:ext>
            </a:extLst>
          </p:cNvPr>
          <p:cNvGrpSpPr/>
          <p:nvPr/>
        </p:nvGrpSpPr>
        <p:grpSpPr>
          <a:xfrm>
            <a:off x="-11197" y="-88226"/>
            <a:ext cx="1382797" cy="1612226"/>
            <a:chOff x="-132758" y="-88226"/>
            <a:chExt cx="1382797" cy="1612226"/>
          </a:xfrm>
        </p:grpSpPr>
        <p:cxnSp>
          <p:nvCxnSpPr>
            <p:cNvPr id="389" name="Straight Arrow Connector 388">
              <a:extLst>
                <a:ext uri="{FF2B5EF4-FFF2-40B4-BE49-F238E27FC236}">
                  <a16:creationId xmlns:a16="http://schemas.microsoft.com/office/drawing/2014/main" id="{74EA6C94-613A-5846-325A-CA61F85FAD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0197" y="1131324"/>
              <a:ext cx="0" cy="392676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5DAB04AD-9740-1BBE-EB92-4EE4FA40C1C9}"/>
                </a:ext>
              </a:extLst>
            </p:cNvPr>
            <p:cNvSpPr txBox="1"/>
            <p:nvPr/>
          </p:nvSpPr>
          <p:spPr>
            <a:xfrm>
              <a:off x="-132758" y="-88226"/>
              <a:ext cx="1382797" cy="1200329"/>
            </a:xfrm>
            <a:prstGeom prst="rect">
              <a:avLst/>
            </a:prstGeom>
            <a:noFill/>
          </p:spPr>
          <p:txBody>
            <a:bodyPr wrap="square" rtlCol="0" anchor="b" anchorCtr="0">
              <a:spAutoFit/>
            </a:bodyPr>
            <a:lstStyle/>
            <a:p>
              <a:pPr algn="ctr"/>
              <a:r>
                <a:rPr lang="en-US" sz="1800" kern="0" dirty="0">
                  <a:latin typeface="Tahoma" panose="020B0604030504040204" pitchFamily="34" charset="0"/>
                </a:rPr>
                <a:t>Cost </a:t>
              </a:r>
              <a:r>
                <a:rPr lang="en-US" sz="1800" b="1" kern="0" dirty="0">
                  <a:latin typeface="Tahoma" panose="020B0604030504040204" pitchFamily="34" charset="0"/>
                </a:rPr>
                <a:t>per layer </a:t>
              </a:r>
              <a:r>
                <a:rPr lang="en-US" sz="1800" kern="0" dirty="0">
                  <a:latin typeface="Tahoma" panose="020B0604030504040204" pitchFamily="34" charset="0"/>
                </a:rPr>
                <a:t>to train on GPU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4E9C88-C7E8-5588-54B5-CAA483F983B0}"/>
              </a:ext>
            </a:extLst>
          </p:cNvPr>
          <p:cNvCxnSpPr/>
          <p:nvPr/>
        </p:nvCxnSpPr>
        <p:spPr bwMode="auto">
          <a:xfrm>
            <a:off x="51054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8194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 uiExpand="1" build="p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Transformer </a:t>
            </a:r>
            <a:r>
              <a:rPr lang="en-US" sz="3600" i="1" dirty="0"/>
              <a:t>encoder</a:t>
            </a:r>
            <a:endParaRPr lang="en-US" sz="3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159</a:t>
            </a:fld>
            <a:endParaRPr lang="en-US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70BD51-F44A-F9AF-AF96-4D8BFA066B50}"/>
              </a:ext>
            </a:extLst>
          </p:cNvPr>
          <p:cNvSpPr txBox="1"/>
          <p:nvPr/>
        </p:nvSpPr>
        <p:spPr>
          <a:xfrm>
            <a:off x="406400" y="1571655"/>
            <a:ext cx="8661400" cy="132343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Tahoma" panose="020B0604030504040204" pitchFamily="34" charset="0"/>
              </a:rPr>
              <a:t>A decoder (LM) mustn’t peek ahead at words it’s trying to predict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Tahoma" panose="020B0604030504040204" pitchFamily="34" charset="0"/>
              </a:rPr>
              <a:t>But an encoder is given all the words at the start (like a CRF)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Tahoma" panose="020B0604030504040204" pitchFamily="34" charset="0"/>
              </a:rPr>
              <a:t>So a word in one layer can look at </a:t>
            </a:r>
            <a:r>
              <a:rPr lang="en-US" sz="2000" i="1" kern="0" dirty="0">
                <a:latin typeface="Tahoma" panose="020B0604030504040204" pitchFamily="34" charset="0"/>
              </a:rPr>
              <a:t>all </a:t>
            </a:r>
            <a:r>
              <a:rPr lang="en-US" sz="2000" kern="0" dirty="0">
                <a:latin typeface="Tahoma" panose="020B0604030504040204" pitchFamily="34" charset="0"/>
              </a:rPr>
              <a:t>words in previous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Tahoma" panose="020B0604030504040204" pitchFamily="34" charset="0"/>
              </a:rPr>
              <a:t>Now we get highly contextual top-level encodings of all input words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27BA30-25A8-68ED-5A11-E598318242DF}"/>
              </a:ext>
            </a:extLst>
          </p:cNvPr>
          <p:cNvGrpSpPr/>
          <p:nvPr/>
        </p:nvGrpSpPr>
        <p:grpSpPr>
          <a:xfrm>
            <a:off x="1456377" y="3200400"/>
            <a:ext cx="5935023" cy="3190951"/>
            <a:chOff x="1456377" y="3200400"/>
            <a:chExt cx="5935023" cy="31909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907508" y="4943551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508" y="4943551"/>
                  <a:ext cx="416204" cy="353302"/>
                </a:xfrm>
                <a:prstGeom prst="rect">
                  <a:avLst/>
                </a:prstGeom>
                <a:blipFill>
                  <a:blip r:embed="rId3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2B7F79B8-71AB-43BD-AE75-D07A3535A16F}"/>
                    </a:ext>
                  </a:extLst>
                </p:cNvPr>
                <p:cNvSpPr txBox="1"/>
                <p:nvPr/>
              </p:nvSpPr>
              <p:spPr>
                <a:xfrm>
                  <a:off x="1620467" y="5788299"/>
                  <a:ext cx="40132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2B7F79B8-71AB-43BD-AE75-D07A3535A1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0467" y="5788299"/>
                  <a:ext cx="401328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515" t="-44000" r="-57576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97336B25-A206-443F-8E31-077C8241F40E}"/>
                    </a:ext>
                  </a:extLst>
                </p:cNvPr>
                <p:cNvSpPr txBox="1"/>
                <p:nvPr/>
              </p:nvSpPr>
              <p:spPr>
                <a:xfrm>
                  <a:off x="2505345" y="5788299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97336B25-A206-443F-8E31-077C8241F4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5345" y="5788299"/>
                  <a:ext cx="40729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493" t="-44000" r="-55224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880231A4-529C-4742-B0F5-69E72036BAB7}"/>
                    </a:ext>
                  </a:extLst>
                </p:cNvPr>
                <p:cNvSpPr txBox="1"/>
                <p:nvPr/>
              </p:nvSpPr>
              <p:spPr>
                <a:xfrm>
                  <a:off x="3390223" y="5788299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880231A4-529C-4742-B0F5-69E72036B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0223" y="5788299"/>
                  <a:ext cx="407291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44000" r="-56716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096208D8-6FF9-451B-BCF5-FD29F9FAE96C}"/>
                    </a:ext>
                  </a:extLst>
                </p:cNvPr>
                <p:cNvSpPr txBox="1"/>
                <p:nvPr/>
              </p:nvSpPr>
              <p:spPr>
                <a:xfrm>
                  <a:off x="4275101" y="5788299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096208D8-6FF9-451B-BCF5-FD29F9FAE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5101" y="5788299"/>
                  <a:ext cx="407291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44000" r="-56716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33C762D-2F45-47C6-BA33-FC64B59D7187}"/>
                    </a:ext>
                  </a:extLst>
                </p:cNvPr>
                <p:cNvSpPr txBox="1"/>
                <p:nvPr/>
              </p:nvSpPr>
              <p:spPr>
                <a:xfrm>
                  <a:off x="6929735" y="5788299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33C762D-2F45-47C6-BA33-FC64B59D7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9735" y="5788299"/>
                  <a:ext cx="407291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493" t="-44000" r="-55224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CB875FB6-D88A-436E-92E5-5560A3286886}"/>
                </a:ext>
              </a:extLst>
            </p:cNvPr>
            <p:cNvSpPr txBox="1"/>
            <p:nvPr/>
          </p:nvSpPr>
          <p:spPr>
            <a:xfrm>
              <a:off x="1456377" y="6022019"/>
              <a:ext cx="5935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Every    nation    wants     Joe        to          love       Jill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859839" y="4050270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839" y="4050270"/>
                  <a:ext cx="416204" cy="4594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/>
                <p:nvPr/>
              </p:nvSpPr>
              <p:spPr>
                <a:xfrm>
                  <a:off x="6859839" y="3212070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839" y="3212070"/>
                  <a:ext cx="416204" cy="4594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602083" y="4943551"/>
                  <a:ext cx="410241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2083" y="4943551"/>
                  <a:ext cx="410241" cy="353302"/>
                </a:xfrm>
                <a:prstGeom prst="rect">
                  <a:avLst/>
                </a:prstGeom>
                <a:blipFill>
                  <a:blip r:embed="rId11"/>
                  <a:stretch>
                    <a:fillRect l="-298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487908" y="4943551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7908" y="4943551"/>
                  <a:ext cx="416204" cy="353302"/>
                </a:xfrm>
                <a:prstGeom prst="rect">
                  <a:avLst/>
                </a:prstGeom>
                <a:blipFill>
                  <a:blip r:embed="rId12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373733" y="4943551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733" y="4943551"/>
                  <a:ext cx="416204" cy="353302"/>
                </a:xfrm>
                <a:prstGeom prst="rect">
                  <a:avLst/>
                </a:prstGeom>
                <a:blipFill>
                  <a:blip r:embed="rId13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259558" y="4943551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9558" y="4943551"/>
                  <a:ext cx="416204" cy="353302"/>
                </a:xfrm>
                <a:prstGeom prst="rect">
                  <a:avLst/>
                </a:prstGeom>
                <a:blipFill>
                  <a:blip r:embed="rId14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F98A65C-4EDF-4E0F-B9F3-2F47836C36E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12918" y="5298047"/>
              <a:ext cx="2166730" cy="53671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BAA6552A-462C-4574-B172-9F39DF00608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827318" y="5317925"/>
              <a:ext cx="1421295" cy="516835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FA1F093A-8D8E-49AD-B944-467E3A7BFBF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11900" y="5337803"/>
              <a:ext cx="665922" cy="467139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78AAF294-04F4-41E7-90D0-76FC4871BC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36679" y="5334076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571289" y="4038600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289" y="4038600"/>
                  <a:ext cx="416204" cy="45942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452714" y="4050270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2714" y="4050270"/>
                  <a:ext cx="416204" cy="45942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334139" y="4050270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4139" y="4050270"/>
                  <a:ext cx="416204" cy="45942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4215564" y="4050270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5564" y="4050270"/>
                  <a:ext cx="416204" cy="45942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89E53A5-6FE2-88A3-CB99-B3A1495471A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19544" y="4443282"/>
              <a:ext cx="2166730" cy="53671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BC463C8-1C3B-A2A5-4314-0E7AC0FB2C4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833944" y="4463160"/>
              <a:ext cx="1421295" cy="516835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7114BBB-D8B3-1F8E-D9D6-028D787552A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18526" y="4483038"/>
              <a:ext cx="665922" cy="467139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FA5C910-E9B7-284B-F9DA-9C985E39700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43305" y="4479311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/>
                <p:nvPr/>
              </p:nvSpPr>
              <p:spPr>
                <a:xfrm>
                  <a:off x="1571289" y="3200400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289" y="3200400"/>
                  <a:ext cx="416204" cy="45942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/>
                <p:nvPr/>
              </p:nvSpPr>
              <p:spPr>
                <a:xfrm>
                  <a:off x="2452714" y="3212070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2714" y="3212070"/>
                  <a:ext cx="416204" cy="4594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/>
                <p:nvPr/>
              </p:nvSpPr>
              <p:spPr>
                <a:xfrm>
                  <a:off x="3334139" y="3212070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4139" y="3212070"/>
                  <a:ext cx="416204" cy="4594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/>
                <p:nvPr/>
              </p:nvSpPr>
              <p:spPr>
                <a:xfrm>
                  <a:off x="4215564" y="3212070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5564" y="3212070"/>
                  <a:ext cx="416204" cy="4594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0" name="Straight Arrow Connector 449">
              <a:extLst>
                <a:ext uri="{FF2B5EF4-FFF2-40B4-BE49-F238E27FC236}">
                  <a16:creationId xmlns:a16="http://schemas.microsoft.com/office/drawing/2014/main" id="{4060D181-E98E-54A2-6862-2977CB572D1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19544" y="3605082"/>
              <a:ext cx="2166730" cy="53671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49698624-AC75-65BA-6387-8E0A4F91B8E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833944" y="3624960"/>
              <a:ext cx="1421295" cy="516835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59F90917-555F-F93A-839E-AC17AF16DC5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18526" y="3644838"/>
              <a:ext cx="665922" cy="467139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31E32D1D-5643-E9F0-5D52-CAE9DF33B2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43305" y="3641111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B88FD4-31D8-CEB6-9A30-395E87C0E72F}"/>
                    </a:ext>
                  </a:extLst>
                </p:cNvPr>
                <p:cNvSpPr txBox="1"/>
                <p:nvPr/>
              </p:nvSpPr>
              <p:spPr>
                <a:xfrm>
                  <a:off x="6079604" y="4934026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B88FD4-31D8-CEB6-9A30-395E87C0E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9604" y="4934026"/>
                  <a:ext cx="416204" cy="353302"/>
                </a:xfrm>
                <a:prstGeom prst="rect">
                  <a:avLst/>
                </a:prstGeom>
                <a:blipFill>
                  <a:blip r:embed="rId23"/>
                  <a:stretch>
                    <a:fillRect l="-2899" b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8D43E89-05F3-18F1-2979-510011CEED28}"/>
                    </a:ext>
                  </a:extLst>
                </p:cNvPr>
                <p:cNvSpPr txBox="1"/>
                <p:nvPr/>
              </p:nvSpPr>
              <p:spPr>
                <a:xfrm>
                  <a:off x="6090879" y="5778774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8D43E89-05F3-18F1-2979-510011CEE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0879" y="5778774"/>
                  <a:ext cx="407291" cy="307777"/>
                </a:xfrm>
                <a:prstGeom prst="rect">
                  <a:avLst/>
                </a:prstGeom>
                <a:blipFill>
                  <a:blip r:embed="rId24"/>
                  <a:stretch>
                    <a:fillRect t="-44000" r="-56716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310831-4CA6-1C2F-5AC6-1BF1F49B55EB}"/>
                    </a:ext>
                  </a:extLst>
                </p:cNvPr>
                <p:cNvSpPr txBox="1"/>
                <p:nvPr/>
              </p:nvSpPr>
              <p:spPr>
                <a:xfrm>
                  <a:off x="6018006" y="4040745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310831-4CA6-1C2F-5AC6-1BF1F49B55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8006" y="4040745"/>
                  <a:ext cx="416204" cy="4594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AE45813-DDD1-E1E6-041E-DB50CF865693}"/>
                    </a:ext>
                  </a:extLst>
                </p:cNvPr>
                <p:cNvSpPr txBox="1"/>
                <p:nvPr/>
              </p:nvSpPr>
              <p:spPr>
                <a:xfrm>
                  <a:off x="6018006" y="3202545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AE45813-DDD1-E1E6-041E-DB50CF8656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8006" y="3202545"/>
                  <a:ext cx="416204" cy="4594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F98030C-56E7-2883-5891-AF154B16467E}"/>
                    </a:ext>
                  </a:extLst>
                </p:cNvPr>
                <p:cNvSpPr txBox="1"/>
                <p:nvPr/>
              </p:nvSpPr>
              <p:spPr>
                <a:xfrm>
                  <a:off x="5089004" y="4934026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F98030C-56E7-2883-5891-AF154B1646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9004" y="4934026"/>
                  <a:ext cx="416204" cy="353302"/>
                </a:xfrm>
                <a:prstGeom prst="rect">
                  <a:avLst/>
                </a:prstGeom>
                <a:blipFill>
                  <a:blip r:embed="rId27"/>
                  <a:stretch>
                    <a:fillRect l="-2941" b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1E96F4D-05C9-1B9B-E5F3-BE97ABFCCE5D}"/>
                    </a:ext>
                  </a:extLst>
                </p:cNvPr>
                <p:cNvSpPr txBox="1"/>
                <p:nvPr/>
              </p:nvSpPr>
              <p:spPr>
                <a:xfrm>
                  <a:off x="5100279" y="5778774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1E96F4D-05C9-1B9B-E5F3-BE97ABFCCE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0279" y="5778774"/>
                  <a:ext cx="407291" cy="307777"/>
                </a:xfrm>
                <a:prstGeom prst="rect">
                  <a:avLst/>
                </a:prstGeom>
                <a:blipFill>
                  <a:blip r:embed="rId28"/>
                  <a:stretch>
                    <a:fillRect l="-1515" t="-44000" r="-57576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038146B-B610-1950-D199-38D5D65A7E20}"/>
                    </a:ext>
                  </a:extLst>
                </p:cNvPr>
                <p:cNvSpPr txBox="1"/>
                <p:nvPr/>
              </p:nvSpPr>
              <p:spPr>
                <a:xfrm>
                  <a:off x="5027406" y="4040745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038146B-B610-1950-D199-38D5D65A7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406" y="4040745"/>
                  <a:ext cx="416204" cy="45942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67E960E-79AA-D971-2502-9AD1BD69C64A}"/>
                    </a:ext>
                  </a:extLst>
                </p:cNvPr>
                <p:cNvSpPr txBox="1"/>
                <p:nvPr/>
              </p:nvSpPr>
              <p:spPr>
                <a:xfrm>
                  <a:off x="5027406" y="3202545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67E960E-79AA-D971-2502-9AD1BD69C6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406" y="3202545"/>
                  <a:ext cx="416204" cy="45942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517537E-3EC4-51FA-7204-BC78A93B3B8D}"/>
                </a:ext>
              </a:extLst>
            </p:cNvPr>
            <p:cNvGrpSpPr/>
            <p:nvPr/>
          </p:nvGrpSpPr>
          <p:grpSpPr>
            <a:xfrm>
              <a:off x="4424983" y="3628273"/>
              <a:ext cx="2530387" cy="2229678"/>
              <a:chOff x="5890984" y="3409122"/>
              <a:chExt cx="2530387" cy="2229678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1B158FB-2B97-2033-7BAE-29722E28A29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254641" y="5102087"/>
                <a:ext cx="2166730" cy="5367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00E00400-A64B-99B5-276F-26BEC791118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085676" y="5121965"/>
                <a:ext cx="1421295" cy="51683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3C5408C-CA97-255C-84CC-7911641E6A4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956467" y="5141843"/>
                <a:ext cx="665922" cy="467139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65" name="Straight Arrow Connector 464">
                <a:extLst>
                  <a:ext uri="{FF2B5EF4-FFF2-40B4-BE49-F238E27FC236}">
                    <a16:creationId xmlns:a16="http://schemas.microsoft.com/office/drawing/2014/main" id="{B779473B-9318-8502-59EC-6F1460E78FB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897610" y="5138116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72" name="Straight Arrow Connector 471">
                <a:extLst>
                  <a:ext uri="{FF2B5EF4-FFF2-40B4-BE49-F238E27FC236}">
                    <a16:creationId xmlns:a16="http://schemas.microsoft.com/office/drawing/2014/main" id="{F045B332-F9B8-7618-0B23-029D2A9AE63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248015" y="4247322"/>
                <a:ext cx="2166730" cy="5367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73" name="Straight Arrow Connector 472">
                <a:extLst>
                  <a:ext uri="{FF2B5EF4-FFF2-40B4-BE49-F238E27FC236}">
                    <a16:creationId xmlns:a16="http://schemas.microsoft.com/office/drawing/2014/main" id="{07408E62-C45B-1B3A-EDAC-8FE10DF42A7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079050" y="4267200"/>
                <a:ext cx="1421295" cy="51683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85" name="Straight Arrow Connector 484">
                <a:extLst>
                  <a:ext uri="{FF2B5EF4-FFF2-40B4-BE49-F238E27FC236}">
                    <a16:creationId xmlns:a16="http://schemas.microsoft.com/office/drawing/2014/main" id="{7464500E-5E5E-9F32-874B-274595645D2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949841" y="4287078"/>
                <a:ext cx="665922" cy="467139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86" name="Straight Arrow Connector 485">
                <a:extLst>
                  <a:ext uri="{FF2B5EF4-FFF2-40B4-BE49-F238E27FC236}">
                    <a16:creationId xmlns:a16="http://schemas.microsoft.com/office/drawing/2014/main" id="{E449F0AF-D93D-4031-0640-141FDEA533B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890984" y="4283351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87" name="Straight Arrow Connector 486">
                <a:extLst>
                  <a:ext uri="{FF2B5EF4-FFF2-40B4-BE49-F238E27FC236}">
                    <a16:creationId xmlns:a16="http://schemas.microsoft.com/office/drawing/2014/main" id="{2AB56C3E-D436-E593-2667-EE273BB307D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248015" y="3409122"/>
                <a:ext cx="2166730" cy="5367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88" name="Straight Arrow Connector 487">
                <a:extLst>
                  <a:ext uri="{FF2B5EF4-FFF2-40B4-BE49-F238E27FC236}">
                    <a16:creationId xmlns:a16="http://schemas.microsoft.com/office/drawing/2014/main" id="{48E58E68-B985-055B-6177-529CF1D6F5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079050" y="3429000"/>
                <a:ext cx="1421295" cy="51683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92" name="Straight Arrow Connector 491">
                <a:extLst>
                  <a:ext uri="{FF2B5EF4-FFF2-40B4-BE49-F238E27FC236}">
                    <a16:creationId xmlns:a16="http://schemas.microsoft.com/office/drawing/2014/main" id="{EF6C482D-B1DB-6152-CE51-51AF2BA0FA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949841" y="3448878"/>
                <a:ext cx="665922" cy="467139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98" name="Straight Arrow Connector 497">
                <a:extLst>
                  <a:ext uri="{FF2B5EF4-FFF2-40B4-BE49-F238E27FC236}">
                    <a16:creationId xmlns:a16="http://schemas.microsoft.com/office/drawing/2014/main" id="{ED66D563-3E5F-60D8-F9C6-914FCEBDD02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890984" y="3445151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</p:grpSp>
      </p:grpSp>
      <p:sp>
        <p:nvSpPr>
          <p:cNvPr id="501" name="TextBox 500">
            <a:extLst>
              <a:ext uri="{FF2B5EF4-FFF2-40B4-BE49-F238E27FC236}">
                <a16:creationId xmlns:a16="http://schemas.microsoft.com/office/drawing/2014/main" id="{3C5CBB79-FE09-D7E0-EFE2-009574D011BD}"/>
              </a:ext>
            </a:extLst>
          </p:cNvPr>
          <p:cNvSpPr txBox="1"/>
          <p:nvPr/>
        </p:nvSpPr>
        <p:spPr>
          <a:xfrm>
            <a:off x="482601" y="0"/>
            <a:ext cx="8661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For some missing details: Check out “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hlinkClick r:id="rId31"/>
              </a:rPr>
              <a:t>The Illustrated Transformer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”  by Jay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Alammar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03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070A-1C83-400B-8AB7-235BED52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Affine Transforms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FC0CF-5A33-41B2-94E3-6E391C9924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DAA42-74EC-42A5-A9A0-4EDE295D40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D72672-B90A-4C1A-A4EE-F13E0B0C5C25}"/>
                  </a:ext>
                </a:extLst>
              </p:cNvPr>
              <p:cNvSpPr txBox="1"/>
              <p:nvPr/>
            </p:nvSpPr>
            <p:spPr>
              <a:xfrm>
                <a:off x="2033927" y="1752600"/>
                <a:ext cx="395748" cy="433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D72672-B90A-4C1A-A4EE-F13E0B0C5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927" y="1752600"/>
                <a:ext cx="395748" cy="4338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CD350BBF-8F85-46FB-8BA6-EEE9F8C2E288}"/>
              </a:ext>
            </a:extLst>
          </p:cNvPr>
          <p:cNvGrpSpPr/>
          <p:nvPr/>
        </p:nvGrpSpPr>
        <p:grpSpPr>
          <a:xfrm>
            <a:off x="2579617" y="1930377"/>
            <a:ext cx="696983" cy="191793"/>
            <a:chOff x="3060290" y="3733800"/>
            <a:chExt cx="1130710" cy="84266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C0A3E7B-DAB5-4590-99F8-080BBAD81F0A}"/>
                </a:ext>
              </a:extLst>
            </p:cNvPr>
            <p:cNvSpPr/>
            <p:nvPr/>
          </p:nvSpPr>
          <p:spPr bwMode="auto">
            <a:xfrm>
              <a:off x="3060290" y="3733800"/>
              <a:ext cx="1130710" cy="84266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ADF77B-F77D-4DA0-B8D1-913EBD4E1307}"/>
                </a:ext>
              </a:extLst>
            </p:cNvPr>
            <p:cNvCxnSpPr/>
            <p:nvPr/>
          </p:nvCxnSpPr>
          <p:spPr bwMode="auto">
            <a:xfrm>
              <a:off x="3060290" y="3733800"/>
              <a:ext cx="0" cy="842667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A90AA4E-53BD-464C-9126-A24E8F4F697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060290" y="3733800"/>
              <a:ext cx="1123198" cy="0"/>
            </a:xfrm>
            <a:prstGeom prst="line">
              <a:avLst/>
            </a:prstGeom>
            <a:noFill/>
            <a:ln w="381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2791A9-63FC-42FA-BE86-3EECC52152B5}"/>
              </a:ext>
            </a:extLst>
          </p:cNvPr>
          <p:cNvGrpSpPr/>
          <p:nvPr/>
        </p:nvGrpSpPr>
        <p:grpSpPr>
          <a:xfrm>
            <a:off x="190499" y="1931670"/>
            <a:ext cx="986791" cy="174922"/>
            <a:chOff x="671313" y="3729476"/>
            <a:chExt cx="581218" cy="84699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AF5416-F4DF-432C-8948-92488E841A7B}"/>
                </a:ext>
              </a:extLst>
            </p:cNvPr>
            <p:cNvSpPr/>
            <p:nvPr/>
          </p:nvSpPr>
          <p:spPr bwMode="auto">
            <a:xfrm>
              <a:off x="685800" y="3733800"/>
              <a:ext cx="565355" cy="84266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C159F2-A99C-4C77-9601-84259E1018F1}"/>
                </a:ext>
              </a:extLst>
            </p:cNvPr>
            <p:cNvCxnSpPr/>
            <p:nvPr/>
          </p:nvCxnSpPr>
          <p:spPr bwMode="auto">
            <a:xfrm>
              <a:off x="685800" y="3733800"/>
              <a:ext cx="0" cy="842667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15C9DB8-CDA2-4630-9BB2-9A5E7C2210D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71313" y="3729476"/>
              <a:ext cx="581218" cy="0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563D88-EDCE-4A89-99AE-EA4F5E88A756}"/>
              </a:ext>
            </a:extLst>
          </p:cNvPr>
          <p:cNvGrpSpPr/>
          <p:nvPr/>
        </p:nvGrpSpPr>
        <p:grpSpPr>
          <a:xfrm>
            <a:off x="1288026" y="1779272"/>
            <a:ext cx="705641" cy="920868"/>
            <a:chOff x="1364226" y="3864708"/>
            <a:chExt cx="1137151" cy="57328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0F8D1F-45B4-47AD-B918-F9CA32C01480}"/>
                </a:ext>
              </a:extLst>
            </p:cNvPr>
            <p:cNvSpPr/>
            <p:nvPr/>
          </p:nvSpPr>
          <p:spPr bwMode="auto">
            <a:xfrm rot="5400000">
              <a:off x="1646903" y="3589779"/>
              <a:ext cx="565355" cy="1130709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A0354D-82B6-49F9-A154-2E17EB2A15A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378179" y="3877643"/>
              <a:ext cx="1123198" cy="0"/>
            </a:xfrm>
            <a:prstGeom prst="line">
              <a:avLst/>
            </a:prstGeom>
            <a:noFill/>
            <a:ln w="38100" cap="flat" cmpd="sng" algn="ctr">
              <a:solidFill>
                <a:srgbClr val="0066FF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735D00-89AD-44C9-A4D8-E697A7E5A6C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364228" y="3864708"/>
              <a:ext cx="0" cy="573281"/>
            </a:xfrm>
            <a:prstGeom prst="lin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C32F69-D6A1-4CA2-A5D2-2017176E582D}"/>
                  </a:ext>
                </a:extLst>
              </p:cNvPr>
              <p:cNvSpPr txBox="1"/>
              <p:nvPr/>
            </p:nvSpPr>
            <p:spPr>
              <a:xfrm>
                <a:off x="1447800" y="2133600"/>
                <a:ext cx="4075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C32F69-D6A1-4CA2-A5D2-2017176E5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133600"/>
                <a:ext cx="407547" cy="307777"/>
              </a:xfrm>
              <a:prstGeom prst="rect">
                <a:avLst/>
              </a:prstGeom>
              <a:blipFill>
                <a:blip r:embed="rId3"/>
                <a:stretch>
                  <a:fillRect l="-3030" r="-1515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58F3F0-A542-4CFB-921A-DBE740AAF9CC}"/>
                  </a:ext>
                </a:extLst>
              </p:cNvPr>
              <p:cNvSpPr txBox="1"/>
              <p:nvPr/>
            </p:nvSpPr>
            <p:spPr>
              <a:xfrm>
                <a:off x="2821681" y="1973276"/>
                <a:ext cx="3025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58F3F0-A542-4CFB-921A-DBE740AA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681" y="1973276"/>
                <a:ext cx="302519" cy="307777"/>
              </a:xfrm>
              <a:prstGeom prst="rect">
                <a:avLst/>
              </a:prstGeom>
              <a:blipFill>
                <a:blip r:embed="rId4"/>
                <a:stretch>
                  <a:fillRect l="-4000" t="-44000" r="-78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CBDA29-5B7A-4A78-BC98-AA721A3D05AD}"/>
                  </a:ext>
                </a:extLst>
              </p:cNvPr>
              <p:cNvSpPr txBox="1"/>
              <p:nvPr/>
            </p:nvSpPr>
            <p:spPr>
              <a:xfrm>
                <a:off x="533400" y="1900053"/>
                <a:ext cx="3048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CBDA29-5B7A-4A78-BC98-AA721A3D0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900053"/>
                <a:ext cx="304800" cy="400110"/>
              </a:xfrm>
              <a:prstGeom prst="rect">
                <a:avLst/>
              </a:prstGeom>
              <a:blipFill>
                <a:blip r:embed="rId5"/>
                <a:stretch>
                  <a:fillRect t="-21538" r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1AA94388-6F10-4562-BFF4-FE9024CD6F4C}"/>
              </a:ext>
            </a:extLst>
          </p:cNvPr>
          <p:cNvGrpSpPr/>
          <p:nvPr/>
        </p:nvGrpSpPr>
        <p:grpSpPr>
          <a:xfrm>
            <a:off x="886431" y="3296096"/>
            <a:ext cx="1190070" cy="437703"/>
            <a:chOff x="1447802" y="3296096"/>
            <a:chExt cx="1190070" cy="43770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17A04A7-34D1-4E39-AB0B-193D24841620}"/>
                </a:ext>
              </a:extLst>
            </p:cNvPr>
            <p:cNvSpPr/>
            <p:nvPr/>
          </p:nvSpPr>
          <p:spPr>
            <a:xfrm rot="16200000" flipH="1" flipV="1">
              <a:off x="1823985" y="2919913"/>
              <a:ext cx="437703" cy="1190070"/>
            </a:xfrm>
            <a:prstGeom prst="rect">
              <a:avLst/>
            </a:prstGeom>
            <a:solidFill>
              <a:srgbClr val="79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925115F-830E-4F98-B00C-E56C160AF940}"/>
                </a:ext>
              </a:extLst>
            </p:cNvPr>
            <p:cNvSpPr/>
            <p:nvPr/>
          </p:nvSpPr>
          <p:spPr>
            <a:xfrm rot="16200000" flipH="1" flipV="1">
              <a:off x="2354108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C79F95B-71EC-49E0-8C63-7D0E88E63218}"/>
                </a:ext>
              </a:extLst>
            </p:cNvPr>
            <p:cNvSpPr/>
            <p:nvPr/>
          </p:nvSpPr>
          <p:spPr>
            <a:xfrm rot="16200000" flipH="1" flipV="1">
              <a:off x="1999175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02101C5-8E6D-46DA-AEAE-CB816739E5D3}"/>
                </a:ext>
              </a:extLst>
            </p:cNvPr>
            <p:cNvSpPr/>
            <p:nvPr/>
          </p:nvSpPr>
          <p:spPr>
            <a:xfrm rot="16200000" flipH="1" flipV="1">
              <a:off x="1644242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1060C1-7B50-4593-96ED-67BF2B4928AC}"/>
                  </a:ext>
                </a:extLst>
              </p:cNvPr>
              <p:cNvSpPr txBox="1"/>
              <p:nvPr/>
            </p:nvSpPr>
            <p:spPr>
              <a:xfrm>
                <a:off x="2260311" y="3200400"/>
                <a:ext cx="2098074" cy="353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1060C1-7B50-4593-96ED-67BF2B492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311" y="3200400"/>
                <a:ext cx="2098074" cy="353302"/>
              </a:xfrm>
              <a:prstGeom prst="rect">
                <a:avLst/>
              </a:prstGeom>
              <a:blipFill>
                <a:blip r:embed="rId6"/>
                <a:stretch>
                  <a:fillRect l="-291" t="-22414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BBE1A091-8DF5-4E6F-BE89-8BC146B3F7CE}"/>
              </a:ext>
            </a:extLst>
          </p:cNvPr>
          <p:cNvGrpSpPr/>
          <p:nvPr/>
        </p:nvGrpSpPr>
        <p:grpSpPr>
          <a:xfrm>
            <a:off x="533400" y="4439097"/>
            <a:ext cx="1905001" cy="437703"/>
            <a:chOff x="1094771" y="4439097"/>
            <a:chExt cx="1905001" cy="43770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2FC26AC-C7A1-4D32-92AC-6D5DFD657BC6}"/>
                </a:ext>
              </a:extLst>
            </p:cNvPr>
            <p:cNvSpPr/>
            <p:nvPr/>
          </p:nvSpPr>
          <p:spPr>
            <a:xfrm rot="16200000" flipH="1" flipV="1">
              <a:off x="1828420" y="3705448"/>
              <a:ext cx="437703" cy="190500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1E71ADD-A7A0-4289-8CD4-9F202C6A85C6}"/>
                </a:ext>
              </a:extLst>
            </p:cNvPr>
            <p:cNvSpPr/>
            <p:nvPr/>
          </p:nvSpPr>
          <p:spPr>
            <a:xfrm rot="16200000" flipH="1" flipV="1">
              <a:off x="2001080" y="4620482"/>
              <a:ext cx="80363" cy="80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EA53286-768C-4E36-BCCD-191D096CB7D3}"/>
                </a:ext>
              </a:extLst>
            </p:cNvPr>
            <p:cNvSpPr/>
            <p:nvPr/>
          </p:nvSpPr>
          <p:spPr>
            <a:xfrm rot="16200000" flipH="1" flipV="1">
              <a:off x="1646147" y="4620482"/>
              <a:ext cx="80363" cy="80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CA061C6-0BA1-487B-8A50-5AC621DF62FC}"/>
                </a:ext>
              </a:extLst>
            </p:cNvPr>
            <p:cNvSpPr/>
            <p:nvPr/>
          </p:nvSpPr>
          <p:spPr>
            <a:xfrm rot="16200000" flipH="1" flipV="1">
              <a:off x="1291214" y="4620482"/>
              <a:ext cx="80363" cy="80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4FF3C3E-B4A1-4CCC-ADDB-A1B72C0C4690}"/>
                </a:ext>
              </a:extLst>
            </p:cNvPr>
            <p:cNvSpPr/>
            <p:nvPr/>
          </p:nvSpPr>
          <p:spPr>
            <a:xfrm rot="16200000" flipH="1" flipV="1">
              <a:off x="2356013" y="4620482"/>
              <a:ext cx="80363" cy="80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924C88-814C-43EC-97BD-5D550FA9B318}"/>
                </a:ext>
              </a:extLst>
            </p:cNvPr>
            <p:cNvSpPr/>
            <p:nvPr/>
          </p:nvSpPr>
          <p:spPr>
            <a:xfrm rot="16200000" flipH="1" flipV="1">
              <a:off x="2710946" y="4620482"/>
              <a:ext cx="80363" cy="80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F808377-B21D-4122-9708-E59B74C16429}"/>
                  </a:ext>
                </a:extLst>
              </p:cNvPr>
              <p:cNvSpPr txBox="1"/>
              <p:nvPr/>
            </p:nvSpPr>
            <p:spPr>
              <a:xfrm>
                <a:off x="2562830" y="4542938"/>
                <a:ext cx="1018570" cy="410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F808377-B21D-4122-9708-E59B74C16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830" y="4542938"/>
                <a:ext cx="1018570" cy="410062"/>
              </a:xfrm>
              <a:prstGeom prst="rect">
                <a:avLst/>
              </a:prstGeom>
              <a:blipFill>
                <a:blip r:embed="rId7"/>
                <a:stretch>
                  <a:fillRect t="-19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A8E6EC4-9AE2-4B6B-A95E-FAC4D0253C36}"/>
                  </a:ext>
                </a:extLst>
              </p:cNvPr>
              <p:cNvSpPr txBox="1"/>
              <p:nvPr/>
            </p:nvSpPr>
            <p:spPr>
              <a:xfrm>
                <a:off x="3124200" y="3886200"/>
                <a:ext cx="60637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A8E6EC4-9AE2-4B6B-A95E-FAC4D0253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886200"/>
                <a:ext cx="6063759" cy="400110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B6AAEF-D735-4B2E-99FD-475B1CBE26C0}"/>
              </a:ext>
            </a:extLst>
          </p:cNvPr>
          <p:cNvCxnSpPr>
            <a:cxnSpLocks/>
          </p:cNvCxnSpPr>
          <p:nvPr/>
        </p:nvCxnSpPr>
        <p:spPr bwMode="auto">
          <a:xfrm flipH="1">
            <a:off x="1134080" y="3493625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EF5BB44-ABA1-459A-929E-D393F535527E}"/>
              </a:ext>
            </a:extLst>
          </p:cNvPr>
          <p:cNvCxnSpPr>
            <a:cxnSpLocks/>
          </p:cNvCxnSpPr>
          <p:nvPr/>
        </p:nvCxnSpPr>
        <p:spPr bwMode="auto">
          <a:xfrm>
            <a:off x="1496030" y="3516630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9DF0560-4166-4DB9-AC2E-13C75351180C}"/>
              </a:ext>
            </a:extLst>
          </p:cNvPr>
          <p:cNvCxnSpPr>
            <a:cxnSpLocks/>
          </p:cNvCxnSpPr>
          <p:nvPr/>
        </p:nvCxnSpPr>
        <p:spPr bwMode="auto">
          <a:xfrm flipH="1">
            <a:off x="1474470" y="3543300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26D9075-5A47-4F45-B934-8E7F24C8BD18}"/>
              </a:ext>
            </a:extLst>
          </p:cNvPr>
          <p:cNvCxnSpPr>
            <a:cxnSpLocks/>
          </p:cNvCxnSpPr>
          <p:nvPr/>
        </p:nvCxnSpPr>
        <p:spPr bwMode="auto">
          <a:xfrm flipH="1">
            <a:off x="787370" y="3528060"/>
            <a:ext cx="65151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489442E-3060-4E7E-A888-FAF25BD3E50F}"/>
              </a:ext>
            </a:extLst>
          </p:cNvPr>
          <p:cNvCxnSpPr>
            <a:cxnSpLocks/>
          </p:cNvCxnSpPr>
          <p:nvPr/>
        </p:nvCxnSpPr>
        <p:spPr bwMode="auto">
          <a:xfrm>
            <a:off x="1492220" y="3505200"/>
            <a:ext cx="697230" cy="112014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0A6D080-3606-4A3E-A98F-CDF7B4AB23B2}"/>
                  </a:ext>
                </a:extLst>
              </p:cNvPr>
              <p:cNvSpPr txBox="1"/>
              <p:nvPr/>
            </p:nvSpPr>
            <p:spPr>
              <a:xfrm>
                <a:off x="3124200" y="3562290"/>
                <a:ext cx="60940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0A6D080-3606-4A3E-A98F-CDF7B4AB2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562290"/>
                <a:ext cx="6094072" cy="400110"/>
              </a:xfrm>
              <a:prstGeom prst="rect">
                <a:avLst/>
              </a:prstGeom>
              <a:blipFill>
                <a:blip r:embed="rId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8B92E5-E3F3-4E5C-B236-261690E40341}"/>
                  </a:ext>
                </a:extLst>
              </p:cNvPr>
              <p:cNvSpPr txBox="1"/>
              <p:nvPr/>
            </p:nvSpPr>
            <p:spPr>
              <a:xfrm>
                <a:off x="3124200" y="4191000"/>
                <a:ext cx="60940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8B92E5-E3F3-4E5C-B236-261690E40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4191000"/>
                <a:ext cx="6094072" cy="400110"/>
              </a:xfrm>
              <a:prstGeom prst="rect">
                <a:avLst/>
              </a:prstGeom>
              <a:blipFill>
                <a:blip r:embed="rId10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28A0B44-C5D5-419E-8026-26F69F50C3C5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430" y="3505200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2F981C7-7D38-4721-AE89-BD1F8590B82D}"/>
              </a:ext>
            </a:extLst>
          </p:cNvPr>
          <p:cNvCxnSpPr>
            <a:cxnSpLocks/>
          </p:cNvCxnSpPr>
          <p:nvPr/>
        </p:nvCxnSpPr>
        <p:spPr bwMode="auto">
          <a:xfrm>
            <a:off x="1135380" y="3528205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C62FBEE-CDD6-4D27-90C9-9508D61236F5}"/>
              </a:ext>
            </a:extLst>
          </p:cNvPr>
          <p:cNvCxnSpPr>
            <a:cxnSpLocks/>
          </p:cNvCxnSpPr>
          <p:nvPr/>
        </p:nvCxnSpPr>
        <p:spPr bwMode="auto">
          <a:xfrm flipH="1">
            <a:off x="1113820" y="3554875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643C65D-F452-471F-94D1-C7415D8869C3}"/>
              </a:ext>
            </a:extLst>
          </p:cNvPr>
          <p:cNvCxnSpPr>
            <a:cxnSpLocks/>
            <a:stCxn id="32" idx="0"/>
            <a:endCxn id="41" idx="3"/>
          </p:cNvCxnSpPr>
          <p:nvPr/>
        </p:nvCxnSpPr>
        <p:spPr bwMode="auto">
          <a:xfrm>
            <a:off x="1163234" y="3517665"/>
            <a:ext cx="998110" cy="1114586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80500E1-FB77-48F6-B0B5-DE3A32551FC9}"/>
              </a:ext>
            </a:extLst>
          </p:cNvPr>
          <p:cNvCxnSpPr>
            <a:cxnSpLocks/>
          </p:cNvCxnSpPr>
          <p:nvPr/>
        </p:nvCxnSpPr>
        <p:spPr bwMode="auto">
          <a:xfrm>
            <a:off x="1131570" y="3516775"/>
            <a:ext cx="697230" cy="112014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D06DA80-F3D3-4177-824A-ACEE0ADFD1C5}"/>
              </a:ext>
            </a:extLst>
          </p:cNvPr>
          <p:cNvCxnSpPr>
            <a:cxnSpLocks/>
          </p:cNvCxnSpPr>
          <p:nvPr/>
        </p:nvCxnSpPr>
        <p:spPr bwMode="auto">
          <a:xfrm flipH="1">
            <a:off x="1489710" y="3512675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86CF344-86D8-43A9-9E2D-B82C0D2EE423}"/>
              </a:ext>
            </a:extLst>
          </p:cNvPr>
          <p:cNvCxnSpPr>
            <a:cxnSpLocks/>
          </p:cNvCxnSpPr>
          <p:nvPr/>
        </p:nvCxnSpPr>
        <p:spPr bwMode="auto">
          <a:xfrm>
            <a:off x="1851660" y="3535680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83FBACA-9CC5-4DF1-B897-53F90E98B290}"/>
              </a:ext>
            </a:extLst>
          </p:cNvPr>
          <p:cNvCxnSpPr>
            <a:cxnSpLocks/>
          </p:cNvCxnSpPr>
          <p:nvPr/>
        </p:nvCxnSpPr>
        <p:spPr bwMode="auto">
          <a:xfrm flipH="1">
            <a:off x="1830100" y="3562350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6D79F62-F288-4C56-9439-D6FF3B8B4101}"/>
              </a:ext>
            </a:extLst>
          </p:cNvPr>
          <p:cNvCxnSpPr>
            <a:cxnSpLocks/>
          </p:cNvCxnSpPr>
          <p:nvPr/>
        </p:nvCxnSpPr>
        <p:spPr bwMode="auto">
          <a:xfrm flipH="1">
            <a:off x="1143000" y="3547110"/>
            <a:ext cx="65151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5B526AA-D779-4659-AE93-B179D32BDED8}"/>
              </a:ext>
            </a:extLst>
          </p:cNvPr>
          <p:cNvCxnSpPr>
            <a:cxnSpLocks/>
          </p:cNvCxnSpPr>
          <p:nvPr/>
        </p:nvCxnSpPr>
        <p:spPr bwMode="auto">
          <a:xfrm flipH="1">
            <a:off x="810206" y="3498289"/>
            <a:ext cx="1002667" cy="1141243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7498A8-FE15-480E-AACC-2AD7567EC501}"/>
                  </a:ext>
                </a:extLst>
              </p:cNvPr>
              <p:cNvSpPr txBox="1"/>
              <p:nvPr/>
            </p:nvSpPr>
            <p:spPr>
              <a:xfrm>
                <a:off x="4648200" y="3124200"/>
                <a:ext cx="4001993" cy="3779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>
                    <a:latin typeface="Comic Sans MS" panose="030F0702030302020204" pitchFamily="66" charset="0"/>
                  </a:rPr>
                  <a:t> </a:t>
                </a:r>
                <a:r>
                  <a:rPr lang="en-US" sz="2000" b="0" dirty="0">
                    <a:latin typeface="+mn-lt"/>
                  </a:rPr>
                  <a:t>equivalently,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acc>
                          <m:accPr>
                            <m:chr m:val="⃗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000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</m:e>
                        </m:acc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F7498A8-FE15-480E-AACC-2AD7567EC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124200"/>
                <a:ext cx="4001993" cy="377924"/>
              </a:xfrm>
              <a:prstGeom prst="rect">
                <a:avLst/>
              </a:prstGeom>
              <a:blipFill>
                <a:blip r:embed="rId11"/>
                <a:stretch>
                  <a:fillRect l="-2134" t="-18033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0CD3D2-91D4-41FF-847E-820EB702A32B}"/>
              </a:ext>
            </a:extLst>
          </p:cNvPr>
          <p:cNvCxnSpPr/>
          <p:nvPr/>
        </p:nvCxnSpPr>
        <p:spPr bwMode="auto">
          <a:xfrm flipV="1">
            <a:off x="4114800" y="4572000"/>
            <a:ext cx="0" cy="694468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A802637-24B7-41E6-B817-F52FBB2C76ED}"/>
                  </a:ext>
                </a:extLst>
              </p:cNvPr>
              <p:cNvSpPr txBox="1"/>
              <p:nvPr/>
            </p:nvSpPr>
            <p:spPr>
              <a:xfrm>
                <a:off x="3694472" y="5334000"/>
                <a:ext cx="461132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Comic Sans MS" panose="030F0702030302020204" pitchFamily="66" charset="0"/>
                  </a:rPr>
                  <a:t>Bias terms: allow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≠0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mic Sans MS" panose="030F0702030302020204" pitchFamily="66" charset="0"/>
                      </a:rPr>
                      <m:t>even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mic Sans MS" panose="030F0702030302020204" pitchFamily="66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mic Sans MS" panose="030F0702030302020204" pitchFamily="66" charset="0"/>
                      </a:rPr>
                      <m:t>when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omic Sans MS" panose="030F0702030302020204" pitchFamily="66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600" b="0" i="1" dirty="0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A802637-24B7-41E6-B817-F52FBB2C7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472" y="5334000"/>
                <a:ext cx="4611328" cy="338554"/>
              </a:xfrm>
              <a:prstGeom prst="rect">
                <a:avLst/>
              </a:prstGeom>
              <a:blipFill>
                <a:blip r:embed="rId12"/>
                <a:stretch>
                  <a:fillRect l="-661" t="-16071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A1BB3C5B-768C-43E4-B6EA-08784B1EB01E}"/>
              </a:ext>
            </a:extLst>
          </p:cNvPr>
          <p:cNvSpPr txBox="1"/>
          <p:nvPr/>
        </p:nvSpPr>
        <p:spPr>
          <a:xfrm>
            <a:off x="152400" y="4781490"/>
            <a:ext cx="257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D5C1D4-AF0C-4358-97DD-368BA424DFA8}"/>
              </a:ext>
            </a:extLst>
          </p:cNvPr>
          <p:cNvGrpSpPr/>
          <p:nvPr/>
        </p:nvGrpSpPr>
        <p:grpSpPr>
          <a:xfrm>
            <a:off x="339090" y="3489960"/>
            <a:ext cx="1466850" cy="1165860"/>
            <a:chOff x="339090" y="3489960"/>
            <a:chExt cx="1466850" cy="11658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855F4BF-9A22-4369-8C94-9B6707C144A7}"/>
                </a:ext>
              </a:extLst>
            </p:cNvPr>
            <p:cNvGrpSpPr/>
            <p:nvPr/>
          </p:nvGrpSpPr>
          <p:grpSpPr>
            <a:xfrm>
              <a:off x="339090" y="3489960"/>
              <a:ext cx="1466850" cy="1165860"/>
              <a:chOff x="339090" y="3489960"/>
              <a:chExt cx="1466850" cy="1165860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493B847-A57D-4734-85CC-2362910A2F2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39090" y="3516630"/>
                <a:ext cx="750570" cy="1104900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0F6AB60-719E-406C-8FC9-045484DB93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61950" y="3509010"/>
                <a:ext cx="1074420" cy="1135380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58CD25C0-A6CB-4C44-A134-4738FE5C0F6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69570" y="3489960"/>
                <a:ext cx="1436370" cy="1165860"/>
              </a:xfrm>
              <a:prstGeom prst="line">
                <a:avLst/>
              </a:prstGeom>
              <a:noFill/>
              <a:ln w="127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BA767BC-A5C7-4C2C-AF70-903F4A479C63}"/>
                </a:ext>
              </a:extLst>
            </p:cNvPr>
            <p:cNvGrpSpPr/>
            <p:nvPr/>
          </p:nvGrpSpPr>
          <p:grpSpPr>
            <a:xfrm>
              <a:off x="349416" y="3810000"/>
              <a:ext cx="1098384" cy="533400"/>
              <a:chOff x="349416" y="3810000"/>
              <a:chExt cx="1098384" cy="5334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BFF67CBB-D555-4917-A1FC-A3394DC686C5}"/>
                      </a:ext>
                    </a:extLst>
                  </p:cNvPr>
                  <p:cNvSpPr txBox="1"/>
                  <p:nvPr/>
                </p:nvSpPr>
                <p:spPr>
                  <a:xfrm>
                    <a:off x="349416" y="3974068"/>
                    <a:ext cx="50790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1800" b="1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BFF67CBB-D555-4917-A1FC-A3394DC686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416" y="3974068"/>
                    <a:ext cx="507902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D6829A2C-514F-4B7B-8739-C87E7C7D26E2}"/>
                      </a:ext>
                    </a:extLst>
                  </p:cNvPr>
                  <p:cNvSpPr txBox="1"/>
                  <p:nvPr/>
                </p:nvSpPr>
                <p:spPr>
                  <a:xfrm>
                    <a:off x="685800" y="3886200"/>
                    <a:ext cx="47182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D6829A2C-514F-4B7B-8739-C87E7C7D26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" y="3886200"/>
                    <a:ext cx="471826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B4C160CD-5408-4504-AB3F-2B3F999D7453}"/>
                      </a:ext>
                    </a:extLst>
                  </p:cNvPr>
                  <p:cNvSpPr txBox="1"/>
                  <p:nvPr/>
                </p:nvSpPr>
                <p:spPr>
                  <a:xfrm>
                    <a:off x="975974" y="3810000"/>
                    <a:ext cx="471826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1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1800" b="1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B4C160CD-5408-4504-AB3F-2B3F999D74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5974" y="3810000"/>
                    <a:ext cx="471826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0787108-D20A-4AC7-A163-018D17FB1876}"/>
              </a:ext>
            </a:extLst>
          </p:cNvPr>
          <p:cNvGrpSpPr/>
          <p:nvPr/>
        </p:nvGrpSpPr>
        <p:grpSpPr>
          <a:xfrm>
            <a:off x="-115528" y="4620482"/>
            <a:ext cx="4611328" cy="1627918"/>
            <a:chOff x="-115528" y="4620482"/>
            <a:chExt cx="4611328" cy="162791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1B98576-DE7D-43DD-8C30-29F23578CB6E}"/>
                </a:ext>
              </a:extLst>
            </p:cNvPr>
            <p:cNvSpPr/>
            <p:nvPr/>
          </p:nvSpPr>
          <p:spPr>
            <a:xfrm rot="16200000" flipH="1" flipV="1">
              <a:off x="292839" y="4620482"/>
              <a:ext cx="80363" cy="8036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3FB9167-D63B-45E6-A312-A74DB5BA1F83}"/>
                </a:ext>
              </a:extLst>
            </p:cNvPr>
            <p:cNvCxnSpPr/>
            <p:nvPr/>
          </p:nvCxnSpPr>
          <p:spPr bwMode="auto">
            <a:xfrm flipV="1">
              <a:off x="304800" y="5147846"/>
              <a:ext cx="0" cy="69446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B20E115-BFF1-416B-B4AF-1DAE6983E190}"/>
                    </a:ext>
                  </a:extLst>
                </p:cNvPr>
                <p:cNvSpPr txBox="1"/>
                <p:nvPr/>
              </p:nvSpPr>
              <p:spPr>
                <a:xfrm>
                  <a:off x="-115528" y="5909846"/>
                  <a:ext cx="4611328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b="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Comic Sans MS" panose="030F0702030302020204" pitchFamily="66" charset="0"/>
                    </a:rPr>
                    <a:t>  Bias attribute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US" sz="1600" b="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Comic Sans MS" panose="030F0702030302020204" pitchFamily="66" charset="0"/>
                    </a:rPr>
                    <a:t> always</a:t>
                  </a:r>
                  <a:endPara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4B20E115-BFF1-416B-B4AF-1DAE6983E1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15528" y="5909846"/>
                  <a:ext cx="4611328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7143" b="-196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5F57B24-7567-450A-B26C-31E49774A502}"/>
                    </a:ext>
                  </a:extLst>
                </p:cNvPr>
                <p:cNvSpPr txBox="1"/>
                <p:nvPr/>
              </p:nvSpPr>
              <p:spPr>
                <a:xfrm>
                  <a:off x="123835" y="4781490"/>
                  <a:ext cx="25716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6600">
                                <a:lumMod val="60000"/>
                                <a:lumOff val="4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5F57B24-7567-450A-B26C-31E49774A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35" y="4781490"/>
                  <a:ext cx="257165" cy="400110"/>
                </a:xfrm>
                <a:prstGeom prst="rect">
                  <a:avLst/>
                </a:prstGeom>
                <a:blipFill>
                  <a:blip r:embed="rId17"/>
                  <a:stretch>
                    <a:fillRect r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F2B5363-6309-49CD-9923-8F3379D7E63A}"/>
              </a:ext>
            </a:extLst>
          </p:cNvPr>
          <p:cNvGrpSpPr/>
          <p:nvPr/>
        </p:nvGrpSpPr>
        <p:grpSpPr>
          <a:xfrm>
            <a:off x="8247" y="1925223"/>
            <a:ext cx="220354" cy="314483"/>
            <a:chOff x="-67953" y="1925223"/>
            <a:chExt cx="220354" cy="31448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D67F4BD-249B-4453-9F22-CA28E0A6D70D}"/>
                </a:ext>
              </a:extLst>
            </p:cNvPr>
            <p:cNvGrpSpPr/>
            <p:nvPr/>
          </p:nvGrpSpPr>
          <p:grpSpPr>
            <a:xfrm>
              <a:off x="16115" y="1925223"/>
              <a:ext cx="136285" cy="174029"/>
              <a:chOff x="16115" y="1925223"/>
              <a:chExt cx="136285" cy="17402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AE9F1F4-FF10-4465-A6A7-CA0E1251F93A}"/>
                  </a:ext>
                </a:extLst>
              </p:cNvPr>
              <p:cNvSpPr/>
              <p:nvPr/>
            </p:nvSpPr>
            <p:spPr bwMode="auto">
              <a:xfrm>
                <a:off x="16115" y="1925223"/>
                <a:ext cx="118151" cy="174029"/>
              </a:xfrm>
              <a:prstGeom prst="rect">
                <a:avLst/>
              </a:prstGeom>
              <a:noFill/>
              <a:ln w="127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6D4E6484-1619-4E88-B941-566A994A5DB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980" y="1931670"/>
                <a:ext cx="135420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D7F0A62-4CD0-4724-9B97-6C8A6E79B921}"/>
                    </a:ext>
                  </a:extLst>
                </p:cNvPr>
                <p:cNvSpPr txBox="1"/>
                <p:nvPr/>
              </p:nvSpPr>
              <p:spPr>
                <a:xfrm>
                  <a:off x="-67953" y="1931929"/>
                  <a:ext cx="22035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6600">
                                <a:lumMod val="60000"/>
                                <a:lumOff val="4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D7F0A62-4CD0-4724-9B97-6C8A6E79B9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953" y="1931929"/>
                  <a:ext cx="220354" cy="307777"/>
                </a:xfrm>
                <a:prstGeom prst="rect">
                  <a:avLst/>
                </a:prstGeom>
                <a:blipFill>
                  <a:blip r:embed="rId18"/>
                  <a:stretch>
                    <a:fillRect r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F0B9599-6FFC-45FE-A184-B3B2F8BA60AF}"/>
              </a:ext>
            </a:extLst>
          </p:cNvPr>
          <p:cNvGrpSpPr/>
          <p:nvPr/>
        </p:nvGrpSpPr>
        <p:grpSpPr>
          <a:xfrm>
            <a:off x="1287780" y="1477110"/>
            <a:ext cx="701645" cy="374974"/>
            <a:chOff x="1211580" y="1477110"/>
            <a:chExt cx="701645" cy="374974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2478798-8BF3-404E-BFEB-61893DDC52B8}"/>
                </a:ext>
              </a:extLst>
            </p:cNvPr>
            <p:cNvGrpSpPr/>
            <p:nvPr/>
          </p:nvGrpSpPr>
          <p:grpSpPr>
            <a:xfrm>
              <a:off x="1211580" y="1680212"/>
              <a:ext cx="701645" cy="121918"/>
              <a:chOff x="1211580" y="1680212"/>
              <a:chExt cx="701645" cy="121918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8E49843-A63C-4602-BC53-4EC8A79ED471}"/>
                  </a:ext>
                </a:extLst>
              </p:cNvPr>
              <p:cNvSpPr/>
              <p:nvPr/>
            </p:nvSpPr>
            <p:spPr bwMode="auto">
              <a:xfrm rot="5400000">
                <a:off x="1508384" y="1385860"/>
                <a:ext cx="108037" cy="701644"/>
              </a:xfrm>
              <a:prstGeom prst="rect">
                <a:avLst/>
              </a:prstGeom>
              <a:noFill/>
              <a:ln w="127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9449FA2-991D-4D65-A879-179D0CE01AB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11580" y="1680212"/>
                <a:ext cx="0" cy="121918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7BD8849-65B6-482F-8396-A3A8F9C462DF}"/>
                    </a:ext>
                  </a:extLst>
                </p:cNvPr>
                <p:cNvSpPr txBox="1"/>
                <p:nvPr/>
              </p:nvSpPr>
              <p:spPr>
                <a:xfrm>
                  <a:off x="1424940" y="1477110"/>
                  <a:ext cx="209432" cy="3749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600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7BD8849-65B6-482F-8396-A3A8F9C46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940" y="1477110"/>
                  <a:ext cx="209432" cy="374974"/>
                </a:xfrm>
                <a:prstGeom prst="rect">
                  <a:avLst/>
                </a:prstGeom>
                <a:blipFill>
                  <a:blip r:embed="rId19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08C2401-E9E5-4DF8-BFA0-B2F94CF38C98}"/>
              </a:ext>
            </a:extLst>
          </p:cNvPr>
          <p:cNvCxnSpPr/>
          <p:nvPr/>
        </p:nvCxnSpPr>
        <p:spPr bwMode="auto">
          <a:xfrm flipV="1">
            <a:off x="7239000" y="3124200"/>
            <a:ext cx="762000" cy="43809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800BB74-75B3-4385-8194-1F836979452C}"/>
              </a:ext>
            </a:extLst>
          </p:cNvPr>
          <p:cNvGrpSpPr/>
          <p:nvPr/>
        </p:nvGrpSpPr>
        <p:grpSpPr>
          <a:xfrm>
            <a:off x="5029200" y="1524000"/>
            <a:ext cx="4114794" cy="1574932"/>
            <a:chOff x="5029200" y="1524000"/>
            <a:chExt cx="4114794" cy="1574932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AB0DA63-33D6-4F47-A342-99D01D7A7B1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543800" y="2448232"/>
              <a:ext cx="17206" cy="650700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6E7DC7FD-9460-4D99-A766-D464C6E70B5C}"/>
                    </a:ext>
                  </a:extLst>
                </p:cNvPr>
                <p:cNvSpPr txBox="1"/>
                <p:nvPr/>
              </p:nvSpPr>
              <p:spPr>
                <a:xfrm>
                  <a:off x="5029200" y="1524000"/>
                  <a:ext cx="4114794" cy="9643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b="0" dirty="0">
                      <a:latin typeface="+mn-lt"/>
                    </a:rPr>
                    <a:t>Rename this matrix to </a:t>
                  </a:r>
                  <a14:m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a14:m>
                  <a:r>
                    <a:rPr lang="en-US" sz="1800" b="0" dirty="0">
                      <a:latin typeface="+mn-lt"/>
                    </a:rPr>
                    <a:t> from now on</a:t>
                  </a:r>
                </a:p>
                <a:p>
                  <a:r>
                    <a:rPr lang="en-US" sz="1800" b="0" dirty="0">
                      <a:latin typeface="+mn-lt"/>
                    </a:rPr>
                    <a:t>so we don’t need a separate name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oMath>
                  </a14:m>
                  <a:endPara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</a:endParaRPr>
                </a:p>
                <a:p>
                  <a:r>
                    <a:rPr lang="en-US" sz="1800" b="0" dirty="0">
                      <a:latin typeface="+mn-lt"/>
                    </a:rPr>
                    <a:t>(bias vector is just the first row of </a:t>
                  </a:r>
                  <a14:m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a14:m>
                  <a:r>
                    <a:rPr lang="en-US" sz="1800" b="0" dirty="0">
                      <a:latin typeface="+mn-lt"/>
                    </a:rPr>
                    <a:t>)</a:t>
                  </a:r>
                  <a:endParaRPr lang="en-US" sz="1800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6E7DC7FD-9460-4D99-A766-D464C6E70B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1524000"/>
                  <a:ext cx="4114794" cy="964303"/>
                </a:xfrm>
                <a:prstGeom prst="rect">
                  <a:avLst/>
                </a:prstGeom>
                <a:blipFill>
                  <a:blip r:embed="rId20"/>
                  <a:stretch>
                    <a:fillRect l="-1185" t="-3165" b="-75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882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Transformer encoder training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160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B7F79B8-71AB-43BD-AE75-D07A3535A16F}"/>
                  </a:ext>
                </a:extLst>
              </p:cNvPr>
              <p:cNvSpPr txBox="1"/>
              <p:nvPr/>
            </p:nvSpPr>
            <p:spPr>
              <a:xfrm>
                <a:off x="1620467" y="5788299"/>
                <a:ext cx="4013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B7F79B8-71AB-43BD-AE75-D07A3535A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467" y="5788299"/>
                <a:ext cx="401328" cy="307777"/>
              </a:xfrm>
              <a:prstGeom prst="rect">
                <a:avLst/>
              </a:prstGeom>
              <a:blipFill>
                <a:blip r:embed="rId3"/>
                <a:stretch>
                  <a:fillRect l="-1515" t="-44000" r="-5757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97336B25-A206-443F-8E31-077C8241F40E}"/>
                  </a:ext>
                </a:extLst>
              </p:cNvPr>
              <p:cNvSpPr txBox="1"/>
              <p:nvPr/>
            </p:nvSpPr>
            <p:spPr>
              <a:xfrm>
                <a:off x="2505345" y="5788299"/>
                <a:ext cx="4072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97336B25-A206-443F-8E31-077C8241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345" y="5788299"/>
                <a:ext cx="407291" cy="307777"/>
              </a:xfrm>
              <a:prstGeom prst="rect">
                <a:avLst/>
              </a:prstGeom>
              <a:blipFill>
                <a:blip r:embed="rId4"/>
                <a:stretch>
                  <a:fillRect l="-1493" t="-44000" r="-5522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880231A4-529C-4742-B0F5-69E72036BAB7}"/>
                  </a:ext>
                </a:extLst>
              </p:cNvPr>
              <p:cNvSpPr txBox="1"/>
              <p:nvPr/>
            </p:nvSpPr>
            <p:spPr>
              <a:xfrm>
                <a:off x="3390223" y="5788299"/>
                <a:ext cx="4072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880231A4-529C-4742-B0F5-69E72036B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223" y="5788299"/>
                <a:ext cx="407291" cy="307777"/>
              </a:xfrm>
              <a:prstGeom prst="rect">
                <a:avLst/>
              </a:prstGeom>
              <a:blipFill>
                <a:blip r:embed="rId5"/>
                <a:stretch>
                  <a:fillRect t="-44000" r="-5671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096208D8-6FF9-451B-BCF5-FD29F9FAE96C}"/>
                  </a:ext>
                </a:extLst>
              </p:cNvPr>
              <p:cNvSpPr txBox="1"/>
              <p:nvPr/>
            </p:nvSpPr>
            <p:spPr>
              <a:xfrm>
                <a:off x="4275101" y="5788299"/>
                <a:ext cx="4072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096208D8-6FF9-451B-BCF5-FD29F9FAE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101" y="5788299"/>
                <a:ext cx="407291" cy="307777"/>
              </a:xfrm>
              <a:prstGeom prst="rect">
                <a:avLst/>
              </a:prstGeom>
              <a:blipFill>
                <a:blip r:embed="rId6"/>
                <a:stretch>
                  <a:fillRect t="-44000" r="-5671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A33C762D-2F45-47C6-BA33-FC64B59D7187}"/>
                  </a:ext>
                </a:extLst>
              </p:cNvPr>
              <p:cNvSpPr txBox="1"/>
              <p:nvPr/>
            </p:nvSpPr>
            <p:spPr>
              <a:xfrm>
                <a:off x="6929735" y="5788299"/>
                <a:ext cx="4072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A33C762D-2F45-47C6-BA33-FC64B59D7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735" y="5788299"/>
                <a:ext cx="407291" cy="307777"/>
              </a:xfrm>
              <a:prstGeom prst="rect">
                <a:avLst/>
              </a:prstGeom>
              <a:blipFill>
                <a:blip r:embed="rId7"/>
                <a:stretch>
                  <a:fillRect l="-1493" t="-44000" r="-5522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456377" y="6022019"/>
            <a:ext cx="593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Joe        to          love       Jill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D43E89-05F3-18F1-2979-510011CEED28}"/>
                  </a:ext>
                </a:extLst>
              </p:cNvPr>
              <p:cNvSpPr txBox="1"/>
              <p:nvPr/>
            </p:nvSpPr>
            <p:spPr>
              <a:xfrm>
                <a:off x="6090879" y="5778774"/>
                <a:ext cx="4072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D43E89-05F3-18F1-2979-510011CE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879" y="5778774"/>
                <a:ext cx="407291" cy="307777"/>
              </a:xfrm>
              <a:prstGeom prst="rect">
                <a:avLst/>
              </a:prstGeom>
              <a:blipFill>
                <a:blip r:embed="rId8"/>
                <a:stretch>
                  <a:fillRect t="-44000" r="-5671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E96F4D-05C9-1B9B-E5F3-BE97ABFCCE5D}"/>
                  </a:ext>
                </a:extLst>
              </p:cNvPr>
              <p:cNvSpPr txBox="1"/>
              <p:nvPr/>
            </p:nvSpPr>
            <p:spPr>
              <a:xfrm>
                <a:off x="5100279" y="5778774"/>
                <a:ext cx="4072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E96F4D-05C9-1B9B-E5F3-BE97ABFCC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279" y="5778774"/>
                <a:ext cx="407291" cy="307777"/>
              </a:xfrm>
              <a:prstGeom prst="rect">
                <a:avLst/>
              </a:prstGeom>
              <a:blipFill>
                <a:blip r:embed="rId9"/>
                <a:stretch>
                  <a:fillRect l="-1515" t="-44000" r="-5757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C0E5DBE-9D0C-AEE0-7B3A-D8FB6F2F039E}"/>
              </a:ext>
            </a:extLst>
          </p:cNvPr>
          <p:cNvGrpSpPr/>
          <p:nvPr/>
        </p:nvGrpSpPr>
        <p:grpSpPr>
          <a:xfrm>
            <a:off x="1602083" y="4934026"/>
            <a:ext cx="5721629" cy="923925"/>
            <a:chOff x="1602083" y="4934026"/>
            <a:chExt cx="5721629" cy="9239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907508" y="4943551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7508" y="4943551"/>
                  <a:ext cx="416204" cy="353302"/>
                </a:xfrm>
                <a:prstGeom prst="rect">
                  <a:avLst/>
                </a:prstGeom>
                <a:blipFill>
                  <a:blip r:embed="rId10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602083" y="4943551"/>
                  <a:ext cx="410241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2083" y="4943551"/>
                  <a:ext cx="410241" cy="353302"/>
                </a:xfrm>
                <a:prstGeom prst="rect">
                  <a:avLst/>
                </a:prstGeom>
                <a:blipFill>
                  <a:blip r:embed="rId11"/>
                  <a:stretch>
                    <a:fillRect l="-298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487908" y="4943551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7908" y="4943551"/>
                  <a:ext cx="416204" cy="353302"/>
                </a:xfrm>
                <a:prstGeom prst="rect">
                  <a:avLst/>
                </a:prstGeom>
                <a:blipFill>
                  <a:blip r:embed="rId12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373733" y="4943551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733" y="4943551"/>
                  <a:ext cx="416204" cy="353302"/>
                </a:xfrm>
                <a:prstGeom prst="rect">
                  <a:avLst/>
                </a:prstGeom>
                <a:blipFill>
                  <a:blip r:embed="rId13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259558" y="4943551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9558" y="4943551"/>
                  <a:ext cx="416204" cy="353302"/>
                </a:xfrm>
                <a:prstGeom prst="rect">
                  <a:avLst/>
                </a:prstGeom>
                <a:blipFill>
                  <a:blip r:embed="rId14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F98A65C-4EDF-4E0F-B9F3-2F47836C36E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12918" y="5298047"/>
              <a:ext cx="2166730" cy="53671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BAA6552A-462C-4574-B172-9F39DF00608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827318" y="5317925"/>
              <a:ext cx="1421295" cy="516835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FA1F093A-8D8E-49AD-B944-467E3A7BFBF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11900" y="5337803"/>
              <a:ext cx="665922" cy="467139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78AAF294-04F4-41E7-90D0-76FC4871BC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36679" y="5334076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B88FD4-31D8-CEB6-9A30-395E87C0E72F}"/>
                    </a:ext>
                  </a:extLst>
                </p:cNvPr>
                <p:cNvSpPr txBox="1"/>
                <p:nvPr/>
              </p:nvSpPr>
              <p:spPr>
                <a:xfrm>
                  <a:off x="6079604" y="4934026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B88FD4-31D8-CEB6-9A30-395E87C0E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9604" y="4934026"/>
                  <a:ext cx="416204" cy="353302"/>
                </a:xfrm>
                <a:prstGeom prst="rect">
                  <a:avLst/>
                </a:prstGeom>
                <a:blipFill>
                  <a:blip r:embed="rId15"/>
                  <a:stretch>
                    <a:fillRect l="-2899" b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F98030C-56E7-2883-5891-AF154B16467E}"/>
                    </a:ext>
                  </a:extLst>
                </p:cNvPr>
                <p:cNvSpPr txBox="1"/>
                <p:nvPr/>
              </p:nvSpPr>
              <p:spPr>
                <a:xfrm>
                  <a:off x="5089004" y="4934026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F98030C-56E7-2883-5891-AF154B1646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9004" y="4934026"/>
                  <a:ext cx="416204" cy="353302"/>
                </a:xfrm>
                <a:prstGeom prst="rect">
                  <a:avLst/>
                </a:prstGeom>
                <a:blipFill>
                  <a:blip r:embed="rId16"/>
                  <a:stretch>
                    <a:fillRect l="-2941" b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1B158FB-2B97-2033-7BAE-29722E28A29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788640" y="5321238"/>
              <a:ext cx="2166730" cy="53671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0E00400-A64B-99B5-276F-26BEC791118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619675" y="5341116"/>
              <a:ext cx="1421295" cy="516835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3C5408C-CA97-255C-84CC-7911641E6A4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490466" y="5360994"/>
              <a:ext cx="665922" cy="467139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B779473B-9318-8502-59EC-6F1460E78FBF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431609" y="5357267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A3D73A-BB9C-F9E2-BD60-C7114C4B6C81}"/>
              </a:ext>
            </a:extLst>
          </p:cNvPr>
          <p:cNvGrpSpPr/>
          <p:nvPr/>
        </p:nvGrpSpPr>
        <p:grpSpPr>
          <a:xfrm>
            <a:off x="1571289" y="4038600"/>
            <a:ext cx="5704754" cy="964586"/>
            <a:chOff x="1571289" y="4038600"/>
            <a:chExt cx="5704754" cy="9645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859839" y="4050270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839" y="4050270"/>
                  <a:ext cx="416204" cy="45942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571289" y="4038600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289" y="4038600"/>
                  <a:ext cx="416204" cy="45942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452714" y="4050270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2714" y="4050270"/>
                  <a:ext cx="416204" cy="45942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334139" y="4050270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4139" y="4050270"/>
                  <a:ext cx="416204" cy="4594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4215564" y="4050270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5564" y="4050270"/>
                  <a:ext cx="416204" cy="4594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89E53A5-6FE2-88A3-CB99-B3A1495471A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19544" y="4443282"/>
              <a:ext cx="2166730" cy="53671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BC463C8-1C3B-A2A5-4314-0E7AC0FB2C4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833944" y="4463160"/>
              <a:ext cx="1421295" cy="516835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7114BBB-D8B3-1F8E-D9D6-028D787552A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18526" y="4483038"/>
              <a:ext cx="665922" cy="467139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FA5C910-E9B7-284B-F9DA-9C985E39700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43305" y="4479311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310831-4CA6-1C2F-5AC6-1BF1F49B55EB}"/>
                    </a:ext>
                  </a:extLst>
                </p:cNvPr>
                <p:cNvSpPr txBox="1"/>
                <p:nvPr/>
              </p:nvSpPr>
              <p:spPr>
                <a:xfrm>
                  <a:off x="6018006" y="4040745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310831-4CA6-1C2F-5AC6-1BF1F49B55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8006" y="4040745"/>
                  <a:ext cx="416204" cy="4594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038146B-B610-1950-D199-38D5D65A7E20}"/>
                    </a:ext>
                  </a:extLst>
                </p:cNvPr>
                <p:cNvSpPr txBox="1"/>
                <p:nvPr/>
              </p:nvSpPr>
              <p:spPr>
                <a:xfrm>
                  <a:off x="5027406" y="4040745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038146B-B610-1950-D199-38D5D65A7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406" y="4040745"/>
                  <a:ext cx="416204" cy="4594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2" name="Straight Arrow Connector 471">
              <a:extLst>
                <a:ext uri="{FF2B5EF4-FFF2-40B4-BE49-F238E27FC236}">
                  <a16:creationId xmlns:a16="http://schemas.microsoft.com/office/drawing/2014/main" id="{F045B332-F9B8-7618-0B23-029D2A9AE63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782014" y="4466473"/>
              <a:ext cx="2166730" cy="53671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3" name="Straight Arrow Connector 472">
              <a:extLst>
                <a:ext uri="{FF2B5EF4-FFF2-40B4-BE49-F238E27FC236}">
                  <a16:creationId xmlns:a16="http://schemas.microsoft.com/office/drawing/2014/main" id="{07408E62-C45B-1B3A-EDAC-8FE10DF42A78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613049" y="4486351"/>
              <a:ext cx="1421295" cy="516835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7464500E-5E5E-9F32-874B-274595645D2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483840" y="4506229"/>
              <a:ext cx="665922" cy="467139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E449F0AF-D93D-4031-0640-141FDEA533B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424983" y="45025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D71E5C-E625-2DAC-546E-C8B424D8E2D8}"/>
              </a:ext>
            </a:extLst>
          </p:cNvPr>
          <p:cNvGrpSpPr/>
          <p:nvPr/>
        </p:nvGrpSpPr>
        <p:grpSpPr>
          <a:xfrm>
            <a:off x="1571289" y="3200400"/>
            <a:ext cx="5704754" cy="964586"/>
            <a:chOff x="1571289" y="3200400"/>
            <a:chExt cx="5704754" cy="9645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/>
                <p:nvPr/>
              </p:nvSpPr>
              <p:spPr>
                <a:xfrm>
                  <a:off x="6859839" y="3212070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839" y="3212070"/>
                  <a:ext cx="416204" cy="4594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/>
                <p:nvPr/>
              </p:nvSpPr>
              <p:spPr>
                <a:xfrm>
                  <a:off x="1571289" y="3200400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1289" y="3200400"/>
                  <a:ext cx="416204" cy="4594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/>
                <p:nvPr/>
              </p:nvSpPr>
              <p:spPr>
                <a:xfrm>
                  <a:off x="2452714" y="3212070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2714" y="3212070"/>
                  <a:ext cx="416204" cy="4594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/>
                <p:nvPr/>
              </p:nvSpPr>
              <p:spPr>
                <a:xfrm>
                  <a:off x="3334139" y="3212070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4139" y="3212070"/>
                  <a:ext cx="416204" cy="45942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/>
                <p:nvPr/>
              </p:nvSpPr>
              <p:spPr>
                <a:xfrm>
                  <a:off x="4215564" y="3212070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5564" y="3212070"/>
                  <a:ext cx="416204" cy="4594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0" name="Straight Arrow Connector 449">
              <a:extLst>
                <a:ext uri="{FF2B5EF4-FFF2-40B4-BE49-F238E27FC236}">
                  <a16:creationId xmlns:a16="http://schemas.microsoft.com/office/drawing/2014/main" id="{4060D181-E98E-54A2-6862-2977CB572D1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19544" y="3605082"/>
              <a:ext cx="2166730" cy="53671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49698624-AC75-65BA-6387-8E0A4F91B8E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833944" y="3624960"/>
              <a:ext cx="1421295" cy="516835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59F90917-555F-F93A-839E-AC17AF16DC5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18526" y="3644838"/>
              <a:ext cx="665922" cy="467139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31E32D1D-5643-E9F0-5D52-CAE9DF33B2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43305" y="3641111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AE45813-DDD1-E1E6-041E-DB50CF865693}"/>
                    </a:ext>
                  </a:extLst>
                </p:cNvPr>
                <p:cNvSpPr txBox="1"/>
                <p:nvPr/>
              </p:nvSpPr>
              <p:spPr>
                <a:xfrm>
                  <a:off x="6018006" y="3202545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AE45813-DDD1-E1E6-041E-DB50CF8656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8006" y="3202545"/>
                  <a:ext cx="416204" cy="45942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67E960E-79AA-D971-2502-9AD1BD69C64A}"/>
                    </a:ext>
                  </a:extLst>
                </p:cNvPr>
                <p:cNvSpPr txBox="1"/>
                <p:nvPr/>
              </p:nvSpPr>
              <p:spPr>
                <a:xfrm>
                  <a:off x="5027406" y="3202545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67E960E-79AA-D971-2502-9AD1BD69C6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406" y="3202545"/>
                  <a:ext cx="416204" cy="45942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2AB56C3E-D436-E593-2667-EE273BB307D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782014" y="3628273"/>
              <a:ext cx="2166730" cy="53671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48E58E68-B985-055B-6177-529CF1D6F58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613049" y="3648151"/>
              <a:ext cx="1421295" cy="516835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2" name="Straight Arrow Connector 491">
              <a:extLst>
                <a:ext uri="{FF2B5EF4-FFF2-40B4-BE49-F238E27FC236}">
                  <a16:creationId xmlns:a16="http://schemas.microsoft.com/office/drawing/2014/main" id="{EF6C482D-B1DB-6152-CE51-51AF2BA0FA1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483840" y="3668029"/>
              <a:ext cx="665922" cy="467139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8" name="Straight Arrow Connector 497">
              <a:extLst>
                <a:ext uri="{FF2B5EF4-FFF2-40B4-BE49-F238E27FC236}">
                  <a16:creationId xmlns:a16="http://schemas.microsoft.com/office/drawing/2014/main" id="{ED66D563-3E5F-60D8-F9C6-914FCEBDD02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424983" y="36643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456168-D122-C251-B5D8-8AB4BBB37D07}"/>
              </a:ext>
            </a:extLst>
          </p:cNvPr>
          <p:cNvGrpSpPr/>
          <p:nvPr/>
        </p:nvGrpSpPr>
        <p:grpSpPr>
          <a:xfrm>
            <a:off x="4419600" y="2438400"/>
            <a:ext cx="838500" cy="659012"/>
            <a:chOff x="4419600" y="2438400"/>
            <a:chExt cx="838500" cy="65901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22EEBAB-5BFB-FAA7-A5FD-27A5C8D4AA1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58148" y="2731532"/>
              <a:ext cx="228900" cy="36588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49236F-8472-0529-DF10-EF8147CD90F7}"/>
                </a:ext>
              </a:extLst>
            </p:cNvPr>
            <p:cNvSpPr txBox="1"/>
            <p:nvPr/>
          </p:nvSpPr>
          <p:spPr>
            <a:xfrm>
              <a:off x="4419600" y="2438400"/>
              <a:ext cx="838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Joe</a:t>
              </a:r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FCE4993-39DA-4AB3-3ABA-134137AE6356}"/>
              </a:ext>
            </a:extLst>
          </p:cNvPr>
          <p:cNvSpPr txBox="1"/>
          <p:nvPr/>
        </p:nvSpPr>
        <p:spPr>
          <a:xfrm>
            <a:off x="457200" y="1504890"/>
            <a:ext cx="8305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Can train a cloze language model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rgbClr val="000000"/>
                </a:solidFill>
                <a:latin typeface="Tahoma" panose="020B0604030504040204" pitchFamily="34" charset="0"/>
              </a:rPr>
              <a:t>For training efficiency, mask out 15% of the input tokens and try to predict them all in parallel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923C1-14A0-9D4B-9E75-3D6EF365050A}"/>
              </a:ext>
            </a:extLst>
          </p:cNvPr>
          <p:cNvSpPr txBox="1"/>
          <p:nvPr/>
        </p:nvSpPr>
        <p:spPr>
          <a:xfrm>
            <a:off x="3972887" y="6047581"/>
            <a:ext cx="94083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Tahoma"/>
              </a:rPr>
              <a:t>[MASK]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8FE25B-F65F-59EB-4B89-6BB3A44F19CE}"/>
              </a:ext>
            </a:extLst>
          </p:cNvPr>
          <p:cNvSpPr txBox="1"/>
          <p:nvPr/>
        </p:nvSpPr>
        <p:spPr>
          <a:xfrm>
            <a:off x="1295400" y="6019800"/>
            <a:ext cx="94083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Tahoma"/>
              </a:rPr>
              <a:t>[MASK]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D1C569-701A-36FE-D00D-60339ABDE5A2}"/>
              </a:ext>
            </a:extLst>
          </p:cNvPr>
          <p:cNvGrpSpPr/>
          <p:nvPr/>
        </p:nvGrpSpPr>
        <p:grpSpPr>
          <a:xfrm>
            <a:off x="7548905" y="2284420"/>
            <a:ext cx="1671295" cy="2205427"/>
            <a:chOff x="7548905" y="2284420"/>
            <a:chExt cx="1671295" cy="22054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7D0F95-5651-2335-E0B0-31F6950D78D4}"/>
                </a:ext>
              </a:extLst>
            </p:cNvPr>
            <p:cNvSpPr txBox="1"/>
            <p:nvPr/>
          </p:nvSpPr>
          <p:spPr>
            <a:xfrm>
              <a:off x="7741877" y="4089737"/>
              <a:ext cx="132592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+mn-ea"/>
                  <a:cs typeface="+mn-cs"/>
                </a:rPr>
                <a:t>BERT</a:t>
              </a:r>
              <a:endParaRPr lang="en-US" dirty="0"/>
            </a:p>
          </p:txBody>
        </p:sp>
        <p:pic>
          <p:nvPicPr>
            <p:cNvPr id="1026" name="Picture 2" descr="Bert from sesame street (not BERT the NLP)">
              <a:extLst>
                <a:ext uri="{FF2B5EF4-FFF2-40B4-BE49-F238E27FC236}">
                  <a16:creationId xmlns:a16="http://schemas.microsoft.com/office/drawing/2014/main" id="{A3A1B791-C16C-6B28-6F04-F0CF2CC0F2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905" y="2284420"/>
              <a:ext cx="1671295" cy="1677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798FC12-1282-00D1-591E-E252EF61D36E}"/>
              </a:ext>
            </a:extLst>
          </p:cNvPr>
          <p:cNvGrpSpPr/>
          <p:nvPr/>
        </p:nvGrpSpPr>
        <p:grpSpPr>
          <a:xfrm>
            <a:off x="7741877" y="4397514"/>
            <a:ext cx="1325923" cy="1980081"/>
            <a:chOff x="7741877" y="4397514"/>
            <a:chExt cx="1325923" cy="1980081"/>
          </a:xfrm>
        </p:grpSpPr>
        <p:pic>
          <p:nvPicPr>
            <p:cNvPr id="28" name="Picture 27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F2175B0A-AA8F-26F6-0D04-5E778C03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0664" y="5338306"/>
              <a:ext cx="657494" cy="103928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76AD34-34DD-5CC5-6EE6-DB96317D9933}"/>
                </a:ext>
              </a:extLst>
            </p:cNvPr>
            <p:cNvSpPr txBox="1"/>
            <p:nvPr/>
          </p:nvSpPr>
          <p:spPr>
            <a:xfrm>
              <a:off x="7741877" y="4397514"/>
              <a:ext cx="132592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+mn-ea"/>
                  <a:cs typeface="+mn-cs"/>
                </a:rPr>
                <a:t>(used like 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+mn-ea"/>
                  <a:cs typeface="+mn-cs"/>
                </a:rPr>
                <a:t>ELMo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+mn-ea"/>
                  <a:cs typeface="+mn-cs"/>
                </a:rPr>
                <a:t>)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F4ED7C-63F0-795E-DCE7-B2AD08F49735}"/>
              </a:ext>
            </a:extLst>
          </p:cNvPr>
          <p:cNvGrpSpPr/>
          <p:nvPr/>
        </p:nvGrpSpPr>
        <p:grpSpPr>
          <a:xfrm>
            <a:off x="1828800" y="2438400"/>
            <a:ext cx="838500" cy="659012"/>
            <a:chOff x="4419600" y="2438400"/>
            <a:chExt cx="838500" cy="65901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DFCBDF1-8C2A-054F-E44F-FB8640185C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58148" y="2731532"/>
              <a:ext cx="228900" cy="36588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F5F145-AEA5-BE2B-8328-703B5E99D6D5}"/>
                </a:ext>
              </a:extLst>
            </p:cNvPr>
            <p:cNvSpPr txBox="1"/>
            <p:nvPr/>
          </p:nvSpPr>
          <p:spPr>
            <a:xfrm>
              <a:off x="4419600" y="2438400"/>
              <a:ext cx="838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Every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8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53975"/>
            <a:ext cx="7772400" cy="1143000"/>
          </a:xfrm>
        </p:spPr>
        <p:txBody>
          <a:bodyPr/>
          <a:lstStyle/>
          <a:p>
            <a:r>
              <a:rPr lang="en-US" sz="3600" dirty="0"/>
              <a:t>Transformer seq2seq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48138" y="6727613"/>
            <a:ext cx="1905000" cy="457200"/>
          </a:xfrm>
        </p:spPr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161</a:t>
            </a:fld>
            <a:endParaRPr lang="en-US" altLang="en-US"/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5E6448E7-625F-3526-A893-C72A6E49F4AF}"/>
              </a:ext>
            </a:extLst>
          </p:cNvPr>
          <p:cNvGrpSpPr/>
          <p:nvPr/>
        </p:nvGrpSpPr>
        <p:grpSpPr>
          <a:xfrm>
            <a:off x="84777" y="3962400"/>
            <a:ext cx="5574347" cy="2863368"/>
            <a:chOff x="84777" y="3581400"/>
            <a:chExt cx="6124803" cy="32503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5535908" y="53340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5908" y="5334000"/>
                  <a:ext cx="416204" cy="353302"/>
                </a:xfrm>
                <a:prstGeom prst="rect">
                  <a:avLst/>
                </a:prstGeom>
                <a:blipFill>
                  <a:blip r:embed="rId3"/>
                  <a:stretch>
                    <a:fillRect l="-8065" b="-25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2B7F79B8-71AB-43BD-AE75-D07A3535A16F}"/>
                    </a:ext>
                  </a:extLst>
                </p:cNvPr>
                <p:cNvSpPr txBox="1"/>
                <p:nvPr/>
              </p:nvSpPr>
              <p:spPr>
                <a:xfrm>
                  <a:off x="248867" y="6178748"/>
                  <a:ext cx="40132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2B7F79B8-71AB-43BD-AE75-D07A3535A1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867" y="6178748"/>
                  <a:ext cx="401328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5000" t="-46667" r="-63333" b="-2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97336B25-A206-443F-8E31-077C8241F40E}"/>
                    </a:ext>
                  </a:extLst>
                </p:cNvPr>
                <p:cNvSpPr txBox="1"/>
                <p:nvPr/>
              </p:nvSpPr>
              <p:spPr>
                <a:xfrm>
                  <a:off x="1133745" y="6178748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97336B25-A206-443F-8E31-077C8241F4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745" y="6178748"/>
                  <a:ext cx="40729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6667" t="-46667" r="-63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880231A4-529C-4742-B0F5-69E72036BAB7}"/>
                    </a:ext>
                  </a:extLst>
                </p:cNvPr>
                <p:cNvSpPr txBox="1"/>
                <p:nvPr/>
              </p:nvSpPr>
              <p:spPr>
                <a:xfrm>
                  <a:off x="2018623" y="6178748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880231A4-529C-4742-B0F5-69E72036B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8623" y="6178748"/>
                  <a:ext cx="407291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6667" t="-46667" r="-63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096208D8-6FF9-451B-BCF5-FD29F9FAE96C}"/>
                    </a:ext>
                  </a:extLst>
                </p:cNvPr>
                <p:cNvSpPr txBox="1"/>
                <p:nvPr/>
              </p:nvSpPr>
              <p:spPr>
                <a:xfrm>
                  <a:off x="2903501" y="6178748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096208D8-6FF9-451B-BCF5-FD29F9FAE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3501" y="6178748"/>
                  <a:ext cx="407291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6557" t="-46667" r="-60656" b="-2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33C762D-2F45-47C6-BA33-FC64B59D7187}"/>
                    </a:ext>
                  </a:extLst>
                </p:cNvPr>
                <p:cNvSpPr txBox="1"/>
                <p:nvPr/>
              </p:nvSpPr>
              <p:spPr>
                <a:xfrm>
                  <a:off x="5558135" y="6178748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33C762D-2F45-47C6-BA33-FC64B59D71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8135" y="6178748"/>
                  <a:ext cx="407291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4918" t="-46667" r="-62295" b="-2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CB875FB6-D88A-436E-92E5-5560A3286886}"/>
                </a:ext>
              </a:extLst>
            </p:cNvPr>
            <p:cNvSpPr txBox="1"/>
            <p:nvPr/>
          </p:nvSpPr>
          <p:spPr>
            <a:xfrm>
              <a:off x="84777" y="6412468"/>
              <a:ext cx="6124803" cy="4192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Every  nation   wants     Joe       to       love       Jill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5488239" y="44407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8239" y="4440719"/>
                  <a:ext cx="416204" cy="459421"/>
                </a:xfrm>
                <a:prstGeom prst="rect">
                  <a:avLst/>
                </a:prstGeom>
                <a:blipFill>
                  <a:blip r:embed="rId9"/>
                  <a:stretch>
                    <a:fillRect r="-8065" b="-8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/>
                <p:nvPr/>
              </p:nvSpPr>
              <p:spPr>
                <a:xfrm>
                  <a:off x="5527396" y="3581400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7396" y="3581400"/>
                  <a:ext cx="416204" cy="459421"/>
                </a:xfrm>
                <a:prstGeom prst="rect">
                  <a:avLst/>
                </a:prstGeom>
                <a:blipFill>
                  <a:blip r:embed="rId10"/>
                  <a:stretch>
                    <a:fillRect r="-7937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230483" y="5334000"/>
                  <a:ext cx="410241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483" y="5334000"/>
                  <a:ext cx="410241" cy="353302"/>
                </a:xfrm>
                <a:prstGeom prst="rect">
                  <a:avLst/>
                </a:prstGeom>
                <a:blipFill>
                  <a:blip r:embed="rId11"/>
                  <a:stretch>
                    <a:fillRect l="-8197" b="-25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1116308" y="53340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308" y="5334000"/>
                  <a:ext cx="416204" cy="353302"/>
                </a:xfrm>
                <a:prstGeom prst="rect">
                  <a:avLst/>
                </a:prstGeom>
                <a:blipFill>
                  <a:blip r:embed="rId12"/>
                  <a:stretch>
                    <a:fillRect l="-8065" b="-27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2002133" y="53340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133" y="5334000"/>
                  <a:ext cx="416204" cy="353302"/>
                </a:xfrm>
                <a:prstGeom prst="rect">
                  <a:avLst/>
                </a:prstGeom>
                <a:blipFill>
                  <a:blip r:embed="rId13"/>
                  <a:stretch>
                    <a:fillRect l="-8065" b="-27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2887958" y="53340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7958" y="5334000"/>
                  <a:ext cx="416204" cy="353302"/>
                </a:xfrm>
                <a:prstGeom prst="rect">
                  <a:avLst/>
                </a:prstGeom>
                <a:blipFill>
                  <a:blip r:embed="rId14"/>
                  <a:stretch>
                    <a:fillRect l="-7937" b="-25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F98A65C-4EDF-4E0F-B9F3-2F47836C36E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41318" y="5688496"/>
              <a:ext cx="2166730" cy="53671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BAA6552A-462C-4574-B172-9F39DF00608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55718" y="5708374"/>
              <a:ext cx="1421295" cy="516835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FA1F093A-8D8E-49AD-B944-467E3A7BFBF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40300" y="5728252"/>
              <a:ext cx="665922" cy="467139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78AAF294-04F4-41E7-90D0-76FC4871BC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65079" y="5724525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99689" y="44290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689" y="4429049"/>
                  <a:ext cx="416204" cy="459421"/>
                </a:xfrm>
                <a:prstGeom prst="rect">
                  <a:avLst/>
                </a:prstGeom>
                <a:blipFill>
                  <a:blip r:embed="rId15"/>
                  <a:stretch>
                    <a:fillRect r="-9677" b="-8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1081114" y="44407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114" y="4440719"/>
                  <a:ext cx="416204" cy="459421"/>
                </a:xfrm>
                <a:prstGeom prst="rect">
                  <a:avLst/>
                </a:prstGeom>
                <a:blipFill>
                  <a:blip r:embed="rId16"/>
                  <a:stretch>
                    <a:fillRect r="-8065" b="-8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1962539" y="44407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2539" y="4440719"/>
                  <a:ext cx="416204" cy="459421"/>
                </a:xfrm>
                <a:prstGeom prst="rect">
                  <a:avLst/>
                </a:prstGeom>
                <a:blipFill>
                  <a:blip r:embed="rId17"/>
                  <a:stretch>
                    <a:fillRect r="-9677" b="-8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2843964" y="44407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3964" y="4440719"/>
                  <a:ext cx="416204" cy="459421"/>
                </a:xfrm>
                <a:prstGeom prst="rect">
                  <a:avLst/>
                </a:prstGeom>
                <a:blipFill>
                  <a:blip r:embed="rId18"/>
                  <a:stretch>
                    <a:fillRect r="-8065" b="-8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89E53A5-6FE2-88A3-CB99-B3A1495471A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47944" y="4833731"/>
              <a:ext cx="2166730" cy="53671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BC463C8-1C3B-A2A5-4314-0E7AC0FB2C4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62344" y="4853609"/>
              <a:ext cx="1421295" cy="516835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7114BBB-D8B3-1F8E-D9D6-028D787552A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46926" y="4873487"/>
              <a:ext cx="665922" cy="467139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FA5C910-E9B7-284B-F9DA-9C985E39700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71705" y="4869760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/>
                <p:nvPr/>
              </p:nvSpPr>
              <p:spPr>
                <a:xfrm>
                  <a:off x="199689" y="35908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689" y="3590849"/>
                  <a:ext cx="416204" cy="459421"/>
                </a:xfrm>
                <a:prstGeom prst="rect">
                  <a:avLst/>
                </a:prstGeom>
                <a:blipFill>
                  <a:blip r:embed="rId19"/>
                  <a:stretch>
                    <a:fillRect r="-9677" b="-8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/>
                <p:nvPr/>
              </p:nvSpPr>
              <p:spPr>
                <a:xfrm>
                  <a:off x="1081114" y="36025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114" y="3602519"/>
                  <a:ext cx="416204" cy="459421"/>
                </a:xfrm>
                <a:prstGeom prst="rect">
                  <a:avLst/>
                </a:prstGeom>
                <a:blipFill>
                  <a:blip r:embed="rId20"/>
                  <a:stretch>
                    <a:fillRect r="-8065" b="-106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/>
                <p:nvPr/>
              </p:nvSpPr>
              <p:spPr>
                <a:xfrm>
                  <a:off x="1962539" y="36025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2539" y="3602519"/>
                  <a:ext cx="416204" cy="459421"/>
                </a:xfrm>
                <a:prstGeom prst="rect">
                  <a:avLst/>
                </a:prstGeom>
                <a:blipFill>
                  <a:blip r:embed="rId21"/>
                  <a:stretch>
                    <a:fillRect r="-9677" b="-106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/>
                <p:nvPr/>
              </p:nvSpPr>
              <p:spPr>
                <a:xfrm>
                  <a:off x="2843964" y="36025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3964" y="3602519"/>
                  <a:ext cx="416204" cy="459421"/>
                </a:xfrm>
                <a:prstGeom prst="rect">
                  <a:avLst/>
                </a:prstGeom>
                <a:blipFill>
                  <a:blip r:embed="rId22"/>
                  <a:stretch>
                    <a:fillRect r="-8065" b="-106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0" name="Straight Arrow Connector 449">
              <a:extLst>
                <a:ext uri="{FF2B5EF4-FFF2-40B4-BE49-F238E27FC236}">
                  <a16:creationId xmlns:a16="http://schemas.microsoft.com/office/drawing/2014/main" id="{4060D181-E98E-54A2-6862-2977CB572D1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47944" y="3995531"/>
              <a:ext cx="2166730" cy="53671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49698624-AC75-65BA-6387-8E0A4F91B8E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62344" y="4015409"/>
              <a:ext cx="1421295" cy="516835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59F90917-555F-F93A-839E-AC17AF16DC5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46926" y="4035287"/>
              <a:ext cx="665922" cy="467139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31E32D1D-5643-E9F0-5D52-CAE9DF33B2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71705" y="4031560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B88FD4-31D8-CEB6-9A30-395E87C0E72F}"/>
                    </a:ext>
                  </a:extLst>
                </p:cNvPr>
                <p:cNvSpPr txBox="1"/>
                <p:nvPr/>
              </p:nvSpPr>
              <p:spPr>
                <a:xfrm>
                  <a:off x="4708004" y="5324475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0B88FD4-31D8-CEB6-9A30-395E87C0E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8004" y="5324475"/>
                  <a:ext cx="416204" cy="353302"/>
                </a:xfrm>
                <a:prstGeom prst="rect">
                  <a:avLst/>
                </a:prstGeom>
                <a:blipFill>
                  <a:blip r:embed="rId23"/>
                  <a:stretch>
                    <a:fillRect l="-8065" b="-25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8D43E89-05F3-18F1-2979-510011CEED28}"/>
                    </a:ext>
                  </a:extLst>
                </p:cNvPr>
                <p:cNvSpPr txBox="1"/>
                <p:nvPr/>
              </p:nvSpPr>
              <p:spPr>
                <a:xfrm>
                  <a:off x="4719279" y="6169223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8D43E89-05F3-18F1-2979-510011CEE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279" y="6169223"/>
                  <a:ext cx="407291" cy="307777"/>
                </a:xfrm>
                <a:prstGeom prst="rect">
                  <a:avLst/>
                </a:prstGeom>
                <a:blipFill>
                  <a:blip r:embed="rId24"/>
                  <a:stretch>
                    <a:fillRect l="-6557" t="-50000" r="-60656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310831-4CA6-1C2F-5AC6-1BF1F49B55EB}"/>
                    </a:ext>
                  </a:extLst>
                </p:cNvPr>
                <p:cNvSpPr txBox="1"/>
                <p:nvPr/>
              </p:nvSpPr>
              <p:spPr>
                <a:xfrm>
                  <a:off x="4646406" y="4431194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310831-4CA6-1C2F-5AC6-1BF1F49B55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6406" y="4431194"/>
                  <a:ext cx="416204" cy="459421"/>
                </a:xfrm>
                <a:prstGeom prst="rect">
                  <a:avLst/>
                </a:prstGeom>
                <a:blipFill>
                  <a:blip r:embed="rId25"/>
                  <a:stretch>
                    <a:fillRect r="-8065" b="-106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AE45813-DDD1-E1E6-041E-DB50CF865693}"/>
                    </a:ext>
                  </a:extLst>
                </p:cNvPr>
                <p:cNvSpPr txBox="1"/>
                <p:nvPr/>
              </p:nvSpPr>
              <p:spPr>
                <a:xfrm>
                  <a:off x="4646406" y="3592994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AE45813-DDD1-E1E6-041E-DB50CF8656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6406" y="3592994"/>
                  <a:ext cx="416204" cy="459421"/>
                </a:xfrm>
                <a:prstGeom prst="rect">
                  <a:avLst/>
                </a:prstGeom>
                <a:blipFill>
                  <a:blip r:embed="rId26"/>
                  <a:stretch>
                    <a:fillRect r="-8065" b="-106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F98030C-56E7-2883-5891-AF154B16467E}"/>
                    </a:ext>
                  </a:extLst>
                </p:cNvPr>
                <p:cNvSpPr txBox="1"/>
                <p:nvPr/>
              </p:nvSpPr>
              <p:spPr>
                <a:xfrm>
                  <a:off x="3717404" y="5324475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F98030C-56E7-2883-5891-AF154B1646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404" y="5324475"/>
                  <a:ext cx="416204" cy="353302"/>
                </a:xfrm>
                <a:prstGeom prst="rect">
                  <a:avLst/>
                </a:prstGeom>
                <a:blipFill>
                  <a:blip r:embed="rId27"/>
                  <a:stretch>
                    <a:fillRect l="-8065" b="-25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1E96F4D-05C9-1B9B-E5F3-BE97ABFCCE5D}"/>
                    </a:ext>
                  </a:extLst>
                </p:cNvPr>
                <p:cNvSpPr txBox="1"/>
                <p:nvPr/>
              </p:nvSpPr>
              <p:spPr>
                <a:xfrm>
                  <a:off x="3728679" y="6169223"/>
                  <a:ext cx="4072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1E96F4D-05C9-1B9B-E5F3-BE97ABFCCE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8679" y="6169223"/>
                  <a:ext cx="407291" cy="307777"/>
                </a:xfrm>
                <a:prstGeom prst="rect">
                  <a:avLst/>
                </a:prstGeom>
                <a:blipFill>
                  <a:blip r:embed="rId28"/>
                  <a:stretch>
                    <a:fillRect l="-6557" t="-50000" r="-60656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038146B-B610-1950-D199-38D5D65A7E20}"/>
                    </a:ext>
                  </a:extLst>
                </p:cNvPr>
                <p:cNvSpPr txBox="1"/>
                <p:nvPr/>
              </p:nvSpPr>
              <p:spPr>
                <a:xfrm>
                  <a:off x="3655806" y="4431194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038146B-B610-1950-D199-38D5D65A7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5806" y="4431194"/>
                  <a:ext cx="416204" cy="459421"/>
                </a:xfrm>
                <a:prstGeom prst="rect">
                  <a:avLst/>
                </a:prstGeom>
                <a:blipFill>
                  <a:blip r:embed="rId29"/>
                  <a:stretch>
                    <a:fillRect r="-9677"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67E960E-79AA-D971-2502-9AD1BD69C64A}"/>
                    </a:ext>
                  </a:extLst>
                </p:cNvPr>
                <p:cNvSpPr txBox="1"/>
                <p:nvPr/>
              </p:nvSpPr>
              <p:spPr>
                <a:xfrm>
                  <a:off x="3655806" y="3592994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67E960E-79AA-D971-2502-9AD1BD69C6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5806" y="3592994"/>
                  <a:ext cx="416204" cy="459421"/>
                </a:xfrm>
                <a:prstGeom prst="rect">
                  <a:avLst/>
                </a:prstGeom>
                <a:blipFill>
                  <a:blip r:embed="rId30"/>
                  <a:stretch>
                    <a:fillRect r="-9677"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517537E-3EC4-51FA-7204-BC78A93B3B8D}"/>
                </a:ext>
              </a:extLst>
            </p:cNvPr>
            <p:cNvGrpSpPr/>
            <p:nvPr/>
          </p:nvGrpSpPr>
          <p:grpSpPr>
            <a:xfrm>
              <a:off x="3053383" y="4018722"/>
              <a:ext cx="2530387" cy="2229678"/>
              <a:chOff x="5890984" y="3409122"/>
              <a:chExt cx="2530387" cy="2229678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1B158FB-2B97-2033-7BAE-29722E28A29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254641" y="5102087"/>
                <a:ext cx="2166730" cy="5367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00E00400-A64B-99B5-276F-26BEC791118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085676" y="5121965"/>
                <a:ext cx="1421295" cy="51683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3C5408C-CA97-255C-84CC-7911641E6A4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956467" y="5141843"/>
                <a:ext cx="665922" cy="467139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65" name="Straight Arrow Connector 464">
                <a:extLst>
                  <a:ext uri="{FF2B5EF4-FFF2-40B4-BE49-F238E27FC236}">
                    <a16:creationId xmlns:a16="http://schemas.microsoft.com/office/drawing/2014/main" id="{B779473B-9318-8502-59EC-6F1460E78FB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897610" y="5138116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72" name="Straight Arrow Connector 471">
                <a:extLst>
                  <a:ext uri="{FF2B5EF4-FFF2-40B4-BE49-F238E27FC236}">
                    <a16:creationId xmlns:a16="http://schemas.microsoft.com/office/drawing/2014/main" id="{F045B332-F9B8-7618-0B23-029D2A9AE63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248015" y="4247322"/>
                <a:ext cx="2166730" cy="5367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73" name="Straight Arrow Connector 472">
                <a:extLst>
                  <a:ext uri="{FF2B5EF4-FFF2-40B4-BE49-F238E27FC236}">
                    <a16:creationId xmlns:a16="http://schemas.microsoft.com/office/drawing/2014/main" id="{07408E62-C45B-1B3A-EDAC-8FE10DF42A7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079050" y="4267200"/>
                <a:ext cx="1421295" cy="51683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85" name="Straight Arrow Connector 484">
                <a:extLst>
                  <a:ext uri="{FF2B5EF4-FFF2-40B4-BE49-F238E27FC236}">
                    <a16:creationId xmlns:a16="http://schemas.microsoft.com/office/drawing/2014/main" id="{7464500E-5E5E-9F32-874B-274595645D2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949841" y="4287078"/>
                <a:ext cx="665922" cy="467139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86" name="Straight Arrow Connector 485">
                <a:extLst>
                  <a:ext uri="{FF2B5EF4-FFF2-40B4-BE49-F238E27FC236}">
                    <a16:creationId xmlns:a16="http://schemas.microsoft.com/office/drawing/2014/main" id="{E449F0AF-D93D-4031-0640-141FDEA533B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890984" y="4283351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87" name="Straight Arrow Connector 486">
                <a:extLst>
                  <a:ext uri="{FF2B5EF4-FFF2-40B4-BE49-F238E27FC236}">
                    <a16:creationId xmlns:a16="http://schemas.microsoft.com/office/drawing/2014/main" id="{2AB56C3E-D436-E593-2667-EE273BB307D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248015" y="3409122"/>
                <a:ext cx="2166730" cy="5367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88" name="Straight Arrow Connector 487">
                <a:extLst>
                  <a:ext uri="{FF2B5EF4-FFF2-40B4-BE49-F238E27FC236}">
                    <a16:creationId xmlns:a16="http://schemas.microsoft.com/office/drawing/2014/main" id="{48E58E68-B985-055B-6177-529CF1D6F5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6079050" y="3429000"/>
                <a:ext cx="1421295" cy="516835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92" name="Straight Arrow Connector 491">
                <a:extLst>
                  <a:ext uri="{FF2B5EF4-FFF2-40B4-BE49-F238E27FC236}">
                    <a16:creationId xmlns:a16="http://schemas.microsoft.com/office/drawing/2014/main" id="{EF6C482D-B1DB-6152-CE51-51AF2BA0FA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949841" y="3448878"/>
                <a:ext cx="665922" cy="467139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98" name="Straight Arrow Connector 497">
                <a:extLst>
                  <a:ext uri="{FF2B5EF4-FFF2-40B4-BE49-F238E27FC236}">
                    <a16:creationId xmlns:a16="http://schemas.microsoft.com/office/drawing/2014/main" id="{ED66D563-3E5F-60D8-F9C6-914FCEBDD02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890984" y="3445151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</p:grpSp>
      </p:grpSp>
      <p:sp>
        <p:nvSpPr>
          <p:cNvPr id="499" name="Rectangle 498">
            <a:extLst>
              <a:ext uri="{FF2B5EF4-FFF2-40B4-BE49-F238E27FC236}">
                <a16:creationId xmlns:a16="http://schemas.microsoft.com/office/drawing/2014/main" id="{5E90A42E-386E-3907-1A29-432F87B2F505}"/>
              </a:ext>
            </a:extLst>
          </p:cNvPr>
          <p:cNvSpPr/>
          <p:nvPr/>
        </p:nvSpPr>
        <p:spPr bwMode="auto">
          <a:xfrm>
            <a:off x="84777" y="3627743"/>
            <a:ext cx="5401623" cy="315405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F37EFB-3DEC-68AF-283B-0B8831D170B9}"/>
              </a:ext>
            </a:extLst>
          </p:cNvPr>
          <p:cNvSpPr txBox="1"/>
          <p:nvPr/>
        </p:nvSpPr>
        <p:spPr>
          <a:xfrm>
            <a:off x="5574425" y="6126792"/>
            <a:ext cx="3158237" cy="73866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kern="0" dirty="0">
                <a:solidFill>
                  <a:srgbClr val="FF0000"/>
                </a:solidFill>
                <a:latin typeface="Tahoma" panose="020B0604030504040204" pitchFamily="34" charset="0"/>
              </a:rPr>
              <a:t>encoder self-attention</a:t>
            </a:r>
          </a:p>
          <a:p>
            <a:pPr algn="ctr"/>
            <a:r>
              <a:rPr lang="en-US" sz="1800" kern="0" dirty="0">
                <a:solidFill>
                  <a:srgbClr val="FF0000"/>
                </a:solidFill>
                <a:latin typeface="Tahoma" panose="020B0604030504040204" pitchFamily="34" charset="0"/>
              </a:rPr>
              <a:t>(shown only at time 4)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1FF2B67-2F66-5864-1081-A84D63B590E8}"/>
              </a:ext>
            </a:extLst>
          </p:cNvPr>
          <p:cNvGrpSpPr/>
          <p:nvPr/>
        </p:nvGrpSpPr>
        <p:grpSpPr>
          <a:xfrm>
            <a:off x="5743621" y="1295400"/>
            <a:ext cx="3552779" cy="3268619"/>
            <a:chOff x="5743621" y="1295400"/>
            <a:chExt cx="3552779" cy="3268619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6DA3241-46E0-829D-F9A7-2125BA6FE3D0}"/>
                </a:ext>
              </a:extLst>
            </p:cNvPr>
            <p:cNvGrpSpPr/>
            <p:nvPr/>
          </p:nvGrpSpPr>
          <p:grpSpPr>
            <a:xfrm>
              <a:off x="5743621" y="1295400"/>
              <a:ext cx="3476579" cy="3268619"/>
              <a:chOff x="1676400" y="2132453"/>
              <a:chExt cx="3781379" cy="38107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819914A0-C3EC-CE73-73C6-DF79E60F8238}"/>
                      </a:ext>
                    </a:extLst>
                  </p:cNvPr>
                  <p:cNvSpPr txBox="1"/>
                  <p:nvPr/>
                </p:nvSpPr>
                <p:spPr>
                  <a:xfrm>
                    <a:off x="1842009" y="5288041"/>
                    <a:ext cx="439512" cy="35882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819914A0-C3EC-CE73-73C6-DF79E60F82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42009" y="5288041"/>
                    <a:ext cx="439512" cy="358823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l="-3030" t="-44000" r="-59091" b="-2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54FF5A39-C8A6-F1C2-3801-86C7A40BBB43}"/>
                      </a:ext>
                    </a:extLst>
                  </p:cNvPr>
                  <p:cNvSpPr txBox="1"/>
                  <p:nvPr/>
                </p:nvSpPr>
                <p:spPr>
                  <a:xfrm>
                    <a:off x="2735079" y="5288041"/>
                    <a:ext cx="445999" cy="35882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54FF5A39-C8A6-F1C2-3801-86C7A40BBB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5079" y="5288041"/>
                    <a:ext cx="445999" cy="358823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l="-2985" t="-44000" r="-55224" b="-2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AA622BF5-1DB1-17D2-3F05-104263C04D22}"/>
                      </a:ext>
                    </a:extLst>
                  </p:cNvPr>
                  <p:cNvSpPr txBox="1"/>
                  <p:nvPr/>
                </p:nvSpPr>
                <p:spPr>
                  <a:xfrm>
                    <a:off x="3628149" y="5288041"/>
                    <a:ext cx="445999" cy="35882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AA622BF5-1DB1-17D2-3F05-104263C04D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8149" y="5288041"/>
                    <a:ext cx="445999" cy="358823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l="-2985" t="-44000" r="-55224" b="-2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A3FD780B-16D4-3129-80C5-C2BD9BD2FAE7}"/>
                      </a:ext>
                    </a:extLst>
                  </p:cNvPr>
                  <p:cNvSpPr txBox="1"/>
                  <p:nvPr/>
                </p:nvSpPr>
                <p:spPr>
                  <a:xfrm>
                    <a:off x="4521219" y="5288041"/>
                    <a:ext cx="434073" cy="35882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A3FD780B-16D4-3129-80C5-C2BD9BD2FA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21219" y="5288041"/>
                    <a:ext cx="434073" cy="358823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3030" t="-44000" r="-59091" b="-2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04023F7-9F24-C770-3E4B-9C6B30E3FE0D}"/>
                  </a:ext>
                </a:extLst>
              </p:cNvPr>
              <p:cNvSpPr txBox="1"/>
              <p:nvPr/>
            </p:nvSpPr>
            <p:spPr>
              <a:xfrm>
                <a:off x="1676400" y="5512599"/>
                <a:ext cx="3657599" cy="430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err="1">
                    <a:solidFill>
                      <a:srgbClr val="0070C0"/>
                    </a:solidFill>
                    <a:latin typeface="+mn-lt"/>
                  </a:rPr>
                  <a:t>Chaque</a:t>
                </a:r>
                <a:r>
                  <a:rPr lang="en-US" sz="1800" dirty="0">
                    <a:solidFill>
                      <a:srgbClr val="0070C0"/>
                    </a:solidFill>
                    <a:latin typeface="+mn-lt"/>
                  </a:rPr>
                  <a:t>  nation  </a:t>
                </a:r>
                <a:r>
                  <a:rPr lang="en-US" sz="1800" dirty="0" err="1">
                    <a:solidFill>
                      <a:srgbClr val="0070C0"/>
                    </a:solidFill>
                    <a:latin typeface="+mn-lt"/>
                  </a:rPr>
                  <a:t>veut</a:t>
                </a:r>
                <a:r>
                  <a:rPr lang="en-US" sz="1800" dirty="0">
                    <a:solidFill>
                      <a:srgbClr val="0070C0"/>
                    </a:solidFill>
                    <a:latin typeface="+mn-lt"/>
                  </a:rPr>
                  <a:t>      que …</a:t>
                </a:r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66CF06B9-B38D-5934-A927-3645E0754926}"/>
                  </a:ext>
                </a:extLst>
              </p:cNvPr>
              <p:cNvGrpSpPr/>
              <p:nvPr/>
            </p:nvGrpSpPr>
            <p:grpSpPr>
              <a:xfrm>
                <a:off x="1823455" y="4476409"/>
                <a:ext cx="3102135" cy="856272"/>
                <a:chOff x="1885713" y="5181600"/>
                <a:chExt cx="3073679" cy="89120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7" name="TextBox 196">
                      <a:extLst>
                        <a:ext uri="{FF2B5EF4-FFF2-40B4-BE49-F238E27FC236}">
                          <a16:creationId xmlns:a16="http://schemas.microsoft.com/office/drawing/2014/main" id="{6D2D90A2-42D7-0534-4CF1-2C710BFC91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85713" y="5181600"/>
                      <a:ext cx="410241" cy="35330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7" name="TextBox 196">
                      <a:extLst>
                        <a:ext uri="{FF2B5EF4-FFF2-40B4-BE49-F238E27FC236}">
                          <a16:creationId xmlns:a16="http://schemas.microsoft.com/office/drawing/2014/main" id="{6D2D90A2-42D7-0534-4CF1-2C710BFC914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85713" y="5181600"/>
                      <a:ext cx="410241" cy="353302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 l="-7937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8" name="TextBox 197">
                      <a:extLst>
                        <a:ext uri="{FF2B5EF4-FFF2-40B4-BE49-F238E27FC236}">
                          <a16:creationId xmlns:a16="http://schemas.microsoft.com/office/drawing/2014/main" id="{A3D9A0D3-5825-AC72-BC10-C655C68C49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71538" y="5181600"/>
                      <a:ext cx="416204" cy="35330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8" name="TextBox 197">
                      <a:extLst>
                        <a:ext uri="{FF2B5EF4-FFF2-40B4-BE49-F238E27FC236}">
                          <a16:creationId xmlns:a16="http://schemas.microsoft.com/office/drawing/2014/main" id="{A3D9A0D3-5825-AC72-BC10-C655C68C496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71538" y="5181600"/>
                      <a:ext cx="416204" cy="353302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 l="-7813" b="-354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9" name="TextBox 198">
                      <a:extLst>
                        <a:ext uri="{FF2B5EF4-FFF2-40B4-BE49-F238E27FC236}">
                          <a16:creationId xmlns:a16="http://schemas.microsoft.com/office/drawing/2014/main" id="{34310644-842F-1689-1FD6-0C638B8737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57363" y="5181600"/>
                      <a:ext cx="416204" cy="35330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9" name="TextBox 198">
                      <a:extLst>
                        <a:ext uri="{FF2B5EF4-FFF2-40B4-BE49-F238E27FC236}">
                          <a16:creationId xmlns:a16="http://schemas.microsoft.com/office/drawing/2014/main" id="{34310644-842F-1689-1FD6-0C638B8737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57363" y="5181600"/>
                      <a:ext cx="416204" cy="353302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 l="-7937" b="-354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0" name="TextBox 199">
                      <a:extLst>
                        <a:ext uri="{FF2B5EF4-FFF2-40B4-BE49-F238E27FC236}">
                          <a16:creationId xmlns:a16="http://schemas.microsoft.com/office/drawing/2014/main" id="{AAC4E2B9-3338-2806-F920-907517ED72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43188" y="5181600"/>
                      <a:ext cx="416204" cy="35330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0" name="TextBox 199">
                      <a:extLst>
                        <a:ext uri="{FF2B5EF4-FFF2-40B4-BE49-F238E27FC236}">
                          <a16:creationId xmlns:a16="http://schemas.microsoft.com/office/drawing/2014/main" id="{AAC4E2B9-3338-2806-F920-907517ED72F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43188" y="5181600"/>
                      <a:ext cx="416204" cy="353302"/>
                    </a:xfrm>
                    <a:prstGeom prst="rect">
                      <a:avLst/>
                    </a:prstGeom>
                    <a:blipFill>
                      <a:blip r:embed="rId38"/>
                      <a:stretch>
                        <a:fillRect l="-7937"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D2029FA8-B5E2-C7AA-8B49-8C6FEB47BD22}"/>
                    </a:ext>
                  </a:extLst>
                </p:cNvPr>
                <p:cNvGrpSpPr/>
                <p:nvPr/>
              </p:nvGrpSpPr>
              <p:grpSpPr>
                <a:xfrm>
                  <a:off x="2050774" y="5502965"/>
                  <a:ext cx="2669535" cy="569844"/>
                  <a:chOff x="2050774" y="5502965"/>
                  <a:chExt cx="2669535" cy="569844"/>
                </a:xfrm>
              </p:grpSpPr>
              <p:cxnSp>
                <p:nvCxnSpPr>
                  <p:cNvPr id="202" name="Straight Arrow Connector 201">
                    <a:extLst>
                      <a:ext uri="{FF2B5EF4-FFF2-40B4-BE49-F238E27FC236}">
                        <a16:creationId xmlns:a16="http://schemas.microsoft.com/office/drawing/2014/main" id="{B16029B0-A647-B70C-A34C-451ABB698A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2196548" y="5536096"/>
                    <a:ext cx="2166730" cy="536713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203" name="Straight Arrow Connector 202">
                    <a:extLst>
                      <a:ext uri="{FF2B5EF4-FFF2-40B4-BE49-F238E27FC236}">
                        <a16:creationId xmlns:a16="http://schemas.microsoft.com/office/drawing/2014/main" id="{F2D0F9FB-B26B-EFAB-65FF-7992E6D500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3110948" y="5555974"/>
                    <a:ext cx="1421295" cy="516835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204" name="Straight Arrow Connector 203">
                    <a:extLst>
                      <a:ext uri="{FF2B5EF4-FFF2-40B4-BE49-F238E27FC236}">
                        <a16:creationId xmlns:a16="http://schemas.microsoft.com/office/drawing/2014/main" id="{4A9B9224-3CD7-4DDA-5269-1F4B17A13A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3995530" y="5575852"/>
                    <a:ext cx="665922" cy="467139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205" name="Straight Arrow Connector 204">
                    <a:extLst>
                      <a:ext uri="{FF2B5EF4-FFF2-40B4-BE49-F238E27FC236}">
                        <a16:creationId xmlns:a16="http://schemas.microsoft.com/office/drawing/2014/main" id="{FA6C3B97-E098-C72B-9B11-DB38E3C06E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4720309" y="5572125"/>
                    <a:ext cx="0" cy="408698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206" name="Straight Arrow Connector 205">
                    <a:extLst>
                      <a:ext uri="{FF2B5EF4-FFF2-40B4-BE49-F238E27FC236}">
                        <a16:creationId xmlns:a16="http://schemas.microsoft.com/office/drawing/2014/main" id="{C96FC91A-8BEB-409F-CAD8-D30D5A560B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2124439" y="5502965"/>
                    <a:ext cx="1421295" cy="516835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208" name="Straight Arrow Connector 207">
                    <a:extLst>
                      <a:ext uri="{FF2B5EF4-FFF2-40B4-BE49-F238E27FC236}">
                        <a16:creationId xmlns:a16="http://schemas.microsoft.com/office/drawing/2014/main" id="{B02680F5-56FC-E618-FE37-AEF2FEEB5C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3009021" y="5522843"/>
                    <a:ext cx="665922" cy="4671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209" name="Straight Arrow Connector 208">
                    <a:extLst>
                      <a:ext uri="{FF2B5EF4-FFF2-40B4-BE49-F238E27FC236}">
                        <a16:creationId xmlns:a16="http://schemas.microsoft.com/office/drawing/2014/main" id="{DA9845C6-25E4-D54E-ADA5-CCFA24042C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3836504" y="5546035"/>
                    <a:ext cx="9939" cy="4671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210" name="Straight Arrow Connector 209">
                    <a:extLst>
                      <a:ext uri="{FF2B5EF4-FFF2-40B4-BE49-F238E27FC236}">
                        <a16:creationId xmlns:a16="http://schemas.microsoft.com/office/drawing/2014/main" id="{98EB8692-C708-C0D4-95C0-F2E8EAED51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2087217" y="5526157"/>
                    <a:ext cx="765313" cy="477078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211" name="Straight Arrow Connector 210">
                    <a:extLst>
                      <a:ext uri="{FF2B5EF4-FFF2-40B4-BE49-F238E27FC236}">
                        <a16:creationId xmlns:a16="http://schemas.microsoft.com/office/drawing/2014/main" id="{06B441FC-40E5-3C1F-A72B-8743F4B613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2961861" y="5529470"/>
                    <a:ext cx="9939" cy="4671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212" name="Straight Arrow Connector 211">
                    <a:extLst>
                      <a:ext uri="{FF2B5EF4-FFF2-40B4-BE49-F238E27FC236}">
                        <a16:creationId xmlns:a16="http://schemas.microsoft.com/office/drawing/2014/main" id="{3E123795-0E04-EBB0-7FBA-979AD9C973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2050774" y="5512905"/>
                    <a:ext cx="9939" cy="4671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</p:grp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82AC4290-A2E7-F05F-4015-7229C1673191}"/>
                  </a:ext>
                </a:extLst>
              </p:cNvPr>
              <p:cNvGrpSpPr/>
              <p:nvPr/>
            </p:nvGrpSpPr>
            <p:grpSpPr>
              <a:xfrm>
                <a:off x="1792376" y="3606934"/>
                <a:ext cx="3088812" cy="904490"/>
                <a:chOff x="1854919" y="4276649"/>
                <a:chExt cx="3060479" cy="9413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5" name="TextBox 174">
                      <a:extLst>
                        <a:ext uri="{FF2B5EF4-FFF2-40B4-BE49-F238E27FC236}">
                          <a16:creationId xmlns:a16="http://schemas.microsoft.com/office/drawing/2014/main" id="{C977CD88-BC19-0B7B-8C0B-A7A58E785D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54919" y="4276649"/>
                      <a:ext cx="416204" cy="4594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75" name="TextBox 174">
                      <a:extLst>
                        <a:ext uri="{FF2B5EF4-FFF2-40B4-BE49-F238E27FC236}">
                          <a16:creationId xmlns:a16="http://schemas.microsoft.com/office/drawing/2014/main" id="{C977CD88-BC19-0B7B-8C0B-A7A58E785DD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54919" y="4276649"/>
                      <a:ext cx="416204" cy="459421"/>
                    </a:xfrm>
                    <a:prstGeom prst="rect">
                      <a:avLst/>
                    </a:prstGeom>
                    <a:blipFill>
                      <a:blip r:embed="rId39"/>
                      <a:stretch>
                        <a:fillRect r="-6349" b="-161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0" name="TextBox 179">
                      <a:extLst>
                        <a:ext uri="{FF2B5EF4-FFF2-40B4-BE49-F238E27FC236}">
                          <a16:creationId xmlns:a16="http://schemas.microsoft.com/office/drawing/2014/main" id="{9C1930DD-9421-5224-25C5-D0B79D8ACF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36344" y="4288319"/>
                      <a:ext cx="416204" cy="4594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0" name="TextBox 179">
                      <a:extLst>
                        <a:ext uri="{FF2B5EF4-FFF2-40B4-BE49-F238E27FC236}">
                          <a16:creationId xmlns:a16="http://schemas.microsoft.com/office/drawing/2014/main" id="{9C1930DD-9421-5224-25C5-D0B79D8ACF2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36344" y="4288319"/>
                      <a:ext cx="416204" cy="459421"/>
                    </a:xfrm>
                    <a:prstGeom prst="rect">
                      <a:avLst/>
                    </a:prstGeom>
                    <a:blipFill>
                      <a:blip r:embed="rId40"/>
                      <a:stretch>
                        <a:fillRect r="-6349" b="-1774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1" name="TextBox 180">
                      <a:extLst>
                        <a:ext uri="{FF2B5EF4-FFF2-40B4-BE49-F238E27FC236}">
                          <a16:creationId xmlns:a16="http://schemas.microsoft.com/office/drawing/2014/main" id="{FF2AF72F-F080-309D-A71C-0BDBDB4498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17769" y="4288319"/>
                      <a:ext cx="416204" cy="4594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1" name="TextBox 180">
                      <a:extLst>
                        <a:ext uri="{FF2B5EF4-FFF2-40B4-BE49-F238E27FC236}">
                          <a16:creationId xmlns:a16="http://schemas.microsoft.com/office/drawing/2014/main" id="{FF2AF72F-F080-309D-A71C-0BDBDB44987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17769" y="4288319"/>
                      <a:ext cx="416204" cy="459421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 r="-7937" b="-1774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3" name="TextBox 182">
                      <a:extLst>
                        <a:ext uri="{FF2B5EF4-FFF2-40B4-BE49-F238E27FC236}">
                          <a16:creationId xmlns:a16="http://schemas.microsoft.com/office/drawing/2014/main" id="{44FB93BD-7E91-5ADA-9078-138BD94C72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99194" y="4288319"/>
                      <a:ext cx="416204" cy="4594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3" name="TextBox 182">
                      <a:extLst>
                        <a:ext uri="{FF2B5EF4-FFF2-40B4-BE49-F238E27FC236}">
                          <a16:creationId xmlns:a16="http://schemas.microsoft.com/office/drawing/2014/main" id="{44FB93BD-7E91-5ADA-9078-138BD94C72F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9194" y="4288319"/>
                      <a:ext cx="416204" cy="459421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 r="-6250" b="-161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2BD5BE8A-C2B7-6CBA-C6A0-76332ADE0920}"/>
                    </a:ext>
                  </a:extLst>
                </p:cNvPr>
                <p:cNvGrpSpPr/>
                <p:nvPr/>
              </p:nvGrpSpPr>
              <p:grpSpPr>
                <a:xfrm>
                  <a:off x="2057400" y="4648200"/>
                  <a:ext cx="2669535" cy="569844"/>
                  <a:chOff x="2050774" y="5502965"/>
                  <a:chExt cx="2669535" cy="569844"/>
                </a:xfrm>
              </p:grpSpPr>
              <p:cxnSp>
                <p:nvCxnSpPr>
                  <p:cNvPr id="186" name="Straight Arrow Connector 185">
                    <a:extLst>
                      <a:ext uri="{FF2B5EF4-FFF2-40B4-BE49-F238E27FC236}">
                        <a16:creationId xmlns:a16="http://schemas.microsoft.com/office/drawing/2014/main" id="{03C5E6E8-F28F-8F55-1461-35CCD0A713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2196548" y="5536096"/>
                    <a:ext cx="2166730" cy="536713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87" name="Straight Arrow Connector 186">
                    <a:extLst>
                      <a:ext uri="{FF2B5EF4-FFF2-40B4-BE49-F238E27FC236}">
                        <a16:creationId xmlns:a16="http://schemas.microsoft.com/office/drawing/2014/main" id="{CB791993-E29E-85EA-731F-7B6B63093D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3110948" y="5555974"/>
                    <a:ext cx="1421295" cy="516835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89" name="Straight Arrow Connector 188">
                    <a:extLst>
                      <a:ext uri="{FF2B5EF4-FFF2-40B4-BE49-F238E27FC236}">
                        <a16:creationId xmlns:a16="http://schemas.microsoft.com/office/drawing/2014/main" id="{30F23B99-1A2D-CBB6-80C1-63FC850548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3995530" y="5575852"/>
                    <a:ext cx="665922" cy="467139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90" name="Straight Arrow Connector 189">
                    <a:extLst>
                      <a:ext uri="{FF2B5EF4-FFF2-40B4-BE49-F238E27FC236}">
                        <a16:creationId xmlns:a16="http://schemas.microsoft.com/office/drawing/2014/main" id="{9D8F60CE-D894-0449-AE1E-62CB00307C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4720309" y="5572125"/>
                    <a:ext cx="0" cy="408698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91" name="Straight Arrow Connector 190">
                    <a:extLst>
                      <a:ext uri="{FF2B5EF4-FFF2-40B4-BE49-F238E27FC236}">
                        <a16:creationId xmlns:a16="http://schemas.microsoft.com/office/drawing/2014/main" id="{2E6F86DC-052B-C61C-0D44-CB2AAB7D1D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2124439" y="5502965"/>
                    <a:ext cx="1421295" cy="516835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92" name="Straight Arrow Connector 191">
                    <a:extLst>
                      <a:ext uri="{FF2B5EF4-FFF2-40B4-BE49-F238E27FC236}">
                        <a16:creationId xmlns:a16="http://schemas.microsoft.com/office/drawing/2014/main" id="{6B160BA8-F524-50D0-17A0-6947EAC1AD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3009021" y="5522843"/>
                    <a:ext cx="665922" cy="4671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93" name="Straight Arrow Connector 192">
                    <a:extLst>
                      <a:ext uri="{FF2B5EF4-FFF2-40B4-BE49-F238E27FC236}">
                        <a16:creationId xmlns:a16="http://schemas.microsoft.com/office/drawing/2014/main" id="{5219243F-E9CF-8C2C-6E05-77D4C0F9D0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3836504" y="5546035"/>
                    <a:ext cx="9939" cy="4671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94" name="Straight Arrow Connector 193">
                    <a:extLst>
                      <a:ext uri="{FF2B5EF4-FFF2-40B4-BE49-F238E27FC236}">
                        <a16:creationId xmlns:a16="http://schemas.microsoft.com/office/drawing/2014/main" id="{FDB33591-8328-F299-8723-983B0C18C6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2087217" y="5526157"/>
                    <a:ext cx="765313" cy="477078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95" name="Straight Arrow Connector 194">
                    <a:extLst>
                      <a:ext uri="{FF2B5EF4-FFF2-40B4-BE49-F238E27FC236}">
                        <a16:creationId xmlns:a16="http://schemas.microsoft.com/office/drawing/2014/main" id="{5B2C146D-1038-3D56-46CF-0340929EF4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2961861" y="5529470"/>
                    <a:ext cx="9939" cy="4671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96" name="Straight Arrow Connector 195">
                    <a:extLst>
                      <a:ext uri="{FF2B5EF4-FFF2-40B4-BE49-F238E27FC236}">
                        <a16:creationId xmlns:a16="http://schemas.microsoft.com/office/drawing/2014/main" id="{7A29CD4C-175A-7FF6-5447-38CDA6A7CF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2050774" y="5512905"/>
                    <a:ext cx="9939" cy="4671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</p:grp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486F1886-3083-35DC-D304-7E43AB21A67C}"/>
                  </a:ext>
                </a:extLst>
              </p:cNvPr>
              <p:cNvGrpSpPr/>
              <p:nvPr/>
            </p:nvGrpSpPr>
            <p:grpSpPr>
              <a:xfrm>
                <a:off x="1792376" y="2801594"/>
                <a:ext cx="3088812" cy="904490"/>
                <a:chOff x="1854919" y="3438449"/>
                <a:chExt cx="3060479" cy="94139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0FC32F03-3772-6ECD-C8C5-49AA7713F1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54919" y="3438449"/>
                      <a:ext cx="416204" cy="4594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0FC32F03-3772-6ECD-C8C5-49AA7713F13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54919" y="3438449"/>
                      <a:ext cx="416204" cy="459421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 r="-6349" b="-161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TextBox 160">
                      <a:extLst>
                        <a:ext uri="{FF2B5EF4-FFF2-40B4-BE49-F238E27FC236}">
                          <a16:creationId xmlns:a16="http://schemas.microsoft.com/office/drawing/2014/main" id="{130A9864-FF71-9A0D-F629-9157257CFD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36344" y="3450119"/>
                      <a:ext cx="416204" cy="4594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61" name="TextBox 160">
                      <a:extLst>
                        <a:ext uri="{FF2B5EF4-FFF2-40B4-BE49-F238E27FC236}">
                          <a16:creationId xmlns:a16="http://schemas.microsoft.com/office/drawing/2014/main" id="{130A9864-FF71-9A0D-F629-9157257CFDC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36344" y="3450119"/>
                      <a:ext cx="416204" cy="459421"/>
                    </a:xfrm>
                    <a:prstGeom prst="rect">
                      <a:avLst/>
                    </a:prstGeom>
                    <a:blipFill>
                      <a:blip r:embed="rId44"/>
                      <a:stretch>
                        <a:fillRect r="-6349" b="-1774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2" name="TextBox 161">
                      <a:extLst>
                        <a:ext uri="{FF2B5EF4-FFF2-40B4-BE49-F238E27FC236}">
                          <a16:creationId xmlns:a16="http://schemas.microsoft.com/office/drawing/2014/main" id="{267BE07F-01A9-A4FF-FF88-4250E03533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17769" y="3450119"/>
                      <a:ext cx="416204" cy="4594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62" name="TextBox 161">
                      <a:extLst>
                        <a:ext uri="{FF2B5EF4-FFF2-40B4-BE49-F238E27FC236}">
                          <a16:creationId xmlns:a16="http://schemas.microsoft.com/office/drawing/2014/main" id="{267BE07F-01A9-A4FF-FF88-4250E035335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17769" y="3450119"/>
                      <a:ext cx="416204" cy="459421"/>
                    </a:xfrm>
                    <a:prstGeom prst="rect">
                      <a:avLst/>
                    </a:prstGeom>
                    <a:blipFill>
                      <a:blip r:embed="rId45"/>
                      <a:stretch>
                        <a:fillRect r="-7937" b="-1774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3" name="TextBox 162">
                      <a:extLst>
                        <a:ext uri="{FF2B5EF4-FFF2-40B4-BE49-F238E27FC236}">
                          <a16:creationId xmlns:a16="http://schemas.microsoft.com/office/drawing/2014/main" id="{9455D237-E730-67D1-F3D3-4118B82852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99194" y="3450119"/>
                      <a:ext cx="416204" cy="4594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E7B900">
                                            <a:lumMod val="75000"/>
                                          </a:srgb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63" name="TextBox 162">
                      <a:extLst>
                        <a:ext uri="{FF2B5EF4-FFF2-40B4-BE49-F238E27FC236}">
                          <a16:creationId xmlns:a16="http://schemas.microsoft.com/office/drawing/2014/main" id="{9455D237-E730-67D1-F3D3-4118B82852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99194" y="3450119"/>
                      <a:ext cx="416204" cy="459421"/>
                    </a:xfrm>
                    <a:prstGeom prst="rect">
                      <a:avLst/>
                    </a:prstGeom>
                    <a:blipFill>
                      <a:blip r:embed="rId46"/>
                      <a:stretch>
                        <a:fillRect r="-6250" b="-1774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FDB2E370-27CD-52F5-63E8-7DB6D1B7A545}"/>
                    </a:ext>
                  </a:extLst>
                </p:cNvPr>
                <p:cNvGrpSpPr/>
                <p:nvPr/>
              </p:nvGrpSpPr>
              <p:grpSpPr>
                <a:xfrm>
                  <a:off x="2057400" y="3810000"/>
                  <a:ext cx="2669535" cy="569844"/>
                  <a:chOff x="2050774" y="5502965"/>
                  <a:chExt cx="2669535" cy="569844"/>
                </a:xfrm>
              </p:grpSpPr>
              <p:cxnSp>
                <p:nvCxnSpPr>
                  <p:cNvPr id="165" name="Straight Arrow Connector 164">
                    <a:extLst>
                      <a:ext uri="{FF2B5EF4-FFF2-40B4-BE49-F238E27FC236}">
                        <a16:creationId xmlns:a16="http://schemas.microsoft.com/office/drawing/2014/main" id="{0A052D08-F16D-4094-2CA8-D3A437D64F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2196548" y="5536096"/>
                    <a:ext cx="2166730" cy="536713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66" name="Straight Arrow Connector 165">
                    <a:extLst>
                      <a:ext uri="{FF2B5EF4-FFF2-40B4-BE49-F238E27FC236}">
                        <a16:creationId xmlns:a16="http://schemas.microsoft.com/office/drawing/2014/main" id="{F7910AC9-4DBE-DF8D-AD48-0EE69B68E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3110948" y="5555974"/>
                    <a:ext cx="1421295" cy="516835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67" name="Straight Arrow Connector 166">
                    <a:extLst>
                      <a:ext uri="{FF2B5EF4-FFF2-40B4-BE49-F238E27FC236}">
                        <a16:creationId xmlns:a16="http://schemas.microsoft.com/office/drawing/2014/main" id="{FC33C65D-FE2D-39CA-D865-1D9817FEC4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3995530" y="5575852"/>
                    <a:ext cx="665922" cy="467139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68" name="Straight Arrow Connector 167">
                    <a:extLst>
                      <a:ext uri="{FF2B5EF4-FFF2-40B4-BE49-F238E27FC236}">
                        <a16:creationId xmlns:a16="http://schemas.microsoft.com/office/drawing/2014/main" id="{8E25A0B0-3C95-409D-9F95-F5E032DCA7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4720309" y="5572125"/>
                    <a:ext cx="0" cy="408698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69" name="Straight Arrow Connector 168">
                    <a:extLst>
                      <a:ext uri="{FF2B5EF4-FFF2-40B4-BE49-F238E27FC236}">
                        <a16:creationId xmlns:a16="http://schemas.microsoft.com/office/drawing/2014/main" id="{486599B9-D48F-1DE2-4F3D-D9E5722BF6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2124439" y="5502965"/>
                    <a:ext cx="1421295" cy="516835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6D4F0C48-3DD1-3D21-7AC3-ABDAF7383E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3009021" y="5522843"/>
                    <a:ext cx="665922" cy="4671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71" name="Straight Arrow Connector 170">
                    <a:extLst>
                      <a:ext uri="{FF2B5EF4-FFF2-40B4-BE49-F238E27FC236}">
                        <a16:creationId xmlns:a16="http://schemas.microsoft.com/office/drawing/2014/main" id="{B7DC0832-F1D0-1EBB-B30A-133A66ED87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3836504" y="5546035"/>
                    <a:ext cx="9939" cy="4671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72" name="Straight Arrow Connector 171">
                    <a:extLst>
                      <a:ext uri="{FF2B5EF4-FFF2-40B4-BE49-F238E27FC236}">
                        <a16:creationId xmlns:a16="http://schemas.microsoft.com/office/drawing/2014/main" id="{0D0368A9-3905-70C7-E2CE-75F94AE9B3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2087217" y="5526157"/>
                    <a:ext cx="765313" cy="477078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73" name="Straight Arrow Connector 172">
                    <a:extLst>
                      <a:ext uri="{FF2B5EF4-FFF2-40B4-BE49-F238E27FC236}">
                        <a16:creationId xmlns:a16="http://schemas.microsoft.com/office/drawing/2014/main" id="{FA86E0D8-C047-50A1-4A83-BFD7751AA0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2961861" y="5529470"/>
                    <a:ext cx="9939" cy="4671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  <p:cxnSp>
                <p:nvCxnSpPr>
                  <p:cNvPr id="174" name="Straight Arrow Connector 173">
                    <a:extLst>
                      <a:ext uri="{FF2B5EF4-FFF2-40B4-BE49-F238E27FC236}">
                        <a16:creationId xmlns:a16="http://schemas.microsoft.com/office/drawing/2014/main" id="{478C4305-9BEC-6472-63A0-CE5076B4D6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2050774" y="5512905"/>
                    <a:ext cx="9939" cy="4671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chemeClr val="accent6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  <a:effectLst/>
                </p:spPr>
              </p:cxnSp>
            </p:grp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C00DC7C-787D-5D61-1BEE-2ACA055E7D1A}"/>
                  </a:ext>
                </a:extLst>
              </p:cNvPr>
              <p:cNvGrpSpPr/>
              <p:nvPr/>
            </p:nvGrpSpPr>
            <p:grpSpPr>
              <a:xfrm>
                <a:off x="2035636" y="2132453"/>
                <a:ext cx="3422143" cy="634323"/>
                <a:chOff x="2095948" y="2742007"/>
                <a:chExt cx="3390752" cy="660205"/>
              </a:xfrm>
            </p:grpSpPr>
            <p:cxnSp>
              <p:nvCxnSpPr>
                <p:cNvPr id="152" name="Straight Arrow Connector 151">
                  <a:extLst>
                    <a:ext uri="{FF2B5EF4-FFF2-40B4-BE49-F238E27FC236}">
                      <a16:creationId xmlns:a16="http://schemas.microsoft.com/office/drawing/2014/main" id="{D0B127AE-1C04-340A-FEB1-D8D7F22F6C8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831442" y="3036332"/>
                  <a:ext cx="228900" cy="36588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4EB77C5E-8C84-C2F5-8896-E672D2934B4F}"/>
                    </a:ext>
                  </a:extLst>
                </p:cNvPr>
                <p:cNvSpPr txBox="1"/>
                <p:nvPr/>
              </p:nvSpPr>
              <p:spPr>
                <a:xfrm>
                  <a:off x="3792894" y="2743200"/>
                  <a:ext cx="927415" cy="3844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  que</a:t>
                  </a:r>
                  <a:endParaRPr lang="en-US" dirty="0"/>
                </a:p>
              </p:txBody>
            </p:sp>
            <p:cxnSp>
              <p:nvCxnSpPr>
                <p:cNvPr id="154" name="Straight Arrow Connector 153">
                  <a:extLst>
                    <a:ext uri="{FF2B5EF4-FFF2-40B4-BE49-F238E27FC236}">
                      <a16:creationId xmlns:a16="http://schemas.microsoft.com/office/drawing/2014/main" id="{8D1CC82C-819F-C1D6-4607-5E92CC0FBA8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686748" y="3036332"/>
                  <a:ext cx="228900" cy="36588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15E0DB62-6CCB-A6FA-2613-A85EBE3DDE8F}"/>
                    </a:ext>
                  </a:extLst>
                </p:cNvPr>
                <p:cNvSpPr txBox="1"/>
                <p:nvPr/>
              </p:nvSpPr>
              <p:spPr>
                <a:xfrm>
                  <a:off x="4648200" y="2743200"/>
                  <a:ext cx="838500" cy="3844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dirty="0">
                      <a:solidFill>
                        <a:srgbClr val="0070C0"/>
                      </a:solidFill>
                      <a:latin typeface="Tahoma"/>
                    </a:rPr>
                    <a:t>  Joe</a:t>
                  </a:r>
                  <a:endParaRPr lang="en-US" dirty="0"/>
                </a:p>
              </p:txBody>
            </p:sp>
            <p:cxnSp>
              <p:nvCxnSpPr>
                <p:cNvPr id="156" name="Straight Arrow Connector 155">
                  <a:extLst>
                    <a:ext uri="{FF2B5EF4-FFF2-40B4-BE49-F238E27FC236}">
                      <a16:creationId xmlns:a16="http://schemas.microsoft.com/office/drawing/2014/main" id="{E723B958-2CE4-C6F8-035D-A37C554FDF8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010348" y="3036332"/>
                  <a:ext cx="228900" cy="36588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8653529E-4C71-A4E9-7DA5-1E4EB1D2B843}"/>
                    </a:ext>
                  </a:extLst>
                </p:cNvPr>
                <p:cNvSpPr txBox="1"/>
                <p:nvPr/>
              </p:nvSpPr>
              <p:spPr>
                <a:xfrm>
                  <a:off x="3080613" y="2742007"/>
                  <a:ext cx="838500" cy="3844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0" lang="en-US" sz="1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veut</a:t>
                  </a:r>
                  <a:endParaRPr lang="en-US" dirty="0"/>
                </a:p>
              </p:txBody>
            </p:sp>
            <p:cxnSp>
              <p:nvCxnSpPr>
                <p:cNvPr id="158" name="Straight Arrow Connector 157">
                  <a:extLst>
                    <a:ext uri="{FF2B5EF4-FFF2-40B4-BE49-F238E27FC236}">
                      <a16:creationId xmlns:a16="http://schemas.microsoft.com/office/drawing/2014/main" id="{E7CC6D0D-0A8F-1B03-8C52-92036AD3831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095948" y="3036332"/>
                  <a:ext cx="228900" cy="36588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AF523E3B-37D0-057E-6A47-46773636000B}"/>
                    </a:ext>
                  </a:extLst>
                </p:cNvPr>
                <p:cNvSpPr txBox="1"/>
                <p:nvPr/>
              </p:nvSpPr>
              <p:spPr>
                <a:xfrm>
                  <a:off x="2195758" y="2754554"/>
                  <a:ext cx="904462" cy="3844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800" dirty="0">
                      <a:solidFill>
                        <a:srgbClr val="0070C0"/>
                      </a:solidFill>
                      <a:latin typeface="Tahoma"/>
                    </a:rPr>
                    <a:t>nation</a:t>
                  </a:r>
                  <a:endParaRPr lang="en-US" dirty="0"/>
                </a:p>
              </p:txBody>
            </p:sp>
          </p:grpSp>
        </p:grp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A6CE1B05-282C-77FA-CC23-836098546414}"/>
                </a:ext>
              </a:extLst>
            </p:cNvPr>
            <p:cNvSpPr/>
            <p:nvPr/>
          </p:nvSpPr>
          <p:spPr bwMode="auto">
            <a:xfrm>
              <a:off x="5743621" y="1295400"/>
              <a:ext cx="3552779" cy="3268619"/>
            </a:xfrm>
            <a:prstGeom prst="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7A27F22A-8052-347A-28FF-7389B7CCA990}"/>
              </a:ext>
            </a:extLst>
          </p:cNvPr>
          <p:cNvSpPr txBox="1"/>
          <p:nvPr/>
        </p:nvSpPr>
        <p:spPr>
          <a:xfrm>
            <a:off x="5911167" y="4583213"/>
            <a:ext cx="315663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decoder self-attention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36DDD-63F3-7C10-FD67-2798CC386BB8}"/>
              </a:ext>
            </a:extLst>
          </p:cNvPr>
          <p:cNvSpPr txBox="1"/>
          <p:nvPr/>
        </p:nvSpPr>
        <p:spPr>
          <a:xfrm>
            <a:off x="914401" y="0"/>
            <a:ext cx="822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For some missing details: Check out “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  <a:hlinkClick r:id="rId47"/>
              </a:rPr>
              <a:t>The Illustrated Transformer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”  by Jay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Alammar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0306A6-53C7-481F-6593-B49FD285D593}"/>
              </a:ext>
            </a:extLst>
          </p:cNvPr>
          <p:cNvGrpSpPr/>
          <p:nvPr/>
        </p:nvGrpSpPr>
        <p:grpSpPr>
          <a:xfrm>
            <a:off x="2736574" y="2146852"/>
            <a:ext cx="4012096" cy="1928191"/>
            <a:chOff x="2736574" y="2146852"/>
            <a:chExt cx="4012096" cy="1928191"/>
          </a:xfrm>
        </p:grpSpPr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56A515D5-9A0F-49CB-B8DB-712E9BA9DBB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91678" y="3528391"/>
              <a:ext cx="3737113" cy="546652"/>
            </a:xfrm>
            <a:prstGeom prst="straightConnector1">
              <a:avLst/>
            </a:prstGeom>
            <a:noFill/>
            <a:ln w="2857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03DC64B-B441-28D5-B361-B7C4229DCAF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932043" y="2822713"/>
              <a:ext cx="3816627" cy="1192696"/>
            </a:xfrm>
            <a:prstGeom prst="straightConnector1">
              <a:avLst/>
            </a:prstGeom>
            <a:noFill/>
            <a:ln w="2857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5747C4C-62AA-A368-779E-A35791B0A3E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36574" y="2146852"/>
              <a:ext cx="3972339" cy="1842053"/>
            </a:xfrm>
            <a:prstGeom prst="straightConnector1">
              <a:avLst/>
            </a:prstGeom>
            <a:noFill/>
            <a:ln w="2857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A7AB931-8E53-3F0F-460C-2BB9DB417973}"/>
              </a:ext>
            </a:extLst>
          </p:cNvPr>
          <p:cNvSpPr txBox="1"/>
          <p:nvPr/>
        </p:nvSpPr>
        <p:spPr>
          <a:xfrm>
            <a:off x="0" y="1524000"/>
            <a:ext cx="58926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solidFill>
                  <a:srgbClr val="7030A0"/>
                </a:solidFill>
                <a:latin typeface="Tahoma" panose="020B0604030504040204" pitchFamily="34" charset="0"/>
              </a:rPr>
              <a:t>Encoder-decoder cross-attention: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7030A0"/>
                </a:solidFill>
                <a:latin typeface="Tahoma" panose="020B0604030504040204" pitchFamily="34" charset="0"/>
              </a:rPr>
              <a:t>Each decoder token looks at </a:t>
            </a:r>
            <a:r>
              <a:rPr lang="en-US" sz="1800" u="sng" kern="0" dirty="0">
                <a:solidFill>
                  <a:srgbClr val="7030A0"/>
                </a:solidFill>
                <a:latin typeface="Tahoma" panose="020B0604030504040204" pitchFamily="34" charset="0"/>
              </a:rPr>
              <a:t>all</a:t>
            </a:r>
            <a:r>
              <a:rPr lang="en-US" sz="1800" kern="0" dirty="0">
                <a:solidFill>
                  <a:srgbClr val="7030A0"/>
                </a:solidFill>
                <a:latin typeface="Tahoma" panose="020B0604030504040204" pitchFamily="34" charset="0"/>
              </a:rPr>
              <a:t> encoder tokens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u="sng" kern="0" dirty="0">
                <a:solidFill>
                  <a:srgbClr val="7030A0"/>
                </a:solidFill>
                <a:latin typeface="Tahoma" panose="020B0604030504040204" pitchFamily="34" charset="0"/>
              </a:rPr>
              <a:t>All</a:t>
            </a:r>
            <a:r>
              <a:rPr lang="en-US" sz="1800" kern="0" dirty="0">
                <a:solidFill>
                  <a:srgbClr val="7030A0"/>
                </a:solidFill>
                <a:latin typeface="Tahoma" panose="020B0604030504040204" pitchFamily="34" charset="0"/>
              </a:rPr>
              <a:t> layers of decoder look at </a:t>
            </a:r>
            <a:r>
              <a:rPr lang="en-US" sz="1800" u="sng" kern="0" dirty="0">
                <a:solidFill>
                  <a:srgbClr val="7030A0"/>
                </a:solidFill>
                <a:latin typeface="Tahoma" panose="020B0604030504040204" pitchFamily="34" charset="0"/>
              </a:rPr>
              <a:t>top</a:t>
            </a:r>
            <a:r>
              <a:rPr lang="en-US" sz="1800" kern="0" dirty="0">
                <a:solidFill>
                  <a:srgbClr val="7030A0"/>
                </a:solidFill>
                <a:latin typeface="Tahoma" panose="020B0604030504040204" pitchFamily="34" charset="0"/>
              </a:rPr>
              <a:t> layer of encoder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7030A0"/>
                </a:solidFill>
                <a:latin typeface="Tahoma" panose="020B0604030504040204" pitchFamily="34" charset="0"/>
              </a:rPr>
              <a:t>Diagram shows dec time 2 looking at enc time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7030A0"/>
                </a:solidFill>
                <a:latin typeface="Tahoma" panose="020B0604030504040204" pitchFamily="34" charset="0"/>
              </a:rPr>
              <a:t>Use distinct heads for self- and cross-</a:t>
            </a:r>
            <a:r>
              <a:rPr lang="en-US" sz="1800" kern="0" dirty="0" err="1">
                <a:solidFill>
                  <a:srgbClr val="7030A0"/>
                </a:solidFill>
                <a:latin typeface="Tahoma" panose="020B0604030504040204" pitchFamily="34" charset="0"/>
              </a:rPr>
              <a:t>att</a:t>
            </a:r>
            <a:endParaRPr lang="en-US" sz="1800" kern="0" dirty="0">
              <a:solidFill>
                <a:srgbClr val="7030A0"/>
              </a:solidFill>
              <a:latin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7030A0"/>
                </a:solidFill>
                <a:latin typeface="Tahoma" panose="020B0604030504040204" pitchFamily="34" charset="0"/>
              </a:rPr>
              <a:t>Or alternate self-</a:t>
            </a:r>
            <a:r>
              <a:rPr lang="en-US" sz="1800" kern="0" dirty="0" err="1">
                <a:solidFill>
                  <a:srgbClr val="7030A0"/>
                </a:solidFill>
                <a:latin typeface="Tahoma" panose="020B0604030504040204" pitchFamily="34" charset="0"/>
              </a:rPr>
              <a:t>att</a:t>
            </a:r>
            <a:r>
              <a:rPr lang="en-US" sz="1800" kern="0" dirty="0">
                <a:solidFill>
                  <a:srgbClr val="7030A0"/>
                </a:solidFill>
                <a:latin typeface="Tahoma" panose="020B0604030504040204" pitchFamily="34" charset="0"/>
              </a:rPr>
              <a:t> and cross-</a:t>
            </a:r>
            <a:r>
              <a:rPr lang="en-US" sz="1800" kern="0" dirty="0" err="1">
                <a:solidFill>
                  <a:srgbClr val="7030A0"/>
                </a:solidFill>
                <a:latin typeface="Tahoma" panose="020B0604030504040204" pitchFamily="34" charset="0"/>
              </a:rPr>
              <a:t>att</a:t>
            </a:r>
            <a:r>
              <a:rPr lang="en-US" sz="1800" kern="0" dirty="0">
                <a:solidFill>
                  <a:srgbClr val="7030A0"/>
                </a:solidFill>
                <a:latin typeface="Tahoma" panose="020B0604030504040204" pitchFamily="34" charset="0"/>
              </a:rPr>
              <a:t> layers</a:t>
            </a:r>
          </a:p>
        </p:txBody>
      </p:sp>
    </p:spTree>
    <p:extLst>
      <p:ext uri="{BB962C8B-B14F-4D97-AF65-F5344CB8AC3E}">
        <p14:creationId xmlns:p14="http://schemas.microsoft.com/office/powerpoint/2010/main" val="113099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5" grpId="0"/>
      <p:bldP spid="36" grpId="0" uiExpand="1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754FD-4367-6527-42D4-D09B4FB0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8C718-2268-A88D-4DD5-8DEC37FAF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686800" cy="4648200"/>
              </a:xfrm>
            </p:spPr>
            <p:txBody>
              <a:bodyPr/>
              <a:lstStyle/>
              <a:p>
                <a:r>
                  <a:rPr lang="en-US" sz="2800" dirty="0"/>
                  <a:t>From earlier slide:</a:t>
                </a:r>
              </a:p>
              <a:p>
                <a:pPr lvl="1"/>
                <a:r>
                  <a:rPr lang="en-US" sz="2400" dirty="0"/>
                  <a:t>“Can encode an </a:t>
                </a:r>
                <a:r>
                  <a:rPr lang="en-US" sz="2400" u="sng" dirty="0"/>
                  <a:t>unordered bag</a:t>
                </a:r>
                <a:r>
                  <a:rPr lang="en-US" sz="2400" dirty="0"/>
                  <a:t> of objects, of any size …”</a:t>
                </a:r>
                <a:endParaRPr lang="en-US" sz="2000" dirty="0"/>
              </a:p>
              <a:p>
                <a:r>
                  <a:rPr lang="en-US" sz="2800" dirty="0"/>
                  <a:t>But don’t we care about word order??</a:t>
                </a:r>
              </a:p>
              <a:p>
                <a:pPr lvl="1"/>
                <a:r>
                  <a:rPr lang="en-US" sz="2400" dirty="0"/>
                  <a:t>Attention </a:t>
                </a:r>
                <a:r>
                  <a:rPr lang="en-US" sz="2400" u="sng" dirty="0"/>
                  <a:t>doesn’t see </a:t>
                </a:r>
                <a:r>
                  <a:rPr lang="en-US" sz="2400" dirty="0"/>
                  <a:t>the order of the words.</a:t>
                </a:r>
              </a:p>
              <a:p>
                <a:r>
                  <a:rPr lang="en-US" sz="2800" dirty="0"/>
                  <a:t>One standard solution:</a:t>
                </a:r>
              </a:p>
              <a:p>
                <a:pPr lvl="1"/>
                <a:r>
                  <a:rPr lang="en-US" sz="2400" dirty="0"/>
                  <a:t>Replace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  <a:p>
                <a:pPr lvl="1"/>
                <a:r>
                  <a:rPr lang="en-US" sz="2400" dirty="0"/>
                  <a:t>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encodes “position 4”</a:t>
                </a:r>
              </a:p>
              <a:p>
                <a:pPr lvl="1"/>
                <a:r>
                  <a:rPr lang="en-US" sz="2400" dirty="0"/>
                  <a:t>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encodes the word at that position</a:t>
                </a:r>
              </a:p>
              <a:p>
                <a:pPr lvl="1"/>
                <a:r>
                  <a:rPr lang="en-US" sz="2400" dirty="0"/>
                  <a:t>Attention sees both: e.g., the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FF33CC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 logit (attention on input 4) will be a sum of logits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There’s a standard sinusoidal scheme for constructing the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so we don’t have to learn them – they’re fixed</a:t>
                </a:r>
              </a:p>
              <a:p>
                <a:pPr lvl="1"/>
                <a:endParaRPr lang="en-US" sz="2400" dirty="0">
                  <a:solidFill>
                    <a:srgbClr val="FF0000"/>
                  </a:solidFill>
                </a:endParaRPr>
              </a:p>
              <a:p>
                <a:pPr lvl="1"/>
                <a:endParaRPr lang="en-US" sz="2400" dirty="0">
                  <a:solidFill>
                    <a:srgbClr val="FF0000"/>
                  </a:solidFill>
                </a:endParaRPr>
              </a:p>
              <a:p>
                <a:pPr lvl="1"/>
                <a:endParaRPr lang="en-US" sz="2400" dirty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8C718-2268-A88D-4DD5-8DEC37FAF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686800" cy="4648200"/>
              </a:xfrm>
              <a:blipFill>
                <a:blip r:embed="rId2"/>
                <a:stretch>
                  <a:fillRect l="-1193" t="-1444" r="-281" b="-19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ED6A4-93F8-3D08-2BAF-E0CA486A82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F5351-E410-46EC-FA9A-21B1A0F5F8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699043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22201-01CD-4050-88A6-81D7662D1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524000"/>
            <a:ext cx="8527913" cy="4648200"/>
          </a:xfrm>
        </p:spPr>
        <p:txBody>
          <a:bodyPr/>
          <a:lstStyle/>
          <a:p>
            <a:r>
              <a:rPr lang="en-US" sz="2400" dirty="0"/>
              <a:t>Positional embedding schemes</a:t>
            </a:r>
          </a:p>
          <a:p>
            <a:pPr lvl="1"/>
            <a:r>
              <a:rPr lang="en-US" sz="2000" dirty="0"/>
              <a:t>Real-valued embeddings of integers</a:t>
            </a:r>
          </a:p>
          <a:p>
            <a:pPr lvl="1"/>
            <a:r>
              <a:rPr lang="en-US" sz="2000" dirty="0"/>
              <a:t>Binary embeddings of integers (warmup)</a:t>
            </a:r>
          </a:p>
          <a:p>
            <a:pPr lvl="1"/>
            <a:r>
              <a:rPr lang="en-US" sz="2000" dirty="0"/>
              <a:t>Sinusoidal embeddings as best-of-both-worlds</a:t>
            </a:r>
          </a:p>
          <a:p>
            <a:pPr lvl="2"/>
            <a:r>
              <a:rPr lang="en-US" sz="1600" dirty="0"/>
              <a:t>Picture of sinusoidal embeddings</a:t>
            </a:r>
          </a:p>
          <a:p>
            <a:pPr lvl="2"/>
            <a:r>
              <a:rPr lang="en-US" sz="1600" dirty="0"/>
              <a:t>Relationship to angles</a:t>
            </a:r>
          </a:p>
          <a:p>
            <a:pPr lvl="2"/>
            <a:r>
              <a:rPr lang="en-US" sz="1600" dirty="0"/>
              <a:t>Arithmetic on sinusoidal embeddings</a:t>
            </a:r>
          </a:p>
          <a:p>
            <a:pPr lvl="1"/>
            <a:r>
              <a:rPr lang="en-US" sz="2000" dirty="0"/>
              <a:t>Learned positional embeddings</a:t>
            </a:r>
          </a:p>
          <a:p>
            <a:pPr lvl="1"/>
            <a:r>
              <a:rPr lang="en-US" sz="2000" dirty="0"/>
              <a:t>Relative embeddings</a:t>
            </a:r>
          </a:p>
          <a:p>
            <a:pPr lvl="1"/>
            <a:endParaRPr lang="en-US" sz="2000" dirty="0"/>
          </a:p>
          <a:p>
            <a:r>
              <a:rPr lang="en-US" sz="2400" dirty="0"/>
              <a:t>Parameter-efficient fine-tuning and RLHF are covered in a later lecture, but perhaps should be moved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0ABE6-3FCC-4186-BA16-D5CBC98FEB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DF456-A8CF-4758-97C8-C743E32F28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163</a:t>
            </a:fld>
            <a:endParaRPr lang="en-US" alt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CF7724F-C024-4873-ADD2-72C646FE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Whiteboard topics</a:t>
            </a:r>
          </a:p>
        </p:txBody>
      </p:sp>
    </p:spTree>
    <p:extLst>
      <p:ext uri="{BB962C8B-B14F-4D97-AF65-F5344CB8AC3E}">
        <p14:creationId xmlns:p14="http://schemas.microsoft.com/office/powerpoint/2010/main" val="19412275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CBB7F-4D5B-D819-1C2D-1255463C0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661400" cy="1143000"/>
          </a:xfrm>
        </p:spPr>
        <p:txBody>
          <a:bodyPr/>
          <a:lstStyle/>
          <a:p>
            <a:r>
              <a:rPr lang="en-US" sz="3200" dirty="0"/>
              <a:t>Parameter-Efficient Fine Tuning </a:t>
            </a:r>
            <a:r>
              <a:rPr lang="en-US" sz="2400" dirty="0"/>
              <a:t>(PEFT)</a:t>
            </a:r>
            <a:br>
              <a:rPr lang="en-US" sz="3200" dirty="0"/>
            </a:br>
            <a:r>
              <a:rPr lang="en-US" sz="2400" dirty="0"/>
              <a:t>(example methods, maybe inside black box?)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A493B-ABB4-2566-D9AC-22B69113C1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23453-9575-D31A-A4AC-C7C0C7D0AB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164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6269774-6745-F599-03F7-14BE279AA798}"/>
                  </a:ext>
                </a:extLst>
              </p:cNvPr>
              <p:cNvSpPr txBox="1"/>
              <p:nvPr/>
            </p:nvSpPr>
            <p:spPr>
              <a:xfrm>
                <a:off x="1700549" y="5417791"/>
                <a:ext cx="4013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6269774-6745-F599-03F7-14BE279AA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549" y="5417791"/>
                <a:ext cx="401328" cy="307777"/>
              </a:xfrm>
              <a:prstGeom prst="rect">
                <a:avLst/>
              </a:prstGeom>
              <a:blipFill>
                <a:blip r:embed="rId2"/>
                <a:stretch>
                  <a:fillRect l="-1515" t="-44000" r="-5757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4C6F3F8-68E9-9C0D-2D7B-6DEA81240827}"/>
                  </a:ext>
                </a:extLst>
              </p:cNvPr>
              <p:cNvSpPr txBox="1"/>
              <p:nvPr/>
            </p:nvSpPr>
            <p:spPr>
              <a:xfrm>
                <a:off x="2585427" y="5417791"/>
                <a:ext cx="4072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4C6F3F8-68E9-9C0D-2D7B-6DEA81240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427" y="5417791"/>
                <a:ext cx="407291" cy="307777"/>
              </a:xfrm>
              <a:prstGeom prst="rect">
                <a:avLst/>
              </a:prstGeom>
              <a:blipFill>
                <a:blip r:embed="rId3"/>
                <a:stretch>
                  <a:fillRect t="-44000" r="-5671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8C87B90-92C9-84E9-BA1C-45DC57D1D692}"/>
                  </a:ext>
                </a:extLst>
              </p:cNvPr>
              <p:cNvSpPr txBox="1"/>
              <p:nvPr/>
            </p:nvSpPr>
            <p:spPr>
              <a:xfrm>
                <a:off x="3470305" y="5417791"/>
                <a:ext cx="4072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8C87B90-92C9-84E9-BA1C-45DC57D1D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305" y="5417791"/>
                <a:ext cx="407291" cy="307777"/>
              </a:xfrm>
              <a:prstGeom prst="rect">
                <a:avLst/>
              </a:prstGeom>
              <a:blipFill>
                <a:blip r:embed="rId4"/>
                <a:stretch>
                  <a:fillRect t="-44000" r="-5671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FB56002-CCE2-42F1-D91D-386C4AE3F1F1}"/>
                  </a:ext>
                </a:extLst>
              </p:cNvPr>
              <p:cNvSpPr txBox="1"/>
              <p:nvPr/>
            </p:nvSpPr>
            <p:spPr>
              <a:xfrm>
                <a:off x="4355183" y="5417791"/>
                <a:ext cx="4072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FB56002-CCE2-42F1-D91D-386C4AE3F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83" y="5417791"/>
                <a:ext cx="407291" cy="307777"/>
              </a:xfrm>
              <a:prstGeom prst="rect">
                <a:avLst/>
              </a:prstGeom>
              <a:blipFill>
                <a:blip r:embed="rId5"/>
                <a:stretch>
                  <a:fillRect t="-44000" r="-5671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88179D69-660F-EFD3-EF7A-1DD5F753518E}"/>
              </a:ext>
            </a:extLst>
          </p:cNvPr>
          <p:cNvSpPr txBox="1"/>
          <p:nvPr/>
        </p:nvSpPr>
        <p:spPr>
          <a:xfrm>
            <a:off x="1536459" y="5651511"/>
            <a:ext cx="586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Joe        to        love       Jill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0FA6BFA-709F-B3AD-FBFA-06488827B8E3}"/>
                  </a:ext>
                </a:extLst>
              </p:cNvPr>
              <p:cNvSpPr txBox="1"/>
              <p:nvPr/>
            </p:nvSpPr>
            <p:spPr>
              <a:xfrm>
                <a:off x="761097" y="5416748"/>
                <a:ext cx="4072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0FA6BFA-709F-B3AD-FBFA-06488827B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97" y="5416748"/>
                <a:ext cx="407291" cy="307777"/>
              </a:xfrm>
              <a:prstGeom prst="rect">
                <a:avLst/>
              </a:prstGeom>
              <a:blipFill>
                <a:blip r:embed="rId6"/>
                <a:stretch>
                  <a:fillRect l="-1493" t="-44000" r="-55224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0B271540-2483-8AD4-D26F-BABD8772E89C}"/>
              </a:ext>
            </a:extLst>
          </p:cNvPr>
          <p:cNvGrpSpPr/>
          <p:nvPr/>
        </p:nvGrpSpPr>
        <p:grpSpPr>
          <a:xfrm>
            <a:off x="742713" y="4572000"/>
            <a:ext cx="4013131" cy="990600"/>
            <a:chOff x="742713" y="4572000"/>
            <a:chExt cx="4013131" cy="990600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85D917B-3DD3-A436-FA8D-4615588C8B8C}"/>
                </a:ext>
              </a:extLst>
            </p:cNvPr>
            <p:cNvGrpSpPr/>
            <p:nvPr/>
          </p:nvGrpSpPr>
          <p:grpSpPr>
            <a:xfrm>
              <a:off x="1682165" y="4573043"/>
              <a:ext cx="3073679" cy="891209"/>
              <a:chOff x="1885713" y="5181600"/>
              <a:chExt cx="3073679" cy="8912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2BDD7B1E-3236-A8DD-E404-686F61329D8C}"/>
                      </a:ext>
                    </a:extLst>
                  </p:cNvPr>
                  <p:cNvSpPr txBox="1"/>
                  <p:nvPr/>
                </p:nvSpPr>
                <p:spPr>
                  <a:xfrm>
                    <a:off x="1885713" y="5181600"/>
                    <a:ext cx="410241" cy="353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7656D8DB-E41C-4EAB-80D8-26D6DF1F54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5713" y="5181600"/>
                    <a:ext cx="410241" cy="35330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941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B61BAD17-8A29-EC24-1232-171C310DD19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1538" y="5181600"/>
                    <a:ext cx="416204" cy="353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7" name="TextBox 176">
                    <a:extLst>
                      <a:ext uri="{FF2B5EF4-FFF2-40B4-BE49-F238E27FC236}">
                        <a16:creationId xmlns:a16="http://schemas.microsoft.com/office/drawing/2014/main" id="{97620233-C1A4-4166-BEC9-FC793BE9BE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1538" y="5181600"/>
                    <a:ext cx="416204" cy="35330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941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D6DB4981-4873-58F7-0505-D717B3388182}"/>
                      </a:ext>
                    </a:extLst>
                  </p:cNvPr>
                  <p:cNvSpPr txBox="1"/>
                  <p:nvPr/>
                </p:nvSpPr>
                <p:spPr>
                  <a:xfrm>
                    <a:off x="3657363" y="5181600"/>
                    <a:ext cx="416204" cy="353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8" name="TextBox 177">
                    <a:extLst>
                      <a:ext uri="{FF2B5EF4-FFF2-40B4-BE49-F238E27FC236}">
                        <a16:creationId xmlns:a16="http://schemas.microsoft.com/office/drawing/2014/main" id="{7AF43816-4BD1-4A72-9FCB-2512ECF63B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7363" y="5181600"/>
                    <a:ext cx="416204" cy="35330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2941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AD4476EE-5C0A-C4DB-EFBA-4CAEFFD2A8A7}"/>
                      </a:ext>
                    </a:extLst>
                  </p:cNvPr>
                  <p:cNvSpPr txBox="1"/>
                  <p:nvPr/>
                </p:nvSpPr>
                <p:spPr>
                  <a:xfrm>
                    <a:off x="4543188" y="5181600"/>
                    <a:ext cx="416204" cy="353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9" name="TextBox 178">
                    <a:extLst>
                      <a:ext uri="{FF2B5EF4-FFF2-40B4-BE49-F238E27FC236}">
                        <a16:creationId xmlns:a16="http://schemas.microsoft.com/office/drawing/2014/main" id="{0C6B7EF4-2F93-489F-AAFA-11725F565B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43188" y="5181600"/>
                    <a:ext cx="416204" cy="35330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2899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1690F87D-889F-7E5A-E595-740C11A523EC}"/>
                  </a:ext>
                </a:extLst>
              </p:cNvPr>
              <p:cNvGrpSpPr/>
              <p:nvPr/>
            </p:nvGrpSpPr>
            <p:grpSpPr>
              <a:xfrm>
                <a:off x="2050774" y="5502965"/>
                <a:ext cx="2669535" cy="569844"/>
                <a:chOff x="2050774" y="5502965"/>
                <a:chExt cx="2669535" cy="569844"/>
              </a:xfrm>
            </p:grpSpPr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AF5886D7-ECA2-0687-636A-704D724CC9C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196548" y="5536096"/>
                  <a:ext cx="2166730" cy="536713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91A333C1-D38C-1494-96C1-EF2E534AB8E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110948" y="5555974"/>
                  <a:ext cx="1421295" cy="516835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89BB5B15-9750-AE53-FD08-68EFBB625F6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995530" y="5575852"/>
                  <a:ext cx="665922" cy="467139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6456EA03-AFA0-E516-50F0-67E247A9E90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720309" y="5572125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045A0A89-4DD1-D0F3-03EF-4EB24CA2584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124439" y="5502965"/>
                  <a:ext cx="1421295" cy="51683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80196316-AAB5-E3BD-4EDF-72E36352D41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009021" y="5522843"/>
                  <a:ext cx="665922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7D89154E-5036-7789-899A-0739DB630F7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3836504" y="5546035"/>
                  <a:ext cx="9939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A68AED8A-C3E5-96E0-1961-761CFA9D027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087217" y="5526157"/>
                  <a:ext cx="765313" cy="47707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F2610DDD-F4A8-9A73-3B82-99AF42F11E6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2961861" y="5529470"/>
                  <a:ext cx="9939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40C5E3CF-F73D-7D2F-712F-92857CB061B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2050774" y="5512905"/>
                  <a:ext cx="9939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8797886-1001-CC7D-47EB-83B617C24AC7}"/>
                </a:ext>
              </a:extLst>
            </p:cNvPr>
            <p:cNvGrpSpPr/>
            <p:nvPr/>
          </p:nvGrpSpPr>
          <p:grpSpPr>
            <a:xfrm>
              <a:off x="742713" y="4572000"/>
              <a:ext cx="3514859" cy="990600"/>
              <a:chOff x="742713" y="4572000"/>
              <a:chExt cx="3514859" cy="990600"/>
            </a:xfrm>
          </p:grpSpPr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2F668CCE-4321-7B16-BB9B-DE580A6B50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53548" y="4926496"/>
                <a:ext cx="2166730" cy="5367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75BC82D0-2342-8650-07A6-975FC52B04E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81439" y="4893365"/>
                <a:ext cx="1421295" cy="516835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5B545F58-8C96-9024-7094-B5E07D3486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44217" y="4916557"/>
                <a:ext cx="765313" cy="477078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AA63205D-F820-7CB5-4A27-07E7C5FFE7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109870" y="4949687"/>
                <a:ext cx="3147702" cy="612913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4A44281F-417E-F87B-AA03-78BB85AF6BED}"/>
                      </a:ext>
                    </a:extLst>
                  </p:cNvPr>
                  <p:cNvSpPr txBox="1"/>
                  <p:nvPr/>
                </p:nvSpPr>
                <p:spPr>
                  <a:xfrm>
                    <a:off x="742713" y="4572000"/>
                    <a:ext cx="416203" cy="3533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accent6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4A44281F-417E-F87B-AA03-78BB85AF6B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713" y="4572000"/>
                    <a:ext cx="416203" cy="35330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2941" b="-103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43A53622-E0D3-B8E3-A11A-38197D01311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907774" y="4903305"/>
                <a:ext cx="9939" cy="467139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443819C-167F-E751-3059-FAEAF3754BEF}"/>
              </a:ext>
            </a:extLst>
          </p:cNvPr>
          <p:cNvGrpSpPr/>
          <p:nvPr/>
        </p:nvGrpSpPr>
        <p:grpSpPr>
          <a:xfrm>
            <a:off x="711919" y="3667049"/>
            <a:ext cx="3999931" cy="984464"/>
            <a:chOff x="711919" y="3667049"/>
            <a:chExt cx="3999931" cy="98446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41DCC188-010D-37C4-4CC7-232051FF3936}"/>
                </a:ext>
              </a:extLst>
            </p:cNvPr>
            <p:cNvGrpSpPr/>
            <p:nvPr/>
          </p:nvGrpSpPr>
          <p:grpSpPr>
            <a:xfrm>
              <a:off x="1651371" y="3668092"/>
              <a:ext cx="3060479" cy="941395"/>
              <a:chOff x="1854919" y="4276649"/>
              <a:chExt cx="3060479" cy="9413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C7F5C32B-6F01-C318-ACE4-590C0C3E6329}"/>
                      </a:ext>
                    </a:extLst>
                  </p:cNvPr>
                  <p:cNvSpPr txBox="1"/>
                  <p:nvPr/>
                </p:nvSpPr>
                <p:spPr>
                  <a:xfrm>
                    <a:off x="1854919" y="427664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7" name="TextBox 466">
                    <a:extLst>
                      <a:ext uri="{FF2B5EF4-FFF2-40B4-BE49-F238E27FC236}">
                        <a16:creationId xmlns:a16="http://schemas.microsoft.com/office/drawing/2014/main" id="{F47961FD-104F-4A2C-A6D5-398EDEC478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4919" y="4276649"/>
                    <a:ext cx="416204" cy="459421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768718AF-E4B4-2385-ED6D-4397B1EEA81F}"/>
                      </a:ext>
                    </a:extLst>
                  </p:cNvPr>
                  <p:cNvSpPr txBox="1"/>
                  <p:nvPr/>
                </p:nvSpPr>
                <p:spPr>
                  <a:xfrm>
                    <a:off x="2736344" y="42883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9" name="TextBox 468">
                    <a:extLst>
                      <a:ext uri="{FF2B5EF4-FFF2-40B4-BE49-F238E27FC236}">
                        <a16:creationId xmlns:a16="http://schemas.microsoft.com/office/drawing/2014/main" id="{9E946808-1592-4A50-9428-5B2118C7C9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6344" y="4288319"/>
                    <a:ext cx="416204" cy="45942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F695399E-D74A-FBA3-A6B6-48F7502F6EEE}"/>
                      </a:ext>
                    </a:extLst>
                  </p:cNvPr>
                  <p:cNvSpPr txBox="1"/>
                  <p:nvPr/>
                </p:nvSpPr>
                <p:spPr>
                  <a:xfrm>
                    <a:off x="3617769" y="42883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0" name="TextBox 469">
                    <a:extLst>
                      <a:ext uri="{FF2B5EF4-FFF2-40B4-BE49-F238E27FC236}">
                        <a16:creationId xmlns:a16="http://schemas.microsoft.com/office/drawing/2014/main" id="{507FE988-9365-417A-8FA8-3C6DBA2CA3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7769" y="4288319"/>
                    <a:ext cx="416204" cy="45942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5207514B-B995-A7D1-0838-341C5AF23063}"/>
                      </a:ext>
                    </a:extLst>
                  </p:cNvPr>
                  <p:cNvSpPr txBox="1"/>
                  <p:nvPr/>
                </p:nvSpPr>
                <p:spPr>
                  <a:xfrm>
                    <a:off x="4499194" y="42883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1" name="TextBox 470">
                    <a:extLst>
                      <a:ext uri="{FF2B5EF4-FFF2-40B4-BE49-F238E27FC236}">
                        <a16:creationId xmlns:a16="http://schemas.microsoft.com/office/drawing/2014/main" id="{788AD672-0C79-481F-988A-40BDEF9F59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9194" y="4288319"/>
                    <a:ext cx="416204" cy="459421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C0BE25DB-BC35-67F0-EEA0-C70FE7DD027F}"/>
                  </a:ext>
                </a:extLst>
              </p:cNvPr>
              <p:cNvGrpSpPr/>
              <p:nvPr/>
            </p:nvGrpSpPr>
            <p:grpSpPr>
              <a:xfrm>
                <a:off x="2057400" y="4648200"/>
                <a:ext cx="2669535" cy="569844"/>
                <a:chOff x="2050774" y="5502965"/>
                <a:chExt cx="2669535" cy="569844"/>
              </a:xfrm>
            </p:grpSpPr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FABB419E-275B-A2F1-F3DB-5C22FD8421D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196548" y="5536096"/>
                  <a:ext cx="2166730" cy="536713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D4A36840-0C8C-1EB9-F859-212E4D82269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110948" y="5555974"/>
                  <a:ext cx="1421295" cy="516835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1900E478-993C-7EE2-80F0-B2F7D3EA75C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995530" y="5575852"/>
                  <a:ext cx="665922" cy="467139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F3590E0C-8804-C3F8-7AB7-FE81B0F8DCA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720309" y="5572125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8974C47D-F2F2-9FBB-F05C-DA056CFBDDC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124439" y="5502965"/>
                  <a:ext cx="1421295" cy="51683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2FA54842-C33F-7D34-7D9D-61FF63D921C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009021" y="5522843"/>
                  <a:ext cx="665922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6E81EF87-78AC-9E6D-8CEE-5AFB0E3E1B5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3836504" y="5546035"/>
                  <a:ext cx="9939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677FCD37-AE2F-4C50-A0B4-08875839B0D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087217" y="5526157"/>
                  <a:ext cx="765313" cy="47707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B3A4EFCC-F518-8930-2A53-2AD1922B222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2961861" y="5529470"/>
                  <a:ext cx="9939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046DCA08-C817-CC1E-D296-974CA18CA59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2050774" y="5512905"/>
                  <a:ext cx="9939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</p:grp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F7E872F6-231F-8136-8B16-93704E343FD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60174" y="4071731"/>
              <a:ext cx="2166730" cy="53671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6382E610-A943-E512-8833-2EB1C901EDC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88065" y="4038600"/>
              <a:ext cx="1421295" cy="516835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0CBD2706-3BF5-D74A-08BA-29009BE273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843" y="4061792"/>
              <a:ext cx="765313" cy="477078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038D7814-718B-BA08-C577-FE46E2FA2A9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09870" y="4038600"/>
              <a:ext cx="3147702" cy="61291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42FFBE6D-82FD-D451-922C-B571E0BC113F}"/>
                    </a:ext>
                  </a:extLst>
                </p:cNvPr>
                <p:cNvSpPr txBox="1"/>
                <p:nvPr/>
              </p:nvSpPr>
              <p:spPr>
                <a:xfrm>
                  <a:off x="711919" y="36670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42FFBE6D-82FD-D451-922C-B571E0BC11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919" y="3667049"/>
                  <a:ext cx="416204" cy="4594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D4033598-CC78-C9A5-2EF4-21C35ED7311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14400" y="4048540"/>
              <a:ext cx="9939" cy="467139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A87D9FD-6A63-DEB5-9219-21D20E86F5A0}"/>
              </a:ext>
            </a:extLst>
          </p:cNvPr>
          <p:cNvGrpSpPr/>
          <p:nvPr/>
        </p:nvGrpSpPr>
        <p:grpSpPr>
          <a:xfrm>
            <a:off x="711919" y="2828849"/>
            <a:ext cx="3999931" cy="984464"/>
            <a:chOff x="711919" y="2828849"/>
            <a:chExt cx="3999931" cy="984464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29C1B2A7-B787-6AB5-F27B-FEE82E3A0686}"/>
                </a:ext>
              </a:extLst>
            </p:cNvPr>
            <p:cNvGrpSpPr/>
            <p:nvPr/>
          </p:nvGrpSpPr>
          <p:grpSpPr>
            <a:xfrm>
              <a:off x="1651371" y="2829892"/>
              <a:ext cx="3060479" cy="941395"/>
              <a:chOff x="1854919" y="3438449"/>
              <a:chExt cx="3060479" cy="9413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>
                    <a:extLst>
                      <a:ext uri="{FF2B5EF4-FFF2-40B4-BE49-F238E27FC236}">
                        <a16:creationId xmlns:a16="http://schemas.microsoft.com/office/drawing/2014/main" id="{3EA98728-E972-50B6-8B85-0375CF64F17E}"/>
                      </a:ext>
                    </a:extLst>
                  </p:cNvPr>
                  <p:cNvSpPr txBox="1"/>
                  <p:nvPr/>
                </p:nvSpPr>
                <p:spPr>
                  <a:xfrm>
                    <a:off x="1854919" y="343844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3" name="TextBox 492">
                    <a:extLst>
                      <a:ext uri="{FF2B5EF4-FFF2-40B4-BE49-F238E27FC236}">
                        <a16:creationId xmlns:a16="http://schemas.microsoft.com/office/drawing/2014/main" id="{4BA54558-2FCB-45CC-90AB-5BEB561831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4919" y="3438449"/>
                    <a:ext cx="416204" cy="45942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B2A68C9E-971F-26AC-CFCC-010162CA4E0C}"/>
                      </a:ext>
                    </a:extLst>
                  </p:cNvPr>
                  <p:cNvSpPr txBox="1"/>
                  <p:nvPr/>
                </p:nvSpPr>
                <p:spPr>
                  <a:xfrm>
                    <a:off x="2736344" y="34501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5" name="TextBox 494">
                    <a:extLst>
                      <a:ext uri="{FF2B5EF4-FFF2-40B4-BE49-F238E27FC236}">
                        <a16:creationId xmlns:a16="http://schemas.microsoft.com/office/drawing/2014/main" id="{23CA13E7-D436-4DD8-AE1E-40CC60B52C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6344" y="3450119"/>
                    <a:ext cx="416204" cy="459421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4A2ACDFE-E354-BFC4-C97D-4B33DDF18A99}"/>
                      </a:ext>
                    </a:extLst>
                  </p:cNvPr>
                  <p:cNvSpPr txBox="1"/>
                  <p:nvPr/>
                </p:nvSpPr>
                <p:spPr>
                  <a:xfrm>
                    <a:off x="3617769" y="34501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6" name="TextBox 495">
                    <a:extLst>
                      <a:ext uri="{FF2B5EF4-FFF2-40B4-BE49-F238E27FC236}">
                        <a16:creationId xmlns:a16="http://schemas.microsoft.com/office/drawing/2014/main" id="{06DAB8FA-859C-4A4E-82EE-C88095027C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7769" y="3450119"/>
                    <a:ext cx="416204" cy="459421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E31019AC-CCE9-2BC7-BDBC-6B0C29564DB5}"/>
                      </a:ext>
                    </a:extLst>
                  </p:cNvPr>
                  <p:cNvSpPr txBox="1"/>
                  <p:nvPr/>
                </p:nvSpPr>
                <p:spPr>
                  <a:xfrm>
                    <a:off x="4499194" y="3450119"/>
                    <a:ext cx="416204" cy="4594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E7B900">
                                          <a:lumMod val="75000"/>
                                        </a:srgb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4</m:t>
                              </m:r>
                            </m:sub>
                            <m:sup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E7B900">
                                      <a:lumMod val="75000"/>
                                    </a:srgb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7" name="TextBox 496">
                    <a:extLst>
                      <a:ext uri="{FF2B5EF4-FFF2-40B4-BE49-F238E27FC236}">
                        <a16:creationId xmlns:a16="http://schemas.microsoft.com/office/drawing/2014/main" id="{70715766-8F79-44D6-964A-750BD23C9A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9194" y="3450119"/>
                    <a:ext cx="416204" cy="459421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0CE73967-E925-0630-027E-48CD535EB92C}"/>
                  </a:ext>
                </a:extLst>
              </p:cNvPr>
              <p:cNvGrpSpPr/>
              <p:nvPr/>
            </p:nvGrpSpPr>
            <p:grpSpPr>
              <a:xfrm>
                <a:off x="2057400" y="3810000"/>
                <a:ext cx="2669535" cy="569844"/>
                <a:chOff x="2050774" y="5502965"/>
                <a:chExt cx="2669535" cy="569844"/>
              </a:xfrm>
            </p:grpSpPr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B7C646E5-85CF-C549-A090-A9EDDC7298A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196548" y="5536096"/>
                  <a:ext cx="2166730" cy="536713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B0CA8A07-B201-7E3A-9743-E9448743E66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110948" y="5555974"/>
                  <a:ext cx="1421295" cy="516835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20845309-C33F-6539-DF34-44890612767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995530" y="5575852"/>
                  <a:ext cx="665922" cy="467139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218571C1-28E0-2612-1CC1-AE56C7A32CE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720309" y="5572125"/>
                  <a:ext cx="0" cy="408698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40" name="Straight Arrow Connector 139">
                  <a:extLst>
                    <a:ext uri="{FF2B5EF4-FFF2-40B4-BE49-F238E27FC236}">
                      <a16:creationId xmlns:a16="http://schemas.microsoft.com/office/drawing/2014/main" id="{3CD50CBD-63C0-D548-7096-C07A2D7E5FD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124439" y="5502965"/>
                  <a:ext cx="1421295" cy="51683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41" name="Straight Arrow Connector 140">
                  <a:extLst>
                    <a:ext uri="{FF2B5EF4-FFF2-40B4-BE49-F238E27FC236}">
                      <a16:creationId xmlns:a16="http://schemas.microsoft.com/office/drawing/2014/main" id="{9739031A-B9B1-ED20-EB90-8532EDC16A9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009021" y="5522843"/>
                  <a:ext cx="665922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9DCE292D-4129-2F12-AA62-9F91BEF2E07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3836504" y="5546035"/>
                  <a:ext cx="9939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43" name="Straight Arrow Connector 142">
                  <a:extLst>
                    <a:ext uri="{FF2B5EF4-FFF2-40B4-BE49-F238E27FC236}">
                      <a16:creationId xmlns:a16="http://schemas.microsoft.com/office/drawing/2014/main" id="{1C4D90B6-152D-4558-FEAA-956FA841CEA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087217" y="5526157"/>
                  <a:ext cx="765313" cy="477078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44" name="Straight Arrow Connector 143">
                  <a:extLst>
                    <a:ext uri="{FF2B5EF4-FFF2-40B4-BE49-F238E27FC236}">
                      <a16:creationId xmlns:a16="http://schemas.microsoft.com/office/drawing/2014/main" id="{00412C1E-CC87-0FF1-0E3C-EDEAFD23830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2961861" y="5529470"/>
                  <a:ext cx="9939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  <p:cxnSp>
              <p:nvCxnSpPr>
                <p:cNvPr id="145" name="Straight Arrow Connector 144">
                  <a:extLst>
                    <a:ext uri="{FF2B5EF4-FFF2-40B4-BE49-F238E27FC236}">
                      <a16:creationId xmlns:a16="http://schemas.microsoft.com/office/drawing/2014/main" id="{0C051DFE-5463-F17B-90DD-DDF13317A2D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2050774" y="5512905"/>
                  <a:ext cx="9939" cy="46713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  <a:effectLst/>
              </p:spPr>
            </p:cxnSp>
          </p:grpSp>
        </p:grp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E4A1F53E-7999-31AF-94B1-7F513728146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60174" y="3233531"/>
              <a:ext cx="2166730" cy="53671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8C499438-FEE6-AD71-1113-2EE1CABFB03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88065" y="3200400"/>
              <a:ext cx="1421295" cy="516835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D869D378-DFDB-F803-8B8E-A9D7FEB3A9E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843" y="3223592"/>
              <a:ext cx="765313" cy="477078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CC3F8569-7995-4470-054A-B7512E2F9C9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09870" y="3200400"/>
              <a:ext cx="3147702" cy="61291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32C88F4A-619B-99D6-7B4B-9765DF931E00}"/>
                    </a:ext>
                  </a:extLst>
                </p:cNvPr>
                <p:cNvSpPr txBox="1"/>
                <p:nvPr/>
              </p:nvSpPr>
              <p:spPr>
                <a:xfrm>
                  <a:off x="711919" y="28288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32C88F4A-619B-99D6-7B4B-9765DF931E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919" y="2828849"/>
                  <a:ext cx="416204" cy="45942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C6D5BAD4-CA86-75A8-7C20-A38BA1A2458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14400" y="3210340"/>
              <a:ext cx="9939" cy="467139"/>
            </a:xfrm>
            <a:prstGeom prst="straightConnector1">
              <a:avLst/>
            </a:prstGeom>
            <a:noFill/>
            <a:ln w="1905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DB4F33-D3C8-968F-D06F-F456677CC48E}"/>
              </a:ext>
            </a:extLst>
          </p:cNvPr>
          <p:cNvGrpSpPr/>
          <p:nvPr/>
        </p:nvGrpSpPr>
        <p:grpSpPr>
          <a:xfrm>
            <a:off x="914400" y="2133600"/>
            <a:ext cx="4368752" cy="660055"/>
            <a:chOff x="914400" y="2133600"/>
            <a:chExt cx="4368752" cy="660055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A5D5B81-B3AF-6FA1-06B9-37E8097998AC}"/>
                </a:ext>
              </a:extLst>
            </p:cNvPr>
            <p:cNvGrpSpPr/>
            <p:nvPr/>
          </p:nvGrpSpPr>
          <p:grpSpPr>
            <a:xfrm>
              <a:off x="1853852" y="2134643"/>
              <a:ext cx="3429300" cy="659012"/>
              <a:chOff x="2057400" y="2743200"/>
              <a:chExt cx="3429300" cy="659012"/>
            </a:xfrm>
          </p:grpSpPr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CDF2F2BE-B711-3A7D-DEB1-1682AF41A14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31442" y="3036332"/>
                <a:ext cx="228900" cy="36588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614CC8F0-C014-4784-DF71-811D8E3EF08C}"/>
                  </a:ext>
                </a:extLst>
              </p:cNvPr>
              <p:cNvSpPr txBox="1"/>
              <p:nvPr/>
            </p:nvSpPr>
            <p:spPr>
              <a:xfrm>
                <a:off x="3792894" y="2743200"/>
                <a:ext cx="83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Joe</a:t>
                </a:r>
                <a:endParaRPr lang="en-US" dirty="0"/>
              </a:p>
            </p:txBody>
          </p: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93B739D6-781C-23D4-87FE-96A6FE482A7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686748" y="3036332"/>
                <a:ext cx="228900" cy="36588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173F85E1-5CA5-C0B6-F4F9-96ED9E86E4D7}"/>
                  </a:ext>
                </a:extLst>
              </p:cNvPr>
              <p:cNvSpPr txBox="1"/>
              <p:nvPr/>
            </p:nvSpPr>
            <p:spPr>
              <a:xfrm>
                <a:off x="4648200" y="2743200"/>
                <a:ext cx="83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to</a:t>
                </a:r>
                <a:endParaRPr lang="en-US" dirty="0"/>
              </a:p>
            </p:txBody>
          </p: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7ABAF82B-5CDA-16DB-1ED9-279AA46D0E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010348" y="3036332"/>
                <a:ext cx="228900" cy="36588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04749CB6-1ABE-1FC4-5425-69CE8609A4D5}"/>
                  </a:ext>
                </a:extLst>
              </p:cNvPr>
              <p:cNvSpPr txBox="1"/>
              <p:nvPr/>
            </p:nvSpPr>
            <p:spPr>
              <a:xfrm>
                <a:off x="2971800" y="2743200"/>
                <a:ext cx="83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wants</a:t>
                </a:r>
                <a:endParaRPr lang="en-US" dirty="0"/>
              </a:p>
            </p:txBody>
          </p: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DCCD2208-4CEA-4771-CD73-DC6BC0DDF5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95948" y="3036332"/>
                <a:ext cx="228900" cy="36588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027FD3A4-493E-5F9B-DE67-693219DA85AC}"/>
                  </a:ext>
                </a:extLst>
              </p:cNvPr>
              <p:cNvSpPr txBox="1"/>
              <p:nvPr/>
            </p:nvSpPr>
            <p:spPr>
              <a:xfrm>
                <a:off x="2057400" y="2743200"/>
                <a:ext cx="838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nation</a:t>
                </a:r>
                <a:endParaRPr lang="en-US" dirty="0"/>
              </a:p>
            </p:txBody>
          </p:sp>
        </p:grp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0D7BFA38-F939-7F15-BA50-2735252B6B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2948" y="2426732"/>
              <a:ext cx="228900" cy="36588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5E5D794-4B92-7BA1-4A19-FA3D54246CD7}"/>
                </a:ext>
              </a:extLst>
            </p:cNvPr>
            <p:cNvSpPr txBox="1"/>
            <p:nvPr/>
          </p:nvSpPr>
          <p:spPr>
            <a:xfrm>
              <a:off x="914400" y="2133600"/>
              <a:ext cx="8385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Every</a:t>
              </a:r>
              <a:endParaRPr lang="en-US" dirty="0"/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1072B481-CC68-ABFA-547A-8B5318B54ECE}"/>
              </a:ext>
            </a:extLst>
          </p:cNvPr>
          <p:cNvSpPr txBox="1"/>
          <p:nvPr/>
        </p:nvSpPr>
        <p:spPr>
          <a:xfrm>
            <a:off x="609600" y="5715000"/>
            <a:ext cx="766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BOS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453165-F6CD-DF7A-E2FB-073AD03C032F}"/>
              </a:ext>
            </a:extLst>
          </p:cNvPr>
          <p:cNvSpPr/>
          <p:nvPr/>
        </p:nvSpPr>
        <p:spPr bwMode="auto">
          <a:xfrm>
            <a:off x="5105400" y="5562600"/>
            <a:ext cx="2293946" cy="521732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8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CBB7F-4D5B-D819-1C2D-1255463C0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585200" cy="1143000"/>
          </a:xfrm>
        </p:spPr>
        <p:txBody>
          <a:bodyPr/>
          <a:lstStyle/>
          <a:p>
            <a:r>
              <a:rPr lang="en-US" sz="3200" dirty="0"/>
              <a:t>Parameter-Efficient Fine Tuning </a:t>
            </a:r>
            <a:r>
              <a:rPr lang="en-US" sz="2400" dirty="0"/>
              <a:t>(PEFT)</a:t>
            </a:r>
            <a:br>
              <a:rPr lang="en-US" sz="3200" dirty="0"/>
            </a:br>
            <a:r>
              <a:rPr lang="en-US" sz="2400" dirty="0"/>
              <a:t>(different methods)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A493B-ABB4-2566-D9AC-22B69113C1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23453-9575-D31A-A4AC-C7C0C7D0AB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165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5ECF3-D052-94A1-8F5C-98C09ACEEA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799"/>
                <a:ext cx="8534400" cy="5410201"/>
              </a:xfrm>
              <a:solidFill>
                <a:schemeClr val="bg1"/>
              </a:solidFill>
            </p:spPr>
            <p:txBody>
              <a:bodyPr/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Calibration (tweak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outputs</a:t>
                </a:r>
                <a:r>
                  <a:rPr lang="en-US" sz="2200" dirty="0">
                    <a:solidFill>
                      <a:srgbClr val="FF0000"/>
                    </a:solidFill>
                  </a:rPr>
                  <a:t>):</a:t>
                </a:r>
                <a:endParaRPr lang="en-US" sz="2200" dirty="0"/>
              </a:p>
              <a:p>
                <a:pPr lvl="1"/>
                <a:r>
                  <a:rPr lang="en-US" sz="2000" dirty="0"/>
                  <a:t>Replace the output logits y by y + b (boost some unigrams).</a:t>
                </a:r>
              </a:p>
              <a:p>
                <a:pPr lvl="2"/>
                <a:r>
                  <a:rPr lang="en-US" sz="1800" dirty="0"/>
                  <a:t>Or by Ay + b where A is diagonal matrix (make some unigrams more/less sensitive to context).  Learn A, b.</a:t>
                </a:r>
                <a:r>
                  <a:rPr lang="en-US" sz="2000" dirty="0"/>
                  <a:t>  </a:t>
                </a:r>
              </a:p>
              <a:p>
                <a:pPr lvl="1"/>
                <a:r>
                  <a:rPr lang="en-US" sz="2000" dirty="0"/>
                  <a:t>Or tune whole top layer </a:t>
                </a:r>
                <a:r>
                  <a:rPr lang="en-US" sz="1800" dirty="0"/>
                  <a:t>(attends to layer below to predict next word).</a:t>
                </a:r>
                <a:endParaRPr lang="en-US" sz="2000" dirty="0"/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Prompt tuning, P-tuning, PET (tweak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inputs</a:t>
                </a:r>
                <a:r>
                  <a:rPr lang="en-US" sz="2200" dirty="0">
                    <a:solidFill>
                      <a:srgbClr val="FF0000"/>
                    </a:solidFill>
                  </a:rPr>
                  <a:t>):</a:t>
                </a:r>
                <a:endParaRPr lang="en-US" sz="2200" dirty="0"/>
              </a:p>
              <a:p>
                <a:pPr lvl="1"/>
                <a:r>
                  <a:rPr lang="en-US" sz="2000" dirty="0"/>
                  <a:t>Tune the layer-0 embedding of the initial </a:t>
                </a:r>
                <a:r>
                  <a:rPr lang="en-US" sz="2000" i="1" dirty="0"/>
                  <a:t>system</a:t>
                </a:r>
                <a:r>
                  <a:rPr lang="en-US" sz="2000" dirty="0"/>
                  <a:t> message.</a:t>
                </a:r>
              </a:p>
              <a:p>
                <a:pPr lvl="1"/>
                <a:r>
                  <a:rPr lang="en-US" sz="2000" dirty="0"/>
                  <a:t>Or learn a </a:t>
                </a:r>
                <a:r>
                  <a:rPr lang="en-US" sz="2000" i="1" dirty="0"/>
                  <a:t>function</a:t>
                </a:r>
                <a:r>
                  <a:rPr lang="en-US" sz="2000" dirty="0"/>
                  <a:t> (MLP, LSTM, Transformer layer?) that is applied to modify the embeddings of each </a:t>
                </a:r>
                <a:r>
                  <a:rPr lang="en-US" sz="2000" i="1" dirty="0"/>
                  <a:t>user</a:t>
                </a:r>
                <a:r>
                  <a:rPr lang="en-US" sz="2000" dirty="0"/>
                  <a:t> message (input).</a:t>
                </a:r>
              </a:p>
              <a:p>
                <a:r>
                  <a:rPr lang="en-US" sz="2200" dirty="0">
                    <a:solidFill>
                      <a:srgbClr val="FF0000"/>
                    </a:solidFill>
                  </a:rPr>
                  <a:t>Adaptors (tweak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internals</a:t>
                </a:r>
                <a:r>
                  <a:rPr lang="en-US" sz="2200" dirty="0">
                    <a:solidFill>
                      <a:srgbClr val="FF0000"/>
                    </a:solidFill>
                  </a:rPr>
                  <a:t>):</a:t>
                </a:r>
                <a:endParaRPr lang="en-US" sz="2200" dirty="0"/>
              </a:p>
              <a:p>
                <a:pPr lvl="1"/>
                <a:r>
                  <a:rPr lang="en-US" sz="2000" dirty="0"/>
                  <a:t>Insert a new layer into the Transformer stack (initialized to compute residuals of 0, so initially just copies the layer beneath it)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LoRa: </a:t>
                </a:r>
                <a:r>
                  <a:rPr lang="en-US" sz="2000" dirty="0"/>
                  <a:t>For each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matrix in the Transformer, learn a product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</m:oMath>
                </a14:m>
                <a:r>
                  <a:rPr lang="en-US" sz="2000" dirty="0"/>
                  <a:t> matrices to add to it. 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sz="2000" dirty="0"/>
                  <a:t>; product has rank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r>
                  <a:rPr lang="en-US" sz="2200" b="1" dirty="0"/>
                  <a:t>How many parameters in each case?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B5ECF3-D052-94A1-8F5C-98C09ACEE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799"/>
                <a:ext cx="8534400" cy="5410201"/>
              </a:xfrm>
              <a:blipFill>
                <a:blip r:embed="rId2"/>
                <a:stretch>
                  <a:fillRect l="-786" t="-563" r="-1000" b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59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9820-FCD5-0623-D3A6-F2BDBE4FD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Distillation </a:t>
            </a:r>
            <a:r>
              <a:rPr lang="en-US" sz="2400" dirty="0"/>
              <a:t>(alternative to fine-tuning)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811C31-31D0-043E-8E43-65DD11BD12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92D7B-407D-0B20-6D95-6C6D888156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166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A513E7-CC44-3F3E-F14B-A5E2CBF845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129752" cy="4648200"/>
              </a:xfrm>
            </p:spPr>
            <p:txBody>
              <a:bodyPr/>
              <a:lstStyle/>
              <a:p>
                <a:r>
                  <a:rPr lang="en-US" sz="2400" dirty="0"/>
                  <a:t>A large language model</a:t>
                </a:r>
                <a14:m>
                  <m:oMath xmlns:m="http://schemas.openxmlformats.org/officeDocument/2006/math"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40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pretty good at all the things!  Just prompt with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and ask it to continue with </a:t>
                </a:r>
                <a14:m>
                  <m:oMath xmlns:m="http://schemas.openxmlformats.org/officeDocument/2006/math">
                    <m:r>
                      <a:rPr kumimoji="0" lang="en-US" sz="2400" i="1" kern="12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But you only need a small, fast model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br>
                  <a:rPr lang="en-US" sz="2400" dirty="0"/>
                </a:br>
                <a:r>
                  <a:rPr lang="en-US" sz="2400" dirty="0"/>
                  <a:t>that is good at one thing …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Draw a minibatch of </a:t>
                </a:r>
                <a:r>
                  <a:rPr lang="en-US" i="1" dirty="0"/>
                  <a:t>your </a:t>
                </a:r>
                <a:r>
                  <a:rPr lang="en-US" dirty="0"/>
                  <a:t>inputs from </a:t>
                </a:r>
                <a:r>
                  <a:rPr lang="en-US" i="1" dirty="0"/>
                  <a:t>your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For each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minibatch,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i="1" kern="1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i="1" kern="1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i="1" kern="1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kumimoji="0" lang="en-US" i="1" kern="120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0" lang="en-US" i="1" kern="1200">
                        <a:latin typeface="Cambria Math" panose="02040503050406030204" pitchFamily="18" charset="0"/>
                      </a:rPr>
                      <m:t>(⋅ ∣</m:t>
                    </m:r>
                    <m:sSub>
                      <m:sSubPr>
                        <m:ctrlPr>
                          <a:rPr kumimoji="0"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Use these synthetic </a:t>
                </a:r>
                <a14:m>
                  <m:oMath xmlns:m="http://schemas.openxmlformats.org/officeDocument/2006/math">
                    <m:r>
                      <a:rPr kumimoji="0" lang="en-US" i="1" kern="120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US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0" lang="en-US" b="0" i="1" kern="12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i="1" kern="1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b="0" i="1" kern="12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pairs to train </a:t>
                </a:r>
                <a14:m>
                  <m:oMath xmlns:m="http://schemas.openxmlformats.org/officeDocument/2006/math">
                    <m:r>
                      <a:rPr kumimoji="0" lang="en-US" i="1" kern="120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2" indent="0">
                  <a:buNone/>
                </a:pPr>
                <a:r>
                  <a:rPr lang="en-US" sz="2000" dirty="0"/>
                  <a:t>Now you can optionally fine-tune </a:t>
                </a:r>
                <a14:m>
                  <m:oMath xmlns:m="http://schemas.openxmlformats.org/officeDocument/2006/math">
                    <m:r>
                      <a:rPr kumimoji="0" lang="en-US" sz="2000" i="1" kern="120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on supervised </a:t>
                </a:r>
                <a14:m>
                  <m:oMath xmlns:m="http://schemas.openxmlformats.org/officeDocument/2006/math">
                    <m:r>
                      <a:rPr kumimoji="0" lang="en-US" sz="2000" i="1" kern="12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US" sz="2000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0" lang="en-US" sz="2000" i="1" kern="1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i="1" kern="1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sz="2000" i="1" kern="1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A513E7-CC44-3F3E-F14B-A5E2CBF84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129752" cy="4648200"/>
              </a:xfrm>
              <a:blipFill>
                <a:blip r:embed="rId2"/>
                <a:stretch>
                  <a:fillRect l="-975" t="-1180" r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93EB8EAF-D652-960C-96CD-7D78CC73F4C5}"/>
              </a:ext>
            </a:extLst>
          </p:cNvPr>
          <p:cNvSpPr/>
          <p:nvPr/>
        </p:nvSpPr>
        <p:spPr bwMode="auto">
          <a:xfrm flipV="1">
            <a:off x="557048" y="3657600"/>
            <a:ext cx="731520" cy="1063752"/>
          </a:xfrm>
          <a:prstGeom prst="curvedRightArrow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4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811C31-31D0-043E-8E43-65DD11BD12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92D7B-407D-0B20-6D95-6C6D888156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167</a:t>
            </a:fld>
            <a:endParaRPr lang="en-US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1DE5C3-DC60-E4E1-5CAB-CEC2D1D31922}"/>
              </a:ext>
            </a:extLst>
          </p:cNvPr>
          <p:cNvSpPr/>
          <p:nvPr/>
        </p:nvSpPr>
        <p:spPr bwMode="auto">
          <a:xfrm>
            <a:off x="1387365" y="4099034"/>
            <a:ext cx="7730359" cy="240019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A513E7-CC44-3F3E-F14B-A5E2CBF845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458200" cy="4648200"/>
              </a:xfrm>
            </p:spPr>
            <p:txBody>
              <a:bodyPr/>
              <a:lstStyle/>
              <a:p>
                <a:r>
                  <a:rPr lang="en-US" sz="2400" dirty="0"/>
                  <a:t>Black-box LLM </a:t>
                </a:r>
                <a14:m>
                  <m:oMath xmlns:m="http://schemas.openxmlformats.org/officeDocument/2006/math">
                    <m:r>
                      <a:rPr kumimoji="0" lang="en-US" sz="240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is pretty good at all the things!  </a:t>
                </a:r>
              </a:p>
              <a:p>
                <a:r>
                  <a:rPr lang="en-US" sz="2400" dirty="0"/>
                  <a:t>But you only need a small, fast model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br>
                  <a:rPr lang="en-US" sz="2400" dirty="0"/>
                </a:br>
                <a:r>
                  <a:rPr lang="en-US" sz="2400" dirty="0"/>
                  <a:t>that is good at one thing …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Draw a minibatch of </a:t>
                </a:r>
                <a:r>
                  <a:rPr lang="en-US" i="1" dirty="0"/>
                  <a:t>your </a:t>
                </a:r>
                <a:r>
                  <a:rPr lang="en-US"/>
                  <a:t>inputs from </a:t>
                </a:r>
                <a:r>
                  <a:rPr lang="en-US" i="1"/>
                  <a:t>your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For each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minibatch,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i="1" kern="1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i="1" kern="1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i="1" kern="1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kumimoji="0" lang="en-US" i="1" kern="120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0" lang="en-US" i="1" kern="1200">
                        <a:latin typeface="Cambria Math" panose="02040503050406030204" pitchFamily="18" charset="0"/>
                      </a:rPr>
                      <m:t>(⋅ ∣</m:t>
                    </m:r>
                    <m:sSub>
                      <m:sSubPr>
                        <m:ctrlPr>
                          <a:rPr kumimoji="0"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Use these synthetic </a:t>
                </a:r>
                <a14:m>
                  <m:oMath xmlns:m="http://schemas.openxmlformats.org/officeDocument/2006/math">
                    <m:r>
                      <a:rPr kumimoji="0" lang="en-US" i="1" kern="120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US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0" lang="en-US" b="0" i="1" kern="12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i="1" kern="1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b="0" i="1" kern="12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pairs to train </a:t>
                </a:r>
                <a14:m>
                  <m:oMath xmlns:m="http://schemas.openxmlformats.org/officeDocument/2006/math">
                    <m:r>
                      <a:rPr kumimoji="0" lang="en-US" i="1" kern="120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3"/>
                <a:r>
                  <a:rPr lang="en-US" dirty="0"/>
                  <a:t>Better: Train </a:t>
                </a:r>
                <a14:m>
                  <m:oMath xmlns:m="http://schemas.openxmlformats.org/officeDocument/2006/math">
                    <m:r>
                      <a:rPr kumimoji="0" lang="en-US" i="1" kern="120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so that for each prefix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i="1" kern="1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i="1" kern="1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i="1" kern="1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its next-token distribution matches the next-token distribution of </a:t>
                </a:r>
                <a14:m>
                  <m:oMath xmlns:m="http://schemas.openxmlformats.org/officeDocument/2006/math">
                    <m:r>
                      <a:rPr kumimoji="0" lang="en-US" i="1" kern="120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0" lang="en-US" i="1" kern="12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That is, minimize sum of cross-entropy terms 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9"/>
                              </m:r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sepChr m:val="∣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sepChr m:val="∣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In effect, this trains on </a:t>
                </a:r>
                <a:r>
                  <a:rPr lang="en-US" i="1" dirty="0"/>
                  <a:t>more</a:t>
                </a:r>
                <a:r>
                  <a:rPr lang="en-US" dirty="0"/>
                  <a:t> synthetic data</a:t>
                </a:r>
              </a:p>
              <a:p>
                <a:pPr lvl="4"/>
                <a:r>
                  <a:rPr lang="en-US" sz="1800" dirty="0"/>
                  <a:t>For each synthetic prefix, all possible next tokens from </a:t>
                </a:r>
                <a14:m>
                  <m:oMath xmlns:m="http://schemas.openxmlformats.org/officeDocument/2006/math">
                    <m:r>
                      <a:rPr kumimoji="0" lang="en-US" sz="1800" b="0" i="1" kern="120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/>
                  <a:t>, not just one.  Cheap since you already computed their logits!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A513E7-CC44-3F3E-F14B-A5E2CBF84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458200" cy="4648200"/>
              </a:xfrm>
              <a:blipFill>
                <a:blip r:embed="rId2"/>
                <a:stretch>
                  <a:fillRect l="-937" t="-1180" r="-937" b="-9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17F9DF31-2749-3C5C-DECE-841454FFEC18}"/>
              </a:ext>
            </a:extLst>
          </p:cNvPr>
          <p:cNvSpPr/>
          <p:nvPr/>
        </p:nvSpPr>
        <p:spPr bwMode="auto">
          <a:xfrm flipV="1">
            <a:off x="557048" y="2895600"/>
            <a:ext cx="731520" cy="1063752"/>
          </a:xfrm>
          <a:prstGeom prst="curvedRightArrow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A7082BA-C201-1CE1-F40E-A0EE4BF2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7772400" cy="1143000"/>
          </a:xfrm>
        </p:spPr>
        <p:txBody>
          <a:bodyPr/>
          <a:lstStyle/>
          <a:p>
            <a:r>
              <a:rPr lang="en-US" dirty="0"/>
              <a:t>Distillation </a:t>
            </a:r>
            <a:r>
              <a:rPr lang="en-US" sz="2400" dirty="0"/>
              <a:t>(alternative to fine-tuning)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6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A0E3F49-3C4A-1652-D311-10BE90255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52" y="3148798"/>
            <a:ext cx="4957348" cy="370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D48BFC-E59F-2197-4377-AB37F1C1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Reinforcement Learning </a:t>
            </a:r>
            <a:br>
              <a:rPr lang="en-US" sz="2800" dirty="0"/>
            </a:br>
            <a:r>
              <a:rPr lang="en-US" sz="2800" dirty="0"/>
              <a:t>from Human Feedback (RLHF)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40958-10F3-0443-51E7-573B876FF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534400" cy="4648200"/>
          </a:xfrm>
        </p:spPr>
        <p:txBody>
          <a:bodyPr/>
          <a:lstStyle/>
          <a:p>
            <a:r>
              <a:rPr lang="en-US" sz="2400" dirty="0"/>
              <a:t>Used to improve many models.  </a:t>
            </a:r>
          </a:p>
          <a:p>
            <a:pPr lvl="1"/>
            <a:r>
              <a:rPr lang="en-US" sz="2000" dirty="0"/>
              <a:t>E.g., turned GPT-3 into ChatGPT.</a:t>
            </a:r>
            <a:endParaRPr lang="en-US" sz="2400" dirty="0"/>
          </a:p>
          <a:p>
            <a:r>
              <a:rPr lang="en-US" sz="2400" dirty="0"/>
              <a:t>First, pre-train using maximum likelihood on lots of data.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D0EA9-1A90-6966-5B0C-894226C903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597DD-140A-C596-F92A-FED58A5D7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168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EBCBAA-921C-4246-D401-142CE491EA23}"/>
              </a:ext>
            </a:extLst>
          </p:cNvPr>
          <p:cNvSpPr txBox="1"/>
          <p:nvPr/>
        </p:nvSpPr>
        <p:spPr>
          <a:xfrm>
            <a:off x="4688934" y="4961"/>
            <a:ext cx="445506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1800" b="1" kern="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from Hugging Face blog post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83843-BCB5-5464-F4D6-35B18DA5E417}"/>
              </a:ext>
            </a:extLst>
          </p:cNvPr>
          <p:cNvSpPr txBox="1"/>
          <p:nvPr/>
        </p:nvSpPr>
        <p:spPr>
          <a:xfrm>
            <a:off x="533400" y="5105400"/>
            <a:ext cx="2895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If you can find or create exemplary data (how you’d like your LLM to talk), include it with high weight.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B0FB3F-116E-C36E-6632-EB25CC20055C}"/>
              </a:ext>
            </a:extLst>
          </p:cNvPr>
          <p:cNvSpPr txBox="1"/>
          <p:nvPr/>
        </p:nvSpPr>
        <p:spPr>
          <a:xfrm>
            <a:off x="533400" y="3810000"/>
            <a:ext cx="2730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Try to filter out bad data.</a:t>
            </a:r>
          </a:p>
        </p:txBody>
      </p:sp>
    </p:spTree>
    <p:extLst>
      <p:ext uri="{BB962C8B-B14F-4D97-AF65-F5344CB8AC3E}">
        <p14:creationId xmlns:p14="http://schemas.microsoft.com/office/powerpoint/2010/main" val="60708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20E9BCD-0F7A-EDDF-1990-FD81B8CDA016}"/>
              </a:ext>
            </a:extLst>
          </p:cNvPr>
          <p:cNvGrpSpPr/>
          <p:nvPr/>
        </p:nvGrpSpPr>
        <p:grpSpPr>
          <a:xfrm>
            <a:off x="4292600" y="2819401"/>
            <a:ext cx="4800088" cy="3530251"/>
            <a:chOff x="4292600" y="2819401"/>
            <a:chExt cx="4800088" cy="353025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A87E7DC-08AD-4D04-2F9A-96FE7F75EB98}"/>
                </a:ext>
              </a:extLst>
            </p:cNvPr>
            <p:cNvGrpSpPr/>
            <p:nvPr/>
          </p:nvGrpSpPr>
          <p:grpSpPr>
            <a:xfrm>
              <a:off x="4292600" y="2819401"/>
              <a:ext cx="4800088" cy="3530251"/>
              <a:chOff x="4292600" y="2819401"/>
              <a:chExt cx="4800088" cy="3530251"/>
            </a:xfrm>
          </p:grpSpPr>
          <p:pic>
            <p:nvPicPr>
              <p:cNvPr id="47" name="Picture 4">
                <a:extLst>
                  <a:ext uri="{FF2B5EF4-FFF2-40B4-BE49-F238E27FC236}">
                    <a16:creationId xmlns:a16="http://schemas.microsoft.com/office/drawing/2014/main" id="{8D42F836-A8A8-7908-E6C5-7D20A98DED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508"/>
              <a:stretch/>
            </p:blipFill>
            <p:spPr bwMode="auto">
              <a:xfrm>
                <a:off x="4292600" y="2819401"/>
                <a:ext cx="4800088" cy="2120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6D6DB5F-16DA-EC57-0C81-978CDD296239}"/>
                  </a:ext>
                </a:extLst>
              </p:cNvPr>
              <p:cNvSpPr/>
              <p:nvPr/>
            </p:nvSpPr>
            <p:spPr bwMode="auto">
              <a:xfrm>
                <a:off x="6019800" y="3168041"/>
                <a:ext cx="3072888" cy="17526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58141B7-D8DD-D996-D41B-3E2FF3F53C8B}"/>
                  </a:ext>
                </a:extLst>
              </p:cNvPr>
              <p:cNvSpPr/>
              <p:nvPr/>
            </p:nvSpPr>
            <p:spPr bwMode="auto">
              <a:xfrm>
                <a:off x="6674068" y="4597052"/>
                <a:ext cx="2307011" cy="17526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F461975-0B0E-3BBE-C495-C3FF886D5ADD}"/>
                </a:ext>
              </a:extLst>
            </p:cNvPr>
            <p:cNvSpPr/>
            <p:nvPr/>
          </p:nvSpPr>
          <p:spPr bwMode="auto">
            <a:xfrm>
              <a:off x="6248400" y="4879033"/>
              <a:ext cx="205636" cy="150167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F630BE-36FA-7049-9B42-4CFB07366CF1}"/>
              </a:ext>
            </a:extLst>
          </p:cNvPr>
          <p:cNvGrpSpPr/>
          <p:nvPr/>
        </p:nvGrpSpPr>
        <p:grpSpPr>
          <a:xfrm>
            <a:off x="4292600" y="2819400"/>
            <a:ext cx="4800088" cy="3625241"/>
            <a:chOff x="4292600" y="2819400"/>
            <a:chExt cx="4800088" cy="362524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EDF846-A56A-66F4-2DE6-1B8D44872ADD}"/>
                </a:ext>
              </a:extLst>
            </p:cNvPr>
            <p:cNvGrpSpPr/>
            <p:nvPr/>
          </p:nvGrpSpPr>
          <p:grpSpPr>
            <a:xfrm>
              <a:off x="4292600" y="2819400"/>
              <a:ext cx="4800088" cy="3625241"/>
              <a:chOff x="4292600" y="2851759"/>
              <a:chExt cx="4800088" cy="3625241"/>
            </a:xfrm>
          </p:grpSpPr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C8544E36-B395-CF27-4F1D-204D7C746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2600" y="2851759"/>
                <a:ext cx="4800088" cy="3625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7915194-CE46-3061-2963-516CD14D3F0B}"/>
                  </a:ext>
                </a:extLst>
              </p:cNvPr>
              <p:cNvSpPr/>
              <p:nvPr/>
            </p:nvSpPr>
            <p:spPr bwMode="auto">
              <a:xfrm>
                <a:off x="6019800" y="3200400"/>
                <a:ext cx="3072888" cy="17526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093246-94ED-6550-3770-9A6C53503492}"/>
                </a:ext>
              </a:extLst>
            </p:cNvPr>
            <p:cNvSpPr/>
            <p:nvPr/>
          </p:nvSpPr>
          <p:spPr bwMode="auto">
            <a:xfrm>
              <a:off x="6248400" y="4879033"/>
              <a:ext cx="205636" cy="150167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737B18A-067E-387D-013A-08DF9F297CD9}"/>
              </a:ext>
            </a:extLst>
          </p:cNvPr>
          <p:cNvGrpSpPr/>
          <p:nvPr/>
        </p:nvGrpSpPr>
        <p:grpSpPr>
          <a:xfrm>
            <a:off x="4292600" y="2819400"/>
            <a:ext cx="2402490" cy="3625241"/>
            <a:chOff x="9373112" y="2819400"/>
            <a:chExt cx="2402490" cy="3625241"/>
          </a:xfrm>
        </p:grpSpPr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CD3C7EB1-5858-8F99-849D-9586143EB2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9"/>
            <a:stretch/>
          </p:blipFill>
          <p:spPr bwMode="auto">
            <a:xfrm>
              <a:off x="9373112" y="2819400"/>
              <a:ext cx="2402490" cy="3625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6B7548-A0A3-00AB-7C47-E59E70E402A6}"/>
                </a:ext>
              </a:extLst>
            </p:cNvPr>
            <p:cNvSpPr/>
            <p:nvPr/>
          </p:nvSpPr>
          <p:spPr bwMode="auto">
            <a:xfrm>
              <a:off x="11277600" y="3733801"/>
              <a:ext cx="498002" cy="12954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4">
            <a:extLst>
              <a:ext uri="{FF2B5EF4-FFF2-40B4-BE49-F238E27FC236}">
                <a16:creationId xmlns:a16="http://schemas.microsoft.com/office/drawing/2014/main" id="{B465FAC0-1AFD-1F11-C55F-5D90C72E2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0" y="2819400"/>
            <a:ext cx="4800088" cy="362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D0EA9-1A90-6966-5B0C-894226C903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597DD-140A-C596-F92A-FED58A5D7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169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EBCBAA-921C-4246-D401-142CE491EA23}"/>
              </a:ext>
            </a:extLst>
          </p:cNvPr>
          <p:cNvSpPr txBox="1"/>
          <p:nvPr/>
        </p:nvSpPr>
        <p:spPr>
          <a:xfrm>
            <a:off x="4688934" y="4961"/>
            <a:ext cx="445506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1800" b="1" kern="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from Hugging Face blog post (2022)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40958-10F3-0443-51E7-573B876FF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76400"/>
            <a:ext cx="4290164" cy="4648200"/>
          </a:xfrm>
        </p:spPr>
        <p:txBody>
          <a:bodyPr/>
          <a:lstStyle/>
          <a:p>
            <a:r>
              <a:rPr lang="en-US" sz="2000" dirty="0"/>
              <a:t>Collect or model inputs x that humans might ask about.</a:t>
            </a:r>
          </a:p>
          <a:p>
            <a:r>
              <a:rPr lang="en-US" sz="2000" dirty="0"/>
              <a:t>For each input x (prompt), generate multiple outputs y </a:t>
            </a:r>
            <a:r>
              <a:rPr lang="en-US" sz="1800" dirty="0"/>
              <a:t>(sample at a temperature, or  draw from different model versions).</a:t>
            </a:r>
            <a:endParaRPr lang="en-US" sz="2000" dirty="0"/>
          </a:p>
          <a:p>
            <a:r>
              <a:rPr lang="en-US" sz="2000" dirty="0"/>
              <a:t>Ask humans to compare output pairs: (</a:t>
            </a:r>
            <a:r>
              <a:rPr lang="en-US" sz="2000" dirty="0" err="1"/>
              <a:t>x,y</a:t>
            </a:r>
            <a:r>
              <a:rPr lang="en-US" sz="2000" dirty="0"/>
              <a:t>) &gt; (</a:t>
            </a:r>
            <a:r>
              <a:rPr lang="en-US" sz="2000" dirty="0" err="1"/>
              <a:t>x,y</a:t>
            </a:r>
            <a:r>
              <a:rPr lang="en-US" sz="2000" dirty="0"/>
              <a:t>’)?</a:t>
            </a:r>
          </a:p>
          <a:p>
            <a:r>
              <a:rPr lang="en-US" sz="2000" dirty="0"/>
              <a:t>Train a preference </a:t>
            </a:r>
            <a:r>
              <a:rPr lang="en-US" sz="2000" i="1" dirty="0"/>
              <a:t>model</a:t>
            </a:r>
            <a:r>
              <a:rPr lang="en-US" sz="2000" dirty="0"/>
              <a:t> r </a:t>
            </a:r>
          </a:p>
          <a:p>
            <a:pPr lvl="1"/>
            <a:r>
              <a:rPr lang="en-US" sz="2000" dirty="0"/>
              <a:t>such that </a:t>
            </a:r>
            <a:r>
              <a:rPr lang="en-US" sz="2000" dirty="0">
                <a:sym typeface="Symbol" panose="05050102010706020507" pitchFamily="18" charset="2"/>
              </a:rPr>
              <a:t>(</a:t>
            </a:r>
            <a:r>
              <a:rPr lang="en-US" sz="2000" dirty="0"/>
              <a:t>r(</a:t>
            </a:r>
            <a:r>
              <a:rPr lang="en-US" sz="2000" dirty="0" err="1"/>
              <a:t>x,y</a:t>
            </a:r>
            <a:r>
              <a:rPr lang="en-US" sz="2000" dirty="0"/>
              <a:t>) – r(</a:t>
            </a:r>
            <a:r>
              <a:rPr lang="en-US" sz="2000" dirty="0" err="1"/>
              <a:t>x,y</a:t>
            </a:r>
            <a:r>
              <a:rPr lang="en-US" sz="2000" dirty="0"/>
              <a:t>’)) models the </a:t>
            </a:r>
            <a:r>
              <a:rPr lang="en-US" sz="2000" i="1" dirty="0"/>
              <a:t>probability</a:t>
            </a:r>
            <a:r>
              <a:rPr lang="en-US" sz="2000" dirty="0"/>
              <a:t> that a human prefers (</a:t>
            </a:r>
            <a:r>
              <a:rPr lang="en-US" sz="2000" dirty="0" err="1"/>
              <a:t>x,y</a:t>
            </a:r>
            <a:r>
              <a:rPr lang="en-US" sz="2000" dirty="0"/>
              <a:t>) to (</a:t>
            </a:r>
            <a:r>
              <a:rPr lang="en-US" sz="2000" dirty="0" err="1"/>
              <a:t>x,y</a:t>
            </a:r>
            <a:r>
              <a:rPr lang="en-US" sz="2000" dirty="0"/>
              <a:t>’) </a:t>
            </a:r>
            <a:r>
              <a:rPr lang="en-US" sz="1800" dirty="0"/>
              <a:t>(“I prefer y as an answer to x”).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Max log-likelihood as usual</a:t>
            </a:r>
            <a:endParaRPr lang="en-US" sz="1800" dirty="0"/>
          </a:p>
          <a:p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53296A-8CBC-A19F-94EC-E0A7BED9354A}"/>
              </a:ext>
            </a:extLst>
          </p:cNvPr>
          <p:cNvSpPr txBox="1"/>
          <p:nvPr/>
        </p:nvSpPr>
        <p:spPr>
          <a:xfrm>
            <a:off x="4876800" y="4417368"/>
            <a:ext cx="568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x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5F1E47-53EA-55A9-06ED-29AE8386B9C7}"/>
              </a:ext>
            </a:extLst>
          </p:cNvPr>
          <p:cNvSpPr txBox="1"/>
          <p:nvPr/>
        </p:nvSpPr>
        <p:spPr>
          <a:xfrm>
            <a:off x="6096000" y="6169968"/>
            <a:ext cx="568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y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CC2AC9-A11D-693E-D750-FE880481C574}"/>
              </a:ext>
            </a:extLst>
          </p:cNvPr>
          <p:cNvSpPr txBox="1"/>
          <p:nvPr/>
        </p:nvSpPr>
        <p:spPr>
          <a:xfrm>
            <a:off x="7818287" y="2743200"/>
            <a:ext cx="9447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r(</a:t>
            </a:r>
            <a:r>
              <a:rPr kumimoji="1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x,y</a:t>
            </a:r>
            <a:r>
              <a:rPr kumimoji="1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C37639-A67B-843F-A5E5-E849A94B0DF0}"/>
                  </a:ext>
                </a:extLst>
              </p:cNvPr>
              <p:cNvSpPr txBox="1"/>
              <p:nvPr/>
            </p:nvSpPr>
            <p:spPr>
              <a:xfrm>
                <a:off x="6275018" y="1143000"/>
                <a:ext cx="2868982" cy="1520416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FFCC00"/>
                  </a:buClr>
                  <a:defRPr/>
                </a:pPr>
                <a:r>
                  <a:rPr kumimoji="1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sym typeface="Symbol" panose="05050102010706020507" pitchFamily="18" charset="2"/>
                  </a:rPr>
                  <a:t>Sigmoid function </a:t>
                </a:r>
                <a14:m>
                  <m:oMath xmlns:m="http://schemas.openxmlformats.org/officeDocument/2006/math">
                    <m:r>
                      <a:rPr kumimoji="1" lang="en-US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𝜎</m:t>
                    </m:r>
                    <m:r>
                      <a:rPr kumimoji="1" lang="en-US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:</m:t>
                    </m:r>
                    <m:r>
                      <a:rPr kumimoji="1" lang="en-US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ℝ</m:t>
                    </m:r>
                    <m:r>
                      <a:rPr kumimoji="1" lang="en-US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d>
                      <m:dPr>
                        <m:ctrlPr>
                          <a:rPr kumimoji="1" lang="en-US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0,1</m:t>
                        </m:r>
                      </m:e>
                    </m:d>
                  </m:oMath>
                </a14:m>
                <a:endParaRPr kumimoji="1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sym typeface="Symbol" panose="05050102010706020507" pitchFamily="18" charset="2"/>
                </a:endParaRPr>
              </a:p>
              <a:p>
                <a:pPr>
                  <a:spcBef>
                    <a:spcPct val="20000"/>
                  </a:spcBef>
                  <a:buClr>
                    <a:srgbClr val="FFCC00"/>
                  </a:buClr>
                  <a:defRPr/>
                </a:pPr>
                <a:r>
                  <a:rPr kumimoji="1" lang="en-US" kern="0" dirty="0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p(human prefers y to y’)</a:t>
                </a:r>
              </a:p>
              <a:p>
                <a:pPr>
                  <a:spcBef>
                    <a:spcPct val="20000"/>
                  </a:spcBef>
                  <a:buClr>
                    <a:srgbClr val="FFCC00"/>
                  </a:buClr>
                  <a:defRPr/>
                </a:pPr>
                <a:r>
                  <a:rPr kumimoji="1" lang="en-US" kern="0" dirty="0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  = 0.5 if r(</a:t>
                </a:r>
                <a:r>
                  <a:rPr kumimoji="1" lang="en-US" kern="0" dirty="0" err="1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x,y</a:t>
                </a:r>
                <a:r>
                  <a:rPr kumimoji="1" lang="en-US" kern="0" dirty="0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) = r(</a:t>
                </a:r>
                <a:r>
                  <a:rPr kumimoji="1" lang="en-US" kern="0" dirty="0" err="1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x,y</a:t>
                </a:r>
                <a:r>
                  <a:rPr kumimoji="1" lang="en-US" kern="0" dirty="0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’)</a:t>
                </a:r>
              </a:p>
              <a:p>
                <a:pPr>
                  <a:spcBef>
                    <a:spcPct val="20000"/>
                  </a:spcBef>
                  <a:buClr>
                    <a:srgbClr val="FFCC00"/>
                  </a:buClr>
                  <a:defRPr/>
                </a:pPr>
                <a:r>
                  <a:rPr kumimoji="1" lang="en-US" kern="0" dirty="0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     0.95 if r(</a:t>
                </a:r>
                <a:r>
                  <a:rPr kumimoji="1" lang="en-US" kern="0" dirty="0" err="1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x,y</a:t>
                </a:r>
                <a:r>
                  <a:rPr kumimoji="1" lang="en-US" kern="0" dirty="0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) – r(</a:t>
                </a:r>
                <a:r>
                  <a:rPr kumimoji="1" lang="en-US" kern="0" dirty="0" err="1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x,y</a:t>
                </a:r>
                <a:r>
                  <a:rPr kumimoji="1" lang="en-US" kern="0" dirty="0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’) = 2</a:t>
                </a:r>
              </a:p>
              <a:p>
                <a:pPr>
                  <a:spcBef>
                    <a:spcPct val="20000"/>
                  </a:spcBef>
                  <a:buClr>
                    <a:srgbClr val="FFCC00"/>
                  </a:buClr>
                  <a:defRPr/>
                </a:pPr>
                <a:r>
                  <a:rPr kumimoji="1" lang="en-US" kern="0" dirty="0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     0.05 if r(</a:t>
                </a:r>
                <a:r>
                  <a:rPr kumimoji="1" lang="en-US" kern="0" dirty="0" err="1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x,y</a:t>
                </a:r>
                <a:r>
                  <a:rPr kumimoji="1" lang="en-US" kern="0" dirty="0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’) – r(</a:t>
                </a:r>
                <a:r>
                  <a:rPr kumimoji="1" lang="en-US" kern="0" dirty="0" err="1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x,y</a:t>
                </a:r>
                <a:r>
                  <a:rPr kumimoji="1" lang="en-US" kern="0" dirty="0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) = 2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AC37639-A67B-843F-A5E5-E849A94B0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018" y="1143000"/>
                <a:ext cx="2868982" cy="1520416"/>
              </a:xfrm>
              <a:prstGeom prst="rect">
                <a:avLst/>
              </a:prstGeom>
              <a:blipFill>
                <a:blip r:embed="rId3"/>
                <a:stretch>
                  <a:fillRect l="-1062" t="-1205" b="-4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itle 1">
            <a:extLst>
              <a:ext uri="{FF2B5EF4-FFF2-40B4-BE49-F238E27FC236}">
                <a16:creationId xmlns:a16="http://schemas.microsoft.com/office/drawing/2014/main" id="{F783AF9A-0309-65CD-CE0A-4E0BF51E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7772400" cy="1143000"/>
          </a:xfrm>
        </p:spPr>
        <p:txBody>
          <a:bodyPr/>
          <a:lstStyle/>
          <a:p>
            <a:r>
              <a:rPr lang="en-US" sz="2800" dirty="0"/>
              <a:t>Reinforcement Learning </a:t>
            </a:r>
            <a:br>
              <a:rPr lang="en-US" sz="2800" dirty="0"/>
            </a:br>
            <a:r>
              <a:rPr lang="en-US" sz="2800" dirty="0"/>
              <a:t>from Human Feedback (RLHF)</a:t>
            </a:r>
          </a:p>
        </p:txBody>
      </p:sp>
    </p:spTree>
    <p:extLst>
      <p:ext uri="{BB962C8B-B14F-4D97-AF65-F5344CB8AC3E}">
        <p14:creationId xmlns:p14="http://schemas.microsoft.com/office/powerpoint/2010/main" val="169966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/>
      <p:bldP spid="22" grpId="0"/>
      <p:bldP spid="37" grpId="0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">
            <a:extLst>
              <a:ext uri="{FF2B5EF4-FFF2-40B4-BE49-F238E27FC236}">
                <a16:creationId xmlns:a16="http://schemas.microsoft.com/office/drawing/2014/main" id="{0DFF673A-2A78-48DC-9B56-6EC687B1FC9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5123" name="Rectangle 9">
            <a:extLst>
              <a:ext uri="{FF2B5EF4-FFF2-40B4-BE49-F238E27FC236}">
                <a16:creationId xmlns:a16="http://schemas.microsoft.com/office/drawing/2014/main" id="{B9856E90-C558-48F8-BF8C-5189450496D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5DD22645-FE22-4305-BAA4-446C5D5C2079}" type="slidenum">
              <a:rPr kumimoji="0" lang="en-US" altLang="en-US" sz="1400" smtClean="0">
                <a:solidFill>
                  <a:schemeClr val="bg2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17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DE080A78-BE9E-4584-931C-25F9CC82CB5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924800" cy="1143000"/>
          </a:xfrm>
        </p:spPr>
        <p:txBody>
          <a:bodyPr/>
          <a:lstStyle/>
          <a:p>
            <a:r>
              <a:rPr lang="en-US" altLang="en-US" sz="3600" dirty="0"/>
              <a:t>Starting point: </a:t>
            </a:r>
            <a:br>
              <a:rPr lang="en-US" altLang="en-US" sz="3600" dirty="0"/>
            </a:br>
            <a:r>
              <a:rPr lang="en-US" altLang="en-US" sz="3600" dirty="0"/>
              <a:t>Log-linear models</a:t>
            </a:r>
          </a:p>
        </p:txBody>
      </p:sp>
    </p:spTree>
    <p:extLst>
      <p:ext uri="{BB962C8B-B14F-4D97-AF65-F5344CB8AC3E}">
        <p14:creationId xmlns:p14="http://schemas.microsoft.com/office/powerpoint/2010/main" val="2379688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40958-10F3-0443-51E7-573B876FF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534400" cy="1371600"/>
          </a:xfrm>
        </p:spPr>
        <p:txBody>
          <a:bodyPr/>
          <a:lstStyle/>
          <a:p>
            <a:r>
              <a:rPr lang="en-US" sz="2000" dirty="0"/>
              <a:t>Finally, fine-tune the LM (maybe parameter-efficiently)</a:t>
            </a:r>
            <a:br>
              <a:rPr lang="en-US" sz="2000" dirty="0"/>
            </a:br>
            <a:r>
              <a:rPr lang="en-US" sz="2000" dirty="0"/>
              <a:t>so that its outputs y </a:t>
            </a:r>
            <a:r>
              <a:rPr lang="en-US" sz="2000" b="1" dirty="0"/>
              <a:t>tend to get a high reward </a:t>
            </a:r>
            <a:r>
              <a:rPr lang="en-US" sz="2000" dirty="0"/>
              <a:t>r(</a:t>
            </a:r>
            <a:r>
              <a:rPr lang="en-US" sz="2000" dirty="0" err="1"/>
              <a:t>x,y</a:t>
            </a:r>
            <a:r>
              <a:rPr lang="en-US" sz="2000" dirty="0"/>
              <a:t>).</a:t>
            </a:r>
          </a:p>
          <a:p>
            <a:pPr lvl="1"/>
            <a:r>
              <a:rPr lang="en-US" sz="1800" dirty="0"/>
              <a:t>This learns to assign different logits than the pre-trained model, </a:t>
            </a:r>
            <a:br>
              <a:rPr lang="en-US" sz="1800" dirty="0"/>
            </a:br>
            <a:r>
              <a:rPr lang="en-US" sz="1800" dirty="0"/>
              <a:t>in hopes of generating a high-reward y, instead of just a probable 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D0EA9-1A90-6966-5B0C-894226C903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597DD-140A-C596-F92A-FED58A5D7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170</a:t>
            </a:fld>
            <a:endParaRPr lang="en-US" altLang="en-US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E0D5BCC8-8C88-82B3-43CD-4D46BFB9F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7772400" cy="1143000"/>
          </a:xfrm>
        </p:spPr>
        <p:txBody>
          <a:bodyPr/>
          <a:lstStyle/>
          <a:p>
            <a:r>
              <a:rPr lang="en-US" sz="2800" dirty="0"/>
              <a:t>Reinforcement Learning </a:t>
            </a:r>
            <a:br>
              <a:rPr lang="en-US" sz="2800" dirty="0"/>
            </a:br>
            <a:r>
              <a:rPr lang="en-US" sz="2800" dirty="0"/>
              <a:t>from Human Feedback (RLHF)</a:t>
            </a:r>
          </a:p>
        </p:txBody>
      </p:sp>
    </p:spTree>
    <p:extLst>
      <p:ext uri="{BB962C8B-B14F-4D97-AF65-F5344CB8AC3E}">
        <p14:creationId xmlns:p14="http://schemas.microsoft.com/office/powerpoint/2010/main" val="169162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7DC9A91-F506-E3ED-8961-56D2751BF34B}"/>
                  </a:ext>
                </a:extLst>
              </p14:cNvPr>
              <p14:cNvContentPartPr/>
              <p14:nvPr/>
            </p14:nvContentPartPr>
            <p14:xfrm>
              <a:off x="1481611" y="2521378"/>
              <a:ext cx="7510320" cy="22402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7DC9A91-F506-E3ED-8961-56D2751BF3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9971" y="2377378"/>
                <a:ext cx="7653960" cy="2527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D0EA9-1A90-6966-5B0C-894226C903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597DD-140A-C596-F92A-FED58A5D7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171</a:t>
            </a:fld>
            <a:endParaRPr lang="en-US" altLang="en-US"/>
          </a:p>
        </p:txBody>
      </p:sp>
      <p:sp>
        <p:nvSpPr>
          <p:cNvPr id="8" name="Line 47">
            <a:extLst>
              <a:ext uri="{FF2B5EF4-FFF2-40B4-BE49-F238E27FC236}">
                <a16:creationId xmlns:a16="http://schemas.microsoft.com/office/drawing/2014/main" id="{F7646CBA-D443-AD97-3CF4-DC6BA03CEE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25598" y="3901879"/>
            <a:ext cx="923978" cy="776253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9" name="Oval 50">
            <a:extLst>
              <a:ext uri="{FF2B5EF4-FFF2-40B4-BE49-F238E27FC236}">
                <a16:creationId xmlns:a16="http://schemas.microsoft.com/office/drawing/2014/main" id="{3B42A06A-9277-3A14-9FCE-8CB871824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1" y="466271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0" name="Line 47">
            <a:extLst>
              <a:ext uri="{FF2B5EF4-FFF2-40B4-BE49-F238E27FC236}">
                <a16:creationId xmlns:a16="http://schemas.microsoft.com/office/drawing/2014/main" id="{169F1AE9-CFE1-8130-648F-74B86178C9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4339" y="4745263"/>
            <a:ext cx="895240" cy="3945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1" name="Line 47">
            <a:extLst>
              <a:ext uri="{FF2B5EF4-FFF2-40B4-BE49-F238E27FC236}">
                <a16:creationId xmlns:a16="http://schemas.microsoft.com/office/drawing/2014/main" id="{96155424-A37A-53E8-DF7A-E8AC8AABB6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25600" y="4911041"/>
            <a:ext cx="923978" cy="901021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7749BE-1A07-3CE4-F41E-AE7E74F39175}"/>
              </a:ext>
            </a:extLst>
          </p:cNvPr>
          <p:cNvSpPr txBox="1"/>
          <p:nvPr/>
        </p:nvSpPr>
        <p:spPr>
          <a:xfrm rot="19172408">
            <a:off x="1511680" y="3952979"/>
            <a:ext cx="87395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996F0B-F1B4-1782-CF7A-FC2679C81F58}"/>
              </a:ext>
            </a:extLst>
          </p:cNvPr>
          <p:cNvSpPr txBox="1"/>
          <p:nvPr/>
        </p:nvSpPr>
        <p:spPr>
          <a:xfrm>
            <a:off x="1771150" y="4379652"/>
            <a:ext cx="7601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It/0.4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B46190-6CC9-8380-A505-CA43CC415EEB}"/>
              </a:ext>
            </a:extLst>
          </p:cNvPr>
          <p:cNvSpPr txBox="1"/>
          <p:nvPr/>
        </p:nvSpPr>
        <p:spPr>
          <a:xfrm rot="2621035">
            <a:off x="1665015" y="5019558"/>
            <a:ext cx="1160894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Often/0.1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0F8BDC-E66D-6BF6-16E8-F891F287666D}"/>
              </a:ext>
            </a:extLst>
          </p:cNvPr>
          <p:cNvSpPr txBox="1"/>
          <p:nvPr/>
        </p:nvSpPr>
        <p:spPr>
          <a:xfrm rot="5400000">
            <a:off x="1883790" y="5626136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6" name="Oval 46">
            <a:extLst>
              <a:ext uri="{FF2B5EF4-FFF2-40B4-BE49-F238E27FC236}">
                <a16:creationId xmlns:a16="http://schemas.microsoft.com/office/drawing/2014/main" id="{8D8B9B74-5EB1-A8B6-0760-D645D2B51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6784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7" name="Oval 46">
            <a:extLst>
              <a:ext uri="{FF2B5EF4-FFF2-40B4-BE49-F238E27FC236}">
                <a16:creationId xmlns:a16="http://schemas.microsoft.com/office/drawing/2014/main" id="{84F5EB6D-D653-6FAE-352A-89C63220E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5928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1472B3-4048-EEA8-E007-216084E84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7358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9" name="Line 47">
            <a:extLst>
              <a:ext uri="{FF2B5EF4-FFF2-40B4-BE49-F238E27FC236}">
                <a16:creationId xmlns:a16="http://schemas.microsoft.com/office/drawing/2014/main" id="{AD2C813D-73A0-BA58-4548-F72263BDBF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71434" y="2801163"/>
            <a:ext cx="1167166" cy="851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0" name="Line 47">
            <a:extLst>
              <a:ext uri="{FF2B5EF4-FFF2-40B4-BE49-F238E27FC236}">
                <a16:creationId xmlns:a16="http://schemas.microsoft.com/office/drawing/2014/main" id="{C2378627-4026-BD5C-899E-6BD50E3534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00173" y="3717310"/>
            <a:ext cx="1175779" cy="41698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1" name="Line 47">
            <a:extLst>
              <a:ext uri="{FF2B5EF4-FFF2-40B4-BE49-F238E27FC236}">
                <a16:creationId xmlns:a16="http://schemas.microsoft.com/office/drawing/2014/main" id="{8006E8B4-D78B-5217-91F0-6DAFFD0AC84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71435" y="3885326"/>
            <a:ext cx="1243363" cy="31562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33AAC7-0C57-EFDC-1E14-655F75BEB481}"/>
              </a:ext>
            </a:extLst>
          </p:cNvPr>
          <p:cNvSpPr txBox="1"/>
          <p:nvPr/>
        </p:nvSpPr>
        <p:spPr>
          <a:xfrm rot="19172408">
            <a:off x="2755111" y="2927265"/>
            <a:ext cx="87876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is/0.45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9D38E-99CF-5543-A7A4-D9BED7F3BB96}"/>
              </a:ext>
            </a:extLst>
          </p:cNvPr>
          <p:cNvSpPr txBox="1"/>
          <p:nvPr/>
        </p:nvSpPr>
        <p:spPr>
          <a:xfrm>
            <a:off x="3012357" y="3353938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gets/0.2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B15BBA-6C6C-38F0-5D17-042243E6006D}"/>
              </a:ext>
            </a:extLst>
          </p:cNvPr>
          <p:cNvSpPr txBox="1"/>
          <p:nvPr/>
        </p:nvSpPr>
        <p:spPr>
          <a:xfrm rot="793839">
            <a:off x="3076624" y="3729810"/>
            <a:ext cx="102784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may/0.1</a:t>
            </a:r>
          </a:p>
        </p:txBody>
      </p:sp>
      <p:sp>
        <p:nvSpPr>
          <p:cNvPr id="25" name="Line 47">
            <a:extLst>
              <a:ext uri="{FF2B5EF4-FFF2-40B4-BE49-F238E27FC236}">
                <a16:creationId xmlns:a16="http://schemas.microsoft.com/office/drawing/2014/main" id="{A23EFD9F-16A5-EB95-4BDD-375A2AAE34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95600" y="4669063"/>
            <a:ext cx="1143000" cy="0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5440C7-8E4B-B958-DE0E-AED6B7375B2D}"/>
              </a:ext>
            </a:extLst>
          </p:cNvPr>
          <p:cNvSpPr txBox="1"/>
          <p:nvPr/>
        </p:nvSpPr>
        <p:spPr>
          <a:xfrm>
            <a:off x="3144840" y="4263993"/>
            <a:ext cx="752129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is/0.6</a:t>
            </a:r>
          </a:p>
        </p:txBody>
      </p:sp>
      <p:sp>
        <p:nvSpPr>
          <p:cNvPr id="27" name="Line 47">
            <a:extLst>
              <a:ext uri="{FF2B5EF4-FFF2-40B4-BE49-F238E27FC236}">
                <a16:creationId xmlns:a16="http://schemas.microsoft.com/office/drawing/2014/main" id="{B23D7E4C-E402-01B8-D30E-5B51A3E2D98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95599" y="4810633"/>
            <a:ext cx="1180353" cy="311147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56409D-1095-A18A-ACC6-3E37A2552A71}"/>
              </a:ext>
            </a:extLst>
          </p:cNvPr>
          <p:cNvSpPr txBox="1"/>
          <p:nvPr/>
        </p:nvSpPr>
        <p:spPr>
          <a:xfrm rot="812667">
            <a:off x="3135778" y="4641893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gets/0.1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383BD0-6F5D-4CCD-F9D3-D69E0E006CCA}"/>
              </a:ext>
            </a:extLst>
          </p:cNvPr>
          <p:cNvSpPr txBox="1"/>
          <p:nvPr/>
        </p:nvSpPr>
        <p:spPr>
          <a:xfrm rot="5400000">
            <a:off x="2036190" y="41229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0" name="Oval 46">
            <a:extLst>
              <a:ext uri="{FF2B5EF4-FFF2-40B4-BE49-F238E27FC236}">
                <a16:creationId xmlns:a16="http://schemas.microsoft.com/office/drawing/2014/main" id="{F5868E78-42BD-648C-CA34-81D86DC7B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265201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46">
            <a:extLst>
              <a:ext uri="{FF2B5EF4-FFF2-40B4-BE49-F238E27FC236}">
                <a16:creationId xmlns:a16="http://schemas.microsoft.com/office/drawing/2014/main" id="{A0DA54A7-4EAC-0147-D554-8D6988A8C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6022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46">
            <a:extLst>
              <a:ext uri="{FF2B5EF4-FFF2-40B4-BE49-F238E27FC236}">
                <a16:creationId xmlns:a16="http://schemas.microsoft.com/office/drawing/2014/main" id="{ADBC0BB2-2A88-49F8-BF99-E9E2BCF78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1356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D8118B-05F0-C83D-2A48-75A35F0025DB}"/>
              </a:ext>
            </a:extLst>
          </p:cNvPr>
          <p:cNvSpPr txBox="1"/>
          <p:nvPr/>
        </p:nvSpPr>
        <p:spPr>
          <a:xfrm>
            <a:off x="4413624" y="2418922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497B52-97F4-312C-CCC4-03911BB76D64}"/>
              </a:ext>
            </a:extLst>
          </p:cNvPr>
          <p:cNvSpPr txBox="1"/>
          <p:nvPr/>
        </p:nvSpPr>
        <p:spPr>
          <a:xfrm>
            <a:off x="4419600" y="3907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5" name="Line 47">
            <a:extLst>
              <a:ext uri="{FF2B5EF4-FFF2-40B4-BE49-F238E27FC236}">
                <a16:creationId xmlns:a16="http://schemas.microsoft.com/office/drawing/2014/main" id="{6E6681E6-E4EC-A440-D472-84A9F09B17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98282" y="2765304"/>
            <a:ext cx="1167166" cy="851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6" name="Line 47">
            <a:extLst>
              <a:ext uri="{FF2B5EF4-FFF2-40B4-BE49-F238E27FC236}">
                <a16:creationId xmlns:a16="http://schemas.microsoft.com/office/drawing/2014/main" id="{A999CC56-0717-7F9F-3549-9B0DDB90C3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27022" y="3723063"/>
            <a:ext cx="1214625" cy="86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7" name="Line 47">
            <a:extLst>
              <a:ext uri="{FF2B5EF4-FFF2-40B4-BE49-F238E27FC236}">
                <a16:creationId xmlns:a16="http://schemas.microsoft.com/office/drawing/2014/main" id="{CF27F4AD-2FD1-0DB1-9CA4-B4CBE0F5ED5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98283" y="3849467"/>
            <a:ext cx="1243363" cy="31562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70A38E-DB49-B9C8-735F-6722A8508DD3}"/>
              </a:ext>
            </a:extLst>
          </p:cNvPr>
          <p:cNvSpPr txBox="1"/>
          <p:nvPr/>
        </p:nvSpPr>
        <p:spPr>
          <a:xfrm rot="19474930">
            <a:off x="4255517" y="2835822"/>
            <a:ext cx="11544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upset/0.3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9CA23D-6403-D4F5-FC34-DFBA55183BDB}"/>
              </a:ext>
            </a:extLst>
          </p:cNvPr>
          <p:cNvSpPr txBox="1"/>
          <p:nvPr/>
        </p:nvSpPr>
        <p:spPr>
          <a:xfrm>
            <a:off x="4550899" y="3318079"/>
            <a:ext cx="116410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easily/0.2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06106-6C46-5EB3-998D-9B8893115C5A}"/>
              </a:ext>
            </a:extLst>
          </p:cNvPr>
          <p:cNvSpPr txBox="1"/>
          <p:nvPr/>
        </p:nvSpPr>
        <p:spPr>
          <a:xfrm rot="793839">
            <a:off x="4655569" y="3693951"/>
            <a:ext cx="92365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the/0.1</a:t>
            </a:r>
          </a:p>
        </p:txBody>
      </p:sp>
      <p:sp>
        <p:nvSpPr>
          <p:cNvPr id="41" name="Oval 46">
            <a:extLst>
              <a:ext uri="{FF2B5EF4-FFF2-40B4-BE49-F238E27FC236}">
                <a16:creationId xmlns:a16="http://schemas.microsoft.com/office/drawing/2014/main" id="{0DBD8181-0BC3-3041-D61C-510629A34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8" y="2616155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2" name="Oval 46">
            <a:extLst>
              <a:ext uri="{FF2B5EF4-FFF2-40B4-BE49-F238E27FC236}">
                <a16:creationId xmlns:a16="http://schemas.microsoft.com/office/drawing/2014/main" id="{7D988564-6A36-E27D-6B6A-C464D60BE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8" y="356640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3" name="Oval 46">
            <a:extLst>
              <a:ext uri="{FF2B5EF4-FFF2-40B4-BE49-F238E27FC236}">
                <a16:creationId xmlns:a16="http://schemas.microsoft.com/office/drawing/2014/main" id="{815EC68F-4F13-755C-C97F-65D666CCB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8" y="409980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95512C-E22C-952A-4DD3-FEC467EE7EA2}"/>
                  </a:ext>
                </a:extLst>
              </p:cNvPr>
              <p:cNvSpPr txBox="1"/>
              <p:nvPr/>
            </p:nvSpPr>
            <p:spPr>
              <a:xfrm>
                <a:off x="5940472" y="2383063"/>
                <a:ext cx="2926250" cy="461665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2400" kern="0" dirty="0">
                    <a:solidFill>
                      <a:srgbClr val="0070C0"/>
                    </a:solidFill>
                    <a:latin typeface="Tahoma" panose="020B0604030504040204" pitchFamily="34" charset="0"/>
                  </a:rPr>
                  <a:t>…      </a:t>
                </a:r>
                <a:r>
                  <a:rPr lang="en-US" sz="2400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reward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kern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kern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kern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kern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kern="0" dirty="0">
                  <a:solidFill>
                    <a:srgbClr val="0070C0"/>
                  </a:solidFill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95512C-E22C-952A-4DD3-FEC467EE7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472" y="2383063"/>
                <a:ext cx="2926250" cy="461665"/>
              </a:xfrm>
              <a:prstGeom prst="rect">
                <a:avLst/>
              </a:prstGeom>
              <a:blipFill>
                <a:blip r:embed="rId4"/>
                <a:stretch>
                  <a:fillRect l="-3119" t="-11842" r="-832" b="-27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96F147F8-C239-CD5D-5857-AEBA89898A73}"/>
              </a:ext>
            </a:extLst>
          </p:cNvPr>
          <p:cNvSpPr txBox="1"/>
          <p:nvPr/>
        </p:nvSpPr>
        <p:spPr>
          <a:xfrm>
            <a:off x="5946448" y="387120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5C07FE-2030-96C9-639C-F3466EEE690C}"/>
              </a:ext>
            </a:extLst>
          </p:cNvPr>
          <p:cNvSpPr txBox="1"/>
          <p:nvPr/>
        </p:nvSpPr>
        <p:spPr>
          <a:xfrm>
            <a:off x="5943600" y="3369198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C217D07-7DEF-39C0-DD3E-900C75BD3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534592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8" name="Oval 46">
            <a:extLst>
              <a:ext uri="{FF2B5EF4-FFF2-40B4-BE49-F238E27FC236}">
                <a16:creationId xmlns:a16="http://schemas.microsoft.com/office/drawing/2014/main" id="{BA23F7B7-4349-1DFD-E3F8-E90D286DD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067992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8261B5-BB7F-FB9A-69EB-1677AAC4E7A7}"/>
              </a:ext>
            </a:extLst>
          </p:cNvPr>
          <p:cNvSpPr txBox="1"/>
          <p:nvPr/>
        </p:nvSpPr>
        <p:spPr>
          <a:xfrm>
            <a:off x="4419600" y="4288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2622A1-39A5-9DAB-DBC7-5B1A726C6B45}"/>
              </a:ext>
            </a:extLst>
          </p:cNvPr>
          <p:cNvSpPr txBox="1"/>
          <p:nvPr/>
        </p:nvSpPr>
        <p:spPr>
          <a:xfrm>
            <a:off x="4440463" y="48214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1" name="Line 47">
            <a:extLst>
              <a:ext uri="{FF2B5EF4-FFF2-40B4-BE49-F238E27FC236}">
                <a16:creationId xmlns:a16="http://schemas.microsoft.com/office/drawing/2014/main" id="{7985E7CC-9E19-5289-BA0D-561F0D7CC0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1801" y="5794134"/>
            <a:ext cx="1143000" cy="0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E53D44-BD86-D5EA-34C3-F27F5DBB4279}"/>
              </a:ext>
            </a:extLst>
          </p:cNvPr>
          <p:cNvSpPr txBox="1"/>
          <p:nvPr/>
        </p:nvSpPr>
        <p:spPr>
          <a:xfrm>
            <a:off x="3173752" y="5389064"/>
            <a:ext cx="84670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he/0.5</a:t>
            </a:r>
          </a:p>
        </p:txBody>
      </p:sp>
      <p:sp>
        <p:nvSpPr>
          <p:cNvPr id="53" name="Line 47">
            <a:extLst>
              <a:ext uri="{FF2B5EF4-FFF2-40B4-BE49-F238E27FC236}">
                <a16:creationId xmlns:a16="http://schemas.microsoft.com/office/drawing/2014/main" id="{77974A07-208C-4C2F-5A4D-8B590A8F22B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71800" y="5935704"/>
            <a:ext cx="1180353" cy="311147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54FE52-4A7C-BA05-00C2-9895AB132D5A}"/>
              </a:ext>
            </a:extLst>
          </p:cNvPr>
          <p:cNvSpPr txBox="1"/>
          <p:nvPr/>
        </p:nvSpPr>
        <p:spPr>
          <a:xfrm rot="812667">
            <a:off x="3361860" y="5766964"/>
            <a:ext cx="7264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it/0.3</a:t>
            </a:r>
          </a:p>
        </p:txBody>
      </p:sp>
      <p:sp>
        <p:nvSpPr>
          <p:cNvPr id="55" name="Oval 46">
            <a:extLst>
              <a:ext uri="{FF2B5EF4-FFF2-40B4-BE49-F238E27FC236}">
                <a16:creationId xmlns:a16="http://schemas.microsoft.com/office/drawing/2014/main" id="{97A6A465-C2CE-1743-25B5-60C8D501D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1" y="56596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6" name="Oval 46">
            <a:extLst>
              <a:ext uri="{FF2B5EF4-FFF2-40B4-BE49-F238E27FC236}">
                <a16:creationId xmlns:a16="http://schemas.microsoft.com/office/drawing/2014/main" id="{0502AAA3-500E-2E1F-DF89-9E56D8A62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1" y="61930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A571A3-A2EF-DC6A-6D17-8909AA3DA0FC}"/>
              </a:ext>
            </a:extLst>
          </p:cNvPr>
          <p:cNvSpPr txBox="1"/>
          <p:nvPr/>
        </p:nvSpPr>
        <p:spPr>
          <a:xfrm>
            <a:off x="4516664" y="594653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9EFF9A-9153-8C84-231D-F16D23CE0970}"/>
              </a:ext>
            </a:extLst>
          </p:cNvPr>
          <p:cNvSpPr txBox="1"/>
          <p:nvPr/>
        </p:nvSpPr>
        <p:spPr>
          <a:xfrm rot="5400000">
            <a:off x="3437199" y="62565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104A51-859A-EE92-F614-381B46902E6C}"/>
                  </a:ext>
                </a:extLst>
              </p:cNvPr>
              <p:cNvSpPr txBox="1"/>
              <p:nvPr/>
            </p:nvSpPr>
            <p:spPr>
              <a:xfrm>
                <a:off x="4114800" y="1733490"/>
                <a:ext cx="203653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104A51-859A-EE92-F614-381B46902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1733490"/>
                <a:ext cx="2036537" cy="400110"/>
              </a:xfrm>
              <a:prstGeom prst="rect">
                <a:avLst/>
              </a:prstGeom>
              <a:blipFill>
                <a:blip r:embed="rId5"/>
                <a:stretch>
                  <a:fillRect r="-119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1D4F93-C993-4190-B0A3-9BFC92689344}"/>
                  </a:ext>
                </a:extLst>
              </p:cNvPr>
              <p:cNvSpPr txBox="1"/>
              <p:nvPr/>
            </p:nvSpPr>
            <p:spPr>
              <a:xfrm>
                <a:off x="2438400" y="1718047"/>
                <a:ext cx="19026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1D4F93-C993-4190-B0A3-9BFC92689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718047"/>
                <a:ext cx="1902654" cy="400110"/>
              </a:xfrm>
              <a:prstGeom prst="rect">
                <a:avLst/>
              </a:prstGeom>
              <a:blipFill>
                <a:blip r:embed="rId6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B66474A-118D-4BB3-C230-66F99A10E07D}"/>
                  </a:ext>
                </a:extLst>
              </p:cNvPr>
              <p:cNvSpPr txBox="1"/>
              <p:nvPr/>
            </p:nvSpPr>
            <p:spPr>
              <a:xfrm>
                <a:off x="1066800" y="1710164"/>
                <a:ext cx="19026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B66474A-118D-4BB3-C230-66F99A10E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710164"/>
                <a:ext cx="1902654" cy="400110"/>
              </a:xfrm>
              <a:prstGeom prst="rect">
                <a:avLst/>
              </a:prstGeom>
              <a:blipFill>
                <a:blip r:embed="rId7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itle 1">
            <a:extLst>
              <a:ext uri="{FF2B5EF4-FFF2-40B4-BE49-F238E27FC236}">
                <a16:creationId xmlns:a16="http://schemas.microsoft.com/office/drawing/2014/main" id="{B06E2A6B-CFF9-5519-91A5-72FCD737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7772400" cy="1143000"/>
          </a:xfrm>
        </p:spPr>
        <p:txBody>
          <a:bodyPr/>
          <a:lstStyle/>
          <a:p>
            <a:r>
              <a:rPr lang="en-US" sz="2800" dirty="0"/>
              <a:t>Reinforcement Learning </a:t>
            </a:r>
            <a:br>
              <a:rPr lang="en-US" sz="2800" dirty="0"/>
            </a:br>
            <a:r>
              <a:rPr lang="en-US" sz="2800" dirty="0"/>
              <a:t>from Human Feedback (RLHF)</a:t>
            </a:r>
          </a:p>
        </p:txBody>
      </p:sp>
      <p:sp>
        <p:nvSpPr>
          <p:cNvPr id="69" name="Line 47">
            <a:extLst>
              <a:ext uri="{FF2B5EF4-FFF2-40B4-BE49-F238E27FC236}">
                <a16:creationId xmlns:a16="http://schemas.microsoft.com/office/drawing/2014/main" id="{6D7B36C4-69DD-58B9-953C-86E22FA592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" y="4800600"/>
            <a:ext cx="1143000" cy="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EAB815-B258-7448-6D51-5D1D46484E8E}"/>
                  </a:ext>
                </a:extLst>
              </p:cNvPr>
              <p:cNvSpPr txBox="1"/>
              <p:nvPr/>
            </p:nvSpPr>
            <p:spPr>
              <a:xfrm>
                <a:off x="454384" y="4352052"/>
                <a:ext cx="40921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EAB815-B258-7448-6D51-5D1D46484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4" y="4352052"/>
                <a:ext cx="409217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27325757-60A3-6BC2-2669-0E7820EFA458}"/>
              </a:ext>
            </a:extLst>
          </p:cNvPr>
          <p:cNvSpPr txBox="1"/>
          <p:nvPr/>
        </p:nvSpPr>
        <p:spPr>
          <a:xfrm flipH="1">
            <a:off x="6400800" y="3049012"/>
            <a:ext cx="2719489" cy="304698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kern="0" dirty="0">
                <a:solidFill>
                  <a:srgbClr val="00B050"/>
                </a:solidFill>
                <a:latin typeface="Tahoma" panose="020B0604030504040204" pitchFamily="34" charset="0"/>
              </a:rPr>
              <a:t>High reward?</a:t>
            </a:r>
          </a:p>
          <a:p>
            <a:r>
              <a:rPr lang="en-US" kern="0" dirty="0">
                <a:solidFill>
                  <a:srgbClr val="00B050"/>
                </a:solidFill>
                <a:latin typeface="Tahoma" panose="020B0604030504040204" pitchFamily="34" charset="0"/>
              </a:rPr>
              <a:t>Then adjust θ to increase the (log-)prob of this path, by raising the log-probs of all choices on the path.</a:t>
            </a:r>
          </a:p>
          <a:p>
            <a:endParaRPr lang="en-US" kern="0" dirty="0">
              <a:solidFill>
                <a:srgbClr val="00B050"/>
              </a:solidFill>
              <a:latin typeface="Tahoma" panose="020B0604030504040204" pitchFamily="34" charset="0"/>
            </a:endParaRPr>
          </a:p>
          <a:p>
            <a:r>
              <a:rPr lang="en-US" kern="0" dirty="0">
                <a:solidFill>
                  <a:srgbClr val="00B050"/>
                </a:solidFill>
                <a:latin typeface="Tahoma" panose="020B0604030504040204" pitchFamily="34" charset="0"/>
              </a:rPr>
              <a:t>Lower reward?</a:t>
            </a:r>
          </a:p>
          <a:p>
            <a:r>
              <a:rPr lang="en-US" kern="0" dirty="0">
                <a:solidFill>
                  <a:srgbClr val="00B050"/>
                </a:solidFill>
                <a:latin typeface="Tahoma" panose="020B0604030504040204" pitchFamily="34" charset="0"/>
              </a:rPr>
              <a:t>Then decrease prob of this path.  (Or don’t increase it by as much – comes out the same since the paths compete.)</a:t>
            </a:r>
          </a:p>
        </p:txBody>
      </p:sp>
    </p:spTree>
    <p:extLst>
      <p:ext uri="{BB962C8B-B14F-4D97-AF65-F5344CB8AC3E}">
        <p14:creationId xmlns:p14="http://schemas.microsoft.com/office/powerpoint/2010/main" val="418407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40958-10F3-0443-51E7-573B876FF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534400" cy="4648200"/>
          </a:xfrm>
        </p:spPr>
        <p:txBody>
          <a:bodyPr/>
          <a:lstStyle/>
          <a:p>
            <a:r>
              <a:rPr lang="en-US" sz="2000" dirty="0"/>
              <a:t>Finally, fine-tune the LM (maybe parameter-efficiently)</a:t>
            </a:r>
            <a:br>
              <a:rPr lang="en-US" sz="2000" dirty="0"/>
            </a:br>
            <a:r>
              <a:rPr lang="en-US" sz="2000" dirty="0"/>
              <a:t>so that its outputs y </a:t>
            </a:r>
            <a:r>
              <a:rPr lang="en-US" sz="2000" b="1" dirty="0"/>
              <a:t>tend to get a high reward </a:t>
            </a:r>
            <a:r>
              <a:rPr lang="en-US" sz="2000" dirty="0"/>
              <a:t>r(</a:t>
            </a:r>
            <a:r>
              <a:rPr lang="en-US" sz="2000" dirty="0" err="1"/>
              <a:t>x,y</a:t>
            </a:r>
            <a:r>
              <a:rPr lang="en-US" sz="2000" dirty="0"/>
              <a:t>).</a:t>
            </a:r>
          </a:p>
          <a:p>
            <a:pPr lvl="1"/>
            <a:r>
              <a:rPr lang="en-US" sz="1800" dirty="0"/>
              <a:t>This learns to assign different logits than the pre-trained model, </a:t>
            </a:r>
            <a:br>
              <a:rPr lang="en-US" sz="1800" dirty="0"/>
            </a:br>
            <a:r>
              <a:rPr lang="en-US" sz="1800" dirty="0"/>
              <a:t>in hopes of generating a high-reward y, instead of just a probable y.</a:t>
            </a:r>
          </a:p>
          <a:p>
            <a:pPr lvl="1"/>
            <a:r>
              <a:rPr lang="en-US" sz="1800" b="1" dirty="0">
                <a:solidFill>
                  <a:srgbClr val="C00000"/>
                </a:solidFill>
              </a:rPr>
              <a:t>Proxy reward:</a:t>
            </a:r>
            <a:r>
              <a:rPr lang="en-US" sz="1800" b="1" dirty="0"/>
              <a:t> </a:t>
            </a:r>
            <a:r>
              <a:rPr lang="en-US" sz="1800" dirty="0"/>
              <a:t>Not </a:t>
            </a:r>
            <a:r>
              <a:rPr lang="en-US" sz="1800" i="1" dirty="0"/>
              <a:t>real</a:t>
            </a:r>
            <a:r>
              <a:rPr lang="en-US" sz="1800" dirty="0"/>
              <a:t> human feedback!  Real humans are too slow and expensive … so we use our learned function r as a proxy.</a:t>
            </a:r>
            <a:endParaRPr lang="en-US" sz="1800" b="1" dirty="0"/>
          </a:p>
          <a:p>
            <a:pPr lvl="1"/>
            <a:r>
              <a:rPr lang="en-US" sz="1800" b="1" dirty="0">
                <a:solidFill>
                  <a:srgbClr val="C00000"/>
                </a:solidFill>
              </a:rPr>
              <a:t>Delayed reward:</a:t>
            </a:r>
            <a:r>
              <a:rPr lang="en-US" sz="1800" b="1" dirty="0"/>
              <a:t> </a:t>
            </a:r>
            <a:r>
              <a:rPr lang="en-US" sz="1800" dirty="0"/>
              <a:t>get the reward only when we generate EOS.</a:t>
            </a:r>
          </a:p>
          <a:p>
            <a:pPr lvl="2"/>
            <a:r>
              <a:rPr lang="en-US" sz="1800" dirty="0"/>
              <a:t>Earlier tokens have no training signal!  </a:t>
            </a:r>
          </a:p>
          <a:p>
            <a:pPr lvl="2"/>
            <a:r>
              <a:rPr lang="en-US" sz="1800" dirty="0"/>
              <a:t>Although we did pretrain on log-likelihood.</a:t>
            </a:r>
          </a:p>
          <a:p>
            <a:pPr lvl="2"/>
            <a:r>
              <a:rPr lang="en-US" sz="1800" dirty="0"/>
              <a:t>Want to generate whatever tokens will cause us to generate other tokens that … that will eventually get a reward.</a:t>
            </a:r>
          </a:p>
          <a:p>
            <a:pPr lvl="2"/>
            <a:r>
              <a:rPr lang="en-US" sz="1800" dirty="0"/>
              <a:t>Learning to take actions that will eventually lead to a high reward is what reinforcement learning (RL) is all about!</a:t>
            </a:r>
          </a:p>
          <a:p>
            <a:pPr lvl="2"/>
            <a:r>
              <a:rPr lang="en-US" sz="1800" dirty="0">
                <a:solidFill>
                  <a:srgbClr val="00B0F0"/>
                </a:solidFill>
              </a:rPr>
              <a:t>Note: If you know RL, notice that this is an unusually simple setting.</a:t>
            </a:r>
          </a:p>
          <a:p>
            <a:pPr lvl="3"/>
            <a:r>
              <a:rPr lang="en-US" sz="1600" dirty="0">
                <a:solidFill>
                  <a:srgbClr val="00B0F0"/>
                </a:solidFill>
              </a:rPr>
              <a:t>Just a policy optimization problem. State is (</a:t>
            </a:r>
            <a:r>
              <a:rPr lang="en-US" sz="1600" dirty="0" err="1">
                <a:solidFill>
                  <a:srgbClr val="00B0F0"/>
                </a:solidFill>
              </a:rPr>
              <a:t>x,y</a:t>
            </a:r>
            <a:r>
              <a:rPr lang="en-US" sz="1600" dirty="0">
                <a:solidFill>
                  <a:srgbClr val="00B0F0"/>
                </a:solidFill>
              </a:rPr>
              <a:t>). Environment doesn’t have to be learned – it is </a:t>
            </a:r>
            <a:r>
              <a:rPr lang="en-US" sz="1600" b="1" dirty="0">
                <a:solidFill>
                  <a:srgbClr val="00B0F0"/>
                </a:solidFill>
              </a:rPr>
              <a:t>known</a:t>
            </a:r>
            <a:r>
              <a:rPr lang="en-US" sz="1600" dirty="0">
                <a:solidFill>
                  <a:srgbClr val="00B0F0"/>
                </a:solidFill>
              </a:rPr>
              <a:t> and </a:t>
            </a:r>
            <a:r>
              <a:rPr lang="en-US" sz="1600" b="1" dirty="0">
                <a:solidFill>
                  <a:srgbClr val="00B0F0"/>
                </a:solidFill>
              </a:rPr>
              <a:t>deterministic</a:t>
            </a:r>
            <a:r>
              <a:rPr lang="en-US" sz="1600" dirty="0">
                <a:solidFill>
                  <a:srgbClr val="00B0F0"/>
                </a:solidFill>
              </a:rPr>
              <a:t>. The “foo” action just appends token “foo” to y; the EOS action just gives reward r(</a:t>
            </a:r>
            <a:r>
              <a:rPr lang="en-US" sz="1600" dirty="0" err="1">
                <a:solidFill>
                  <a:srgbClr val="00B0F0"/>
                </a:solidFill>
              </a:rPr>
              <a:t>x,y</a:t>
            </a:r>
            <a:r>
              <a:rPr lang="en-US" sz="1600" dirty="0">
                <a:solidFill>
                  <a:srgbClr val="00B0F0"/>
                </a:solidFill>
              </a:rPr>
              <a:t>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D0EA9-1A90-6966-5B0C-894226C903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597DD-140A-C596-F92A-FED58A5D7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172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0AB782-7963-C67C-EB3C-7FF4FF80A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7772400" cy="1143000"/>
          </a:xfrm>
        </p:spPr>
        <p:txBody>
          <a:bodyPr/>
          <a:lstStyle/>
          <a:p>
            <a:r>
              <a:rPr lang="en-US" sz="2800" dirty="0"/>
              <a:t>Reinforcement Learning </a:t>
            </a:r>
            <a:br>
              <a:rPr lang="en-US" sz="2800" dirty="0"/>
            </a:br>
            <a:r>
              <a:rPr lang="en-US" sz="2800" dirty="0"/>
              <a:t>from Human Feedback (RLHF)</a:t>
            </a:r>
          </a:p>
        </p:txBody>
      </p:sp>
    </p:spTree>
    <p:extLst>
      <p:ext uri="{BB962C8B-B14F-4D97-AF65-F5344CB8AC3E}">
        <p14:creationId xmlns:p14="http://schemas.microsoft.com/office/powerpoint/2010/main" val="399600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D0EA9-1A90-6966-5B0C-894226C903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600.465 - Intro to NLP - J. Eisner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DBEB61C-EC67-61A3-67F0-A98C8F1ED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31000" y="6477000"/>
            <a:ext cx="1905000" cy="457200"/>
          </a:xfrm>
        </p:spPr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173</a:t>
            </a:fld>
            <a:endParaRPr lang="en-US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EE6CF4-5A1D-322C-E04E-BA64D6AF3C69}"/>
              </a:ext>
            </a:extLst>
          </p:cNvPr>
          <p:cNvSpPr/>
          <p:nvPr/>
        </p:nvSpPr>
        <p:spPr bwMode="auto">
          <a:xfrm>
            <a:off x="1371600" y="5573110"/>
            <a:ext cx="7730359" cy="128489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40958-10F3-0443-51E7-573B876FFE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799"/>
                <a:ext cx="8686800" cy="4125311"/>
              </a:xfrm>
              <a:solidFill>
                <a:schemeClr val="bg1"/>
              </a:solidFill>
            </p:spPr>
            <p:txBody>
              <a:bodyPr/>
              <a:lstStyle/>
              <a:p>
                <a:r>
                  <a:rPr lang="en-US" sz="2200" dirty="0"/>
                  <a:t>RLHF normally uses </a:t>
                </a:r>
                <a:r>
                  <a:rPr lang="en-US" sz="2200" b="1" dirty="0"/>
                  <a:t>policy gradient</a:t>
                </a:r>
                <a:r>
                  <a:rPr lang="en-US" sz="2200" dirty="0"/>
                  <a:t> - adjust params </a:t>
                </a:r>
                <a:r>
                  <a:rPr lang="el-GR" sz="2200" dirty="0"/>
                  <a:t>θ</a:t>
                </a:r>
                <a:r>
                  <a:rPr lang="en-US" sz="2200" dirty="0"/>
                  <a:t> so as to increase expected reward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200" dirty="0"/>
                  <a:t>.</a:t>
                </a:r>
              </a:p>
              <a:p>
                <a:pPr lvl="1"/>
                <a:r>
                  <a:rPr lang="en-US" sz="2000" dirty="0"/>
                  <a:t>In our setting: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a Transformer decoder. </a:t>
                </a:r>
              </a:p>
              <a:p>
                <a:pPr lvl="1"/>
                <a:r>
                  <a:rPr lang="en-US" sz="2000" dirty="0"/>
                  <a:t>It’s </a:t>
                </a:r>
                <a:r>
                  <a:rPr lang="en-US" sz="2000" i="1" dirty="0"/>
                  <a:t>expected</a:t>
                </a:r>
                <a:r>
                  <a:rPr lang="en-US" sz="2000" dirty="0"/>
                  <a:t> reward (average over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) because decoder is stochastic.</a:t>
                </a:r>
              </a:p>
              <a:p>
                <a:pPr lvl="2"/>
                <a:r>
                  <a:rPr lang="en-US" sz="1600" dirty="0"/>
                  <a:t>Same algorithms could still be used if environment is stochastic too.</a:t>
                </a:r>
              </a:p>
              <a:p>
                <a:pPr lvl="2"/>
                <a:r>
                  <a:rPr lang="en-US" sz="1600" dirty="0"/>
                  <a:t>We won’t have to compute this expectation exactly; we’ll just sample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/>
                  <a:t>.</a:t>
                </a:r>
              </a:p>
              <a:p>
                <a:r>
                  <a:rPr lang="en-US" sz="2200" b="1" dirty="0"/>
                  <a:t>The REINFORCE algorithm </a:t>
                </a:r>
                <a:r>
                  <a:rPr lang="en-US" sz="2000" dirty="0"/>
                  <a:t>(Williams 1992).  For each SGD step: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sz="2000" dirty="0"/>
                  <a:t>Sample a minibatch of inputs from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sz="2000" dirty="0"/>
                  <a:t>For each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in minibatch,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and get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sz="2000" dirty="0"/>
                  <a:t>Estimate gradient 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b="0" dirty="0"/>
                  <a:t>.</a:t>
                </a:r>
              </a:p>
              <a:p>
                <a:pPr marL="1371600" lvl="3" indent="0">
                  <a:buNone/>
                </a:pPr>
                <a:r>
                  <a:rPr lang="en-US" sz="1600" dirty="0"/>
                  <a:t>So, a lot like maximum likelihood training, but it increases 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by more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gets higher reward.  This gradient is actually correct on average!</a:t>
                </a:r>
              </a:p>
              <a:p>
                <a:pPr marL="914400" lvl="2" indent="0">
                  <a:buNone/>
                </a:pPr>
                <a:r>
                  <a:rPr lang="en-US" sz="1800" dirty="0"/>
                  <a:t>Can redefine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old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800" dirty="0"/>
                  <a:t> without changing argmax: shifts objective by const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800" dirty="0"/>
                  <a:t> for every </a:t>
                </a:r>
                <a:r>
                  <a:rPr lang="el-GR" sz="1800" dirty="0"/>
                  <a:t>θ</a:t>
                </a:r>
                <a:r>
                  <a:rPr lang="en-US" sz="1800" dirty="0"/>
                  <a:t>. The “baseline”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can be any function. So, we increase/decrease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to the degree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is better/worse than baseline. Usually we try for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sepChr m:val="∣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18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40958-10F3-0443-51E7-573B876FFE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799"/>
                <a:ext cx="8686800" cy="4125311"/>
              </a:xfrm>
              <a:blipFill>
                <a:blip r:embed="rId2"/>
                <a:stretch>
                  <a:fillRect l="-772" t="-4874" r="-1123" b="-45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01621C4D-2F8B-3922-9751-D776B6AB4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7772400" cy="1143000"/>
          </a:xfrm>
        </p:spPr>
        <p:txBody>
          <a:bodyPr/>
          <a:lstStyle/>
          <a:p>
            <a:r>
              <a:rPr lang="en-US" sz="3200" dirty="0"/>
              <a:t>REINFORCE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BF87F-9C6B-3C49-F0F8-612B4B700FF1}"/>
              </a:ext>
            </a:extLst>
          </p:cNvPr>
          <p:cNvSpPr txBox="1"/>
          <p:nvPr/>
        </p:nvSpPr>
        <p:spPr>
          <a:xfrm>
            <a:off x="6934200" y="0"/>
            <a:ext cx="220980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kern="0" dirty="0">
                <a:solidFill>
                  <a:srgbClr val="00B050"/>
                </a:solidFill>
                <a:latin typeface="Tahoma" panose="020B0604030504040204" pitchFamily="34" charset="0"/>
              </a:rPr>
              <a:t>Hmm, we only really care about </a:t>
            </a:r>
            <a:r>
              <a:rPr lang="en-US" i="1" kern="0" dirty="0">
                <a:solidFill>
                  <a:srgbClr val="00B050"/>
                </a:solidFill>
                <a:latin typeface="Tahoma" panose="020B0604030504040204" pitchFamily="34" charset="0"/>
              </a:rPr>
              <a:t>relative</a:t>
            </a:r>
            <a:r>
              <a:rPr lang="en-US" kern="0" dirty="0">
                <a:solidFill>
                  <a:srgbClr val="00B050"/>
                </a:solidFill>
                <a:latin typeface="Tahoma" panose="020B0604030504040204" pitchFamily="34" charset="0"/>
              </a:rPr>
              <a:t> rewards of outputs for each input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8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 animBg="1"/>
      <p:bldP spid="12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40958-10F3-0443-51E7-573B876FFE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610600" cy="4648200"/>
              </a:xfrm>
            </p:spPr>
            <p:txBody>
              <a:bodyPr/>
              <a:lstStyle/>
              <a:p>
                <a:r>
                  <a:rPr lang="en-US" sz="2400" dirty="0"/>
                  <a:t>The stochastic gradient in REINFORCE has high variance.</a:t>
                </a:r>
              </a:p>
              <a:p>
                <a:pPr lvl="1"/>
                <a:r>
                  <a:rPr lang="en-US" sz="2000" dirty="0"/>
                  <a:t>So optimization is very slow.</a:t>
                </a:r>
              </a:p>
              <a:p>
                <a:pPr lvl="1"/>
                <a:r>
                  <a:rPr lang="en-US" sz="2000" dirty="0"/>
                  <a:t>Also, the pretrained parameters are soon lost.</a:t>
                </a:r>
              </a:p>
              <a:p>
                <a:r>
                  <a:rPr lang="en-US" sz="2000" dirty="0"/>
                  <a:t>Also, note that REINFORCE tries to adjust every 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equally: </a:t>
                </a:r>
                <a:br>
                  <a:rPr lang="en-US" sz="180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sepChr m:val="∣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800" i="1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sepChr m:val="∣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PPO algorithm </a:t>
                </a:r>
                <a:r>
                  <a:rPr lang="en-US" sz="2400" dirty="0"/>
                  <a:t>(“proximal policy optimization”) is a recent variant that works well and has taken over …</a:t>
                </a:r>
              </a:p>
              <a:p>
                <a:pPr lvl="1"/>
                <a:r>
                  <a:rPr lang="en-US" sz="2000" dirty="0"/>
                  <a:t>For </a:t>
                </a:r>
                <a:r>
                  <a:rPr lang="en-US" sz="2000" i="1" dirty="0"/>
                  <a:t>each</a:t>
                </a:r>
                <a:r>
                  <a:rPr lang="en-US" sz="2000" dirty="0"/>
                  <a:t> token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, PPO tries to estimate how much better or worse</a:t>
                </a:r>
                <a:br>
                  <a:rPr lang="en-US" sz="2000" dirty="0"/>
                </a:br>
                <a:r>
                  <a:rPr lang="en-US" sz="2000" i="1" dirty="0"/>
                  <a:t>that</a:t>
                </a:r>
                <a:r>
                  <a:rPr lang="en-US" sz="2000" dirty="0"/>
                  <a:t> token was than a random choice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, and increases or decreases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sepChr m:val="∣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accordingly.</a:t>
                </a:r>
              </a:p>
              <a:p>
                <a:pPr lvl="1"/>
                <a:r>
                  <a:rPr lang="en-US" sz="2000" dirty="0"/>
                  <a:t>But doesn’t try to increase or decrease it by too much at any step, so </a:t>
                </a:r>
                <a:r>
                  <a:rPr lang="el-GR" sz="2000" dirty="0"/>
                  <a:t>θ</a:t>
                </a:r>
                <a:r>
                  <a:rPr lang="en-US" sz="2000" dirty="0"/>
                  <a:t> stays near (“proximal to”) the previous </a:t>
                </a:r>
                <a:r>
                  <a:rPr lang="el-GR" sz="2000" dirty="0"/>
                  <a:t>θ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40958-10F3-0443-51E7-573B876FFE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610600" cy="4648200"/>
              </a:xfrm>
              <a:blipFill>
                <a:blip r:embed="rId2"/>
                <a:stretch>
                  <a:fillRect l="-920" t="-1048" r="-495" b="-8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D0EA9-1A90-6966-5B0C-894226C903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597DD-140A-C596-F92A-FED58A5D7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174</a:t>
            </a:fld>
            <a:endParaRPr lang="en-US" alt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9F6C54-671D-F380-6381-79898CF15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7772400" cy="1143000"/>
          </a:xfrm>
        </p:spPr>
        <p:txBody>
          <a:bodyPr/>
          <a:lstStyle/>
          <a:p>
            <a:r>
              <a:rPr lang="en-US" sz="3200" dirty="0"/>
              <a:t>PPO Algorithm</a:t>
            </a:r>
          </a:p>
        </p:txBody>
      </p:sp>
    </p:spTree>
    <p:extLst>
      <p:ext uri="{BB962C8B-B14F-4D97-AF65-F5344CB8AC3E}">
        <p14:creationId xmlns:p14="http://schemas.microsoft.com/office/powerpoint/2010/main" val="72295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7DC9A91-F506-E3ED-8961-56D2751BF34B}"/>
                  </a:ext>
                </a:extLst>
              </p14:cNvPr>
              <p14:cNvContentPartPr/>
              <p14:nvPr/>
            </p14:nvContentPartPr>
            <p14:xfrm>
              <a:off x="1481611" y="2521378"/>
              <a:ext cx="7510320" cy="22402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7DC9A91-F506-E3ED-8961-56D2751BF3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9971" y="2377378"/>
                <a:ext cx="7653960" cy="2527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D0EA9-1A90-6966-5B0C-894226C903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597DD-140A-C596-F92A-FED58A5D7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175</a:t>
            </a:fld>
            <a:endParaRPr lang="en-US" altLang="en-US"/>
          </a:p>
        </p:txBody>
      </p:sp>
      <p:sp>
        <p:nvSpPr>
          <p:cNvPr id="8" name="Line 47">
            <a:extLst>
              <a:ext uri="{FF2B5EF4-FFF2-40B4-BE49-F238E27FC236}">
                <a16:creationId xmlns:a16="http://schemas.microsoft.com/office/drawing/2014/main" id="{F7646CBA-D443-AD97-3CF4-DC6BA03CEE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25598" y="3901879"/>
            <a:ext cx="923978" cy="776253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9" name="Oval 50">
            <a:extLst>
              <a:ext uri="{FF2B5EF4-FFF2-40B4-BE49-F238E27FC236}">
                <a16:creationId xmlns:a16="http://schemas.microsoft.com/office/drawing/2014/main" id="{3B42A06A-9277-3A14-9FCE-8CB871824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1" y="466271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0" name="Line 47">
            <a:extLst>
              <a:ext uri="{FF2B5EF4-FFF2-40B4-BE49-F238E27FC236}">
                <a16:creationId xmlns:a16="http://schemas.microsoft.com/office/drawing/2014/main" id="{169F1AE9-CFE1-8130-648F-74B86178C9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4339" y="4745263"/>
            <a:ext cx="895240" cy="3945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1" name="Line 47">
            <a:extLst>
              <a:ext uri="{FF2B5EF4-FFF2-40B4-BE49-F238E27FC236}">
                <a16:creationId xmlns:a16="http://schemas.microsoft.com/office/drawing/2014/main" id="{96155424-A37A-53E8-DF7A-E8AC8AABB6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25600" y="4911041"/>
            <a:ext cx="923978" cy="901021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7749BE-1A07-3CE4-F41E-AE7E74F39175}"/>
              </a:ext>
            </a:extLst>
          </p:cNvPr>
          <p:cNvSpPr txBox="1"/>
          <p:nvPr/>
        </p:nvSpPr>
        <p:spPr>
          <a:xfrm rot="19172408">
            <a:off x="1511680" y="3952979"/>
            <a:ext cx="87395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996F0B-F1B4-1782-CF7A-FC2679C81F58}"/>
              </a:ext>
            </a:extLst>
          </p:cNvPr>
          <p:cNvSpPr txBox="1"/>
          <p:nvPr/>
        </p:nvSpPr>
        <p:spPr>
          <a:xfrm>
            <a:off x="1771150" y="4379652"/>
            <a:ext cx="7601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It/0.4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B46190-6CC9-8380-A505-CA43CC415EEB}"/>
              </a:ext>
            </a:extLst>
          </p:cNvPr>
          <p:cNvSpPr txBox="1"/>
          <p:nvPr/>
        </p:nvSpPr>
        <p:spPr>
          <a:xfrm rot="2621035">
            <a:off x="1665015" y="5019558"/>
            <a:ext cx="1160894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Often/0.1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0F8BDC-E66D-6BF6-16E8-F891F287666D}"/>
              </a:ext>
            </a:extLst>
          </p:cNvPr>
          <p:cNvSpPr txBox="1"/>
          <p:nvPr/>
        </p:nvSpPr>
        <p:spPr>
          <a:xfrm rot="5400000">
            <a:off x="1883790" y="5626136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6" name="Oval 46">
            <a:extLst>
              <a:ext uri="{FF2B5EF4-FFF2-40B4-BE49-F238E27FC236}">
                <a16:creationId xmlns:a16="http://schemas.microsoft.com/office/drawing/2014/main" id="{8D8B9B74-5EB1-A8B6-0760-D645D2B51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6784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7" name="Oval 46">
            <a:extLst>
              <a:ext uri="{FF2B5EF4-FFF2-40B4-BE49-F238E27FC236}">
                <a16:creationId xmlns:a16="http://schemas.microsoft.com/office/drawing/2014/main" id="{84F5EB6D-D653-6FAE-352A-89C63220E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5928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1472B3-4048-EEA8-E007-216084E84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7358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9" name="Line 47">
            <a:extLst>
              <a:ext uri="{FF2B5EF4-FFF2-40B4-BE49-F238E27FC236}">
                <a16:creationId xmlns:a16="http://schemas.microsoft.com/office/drawing/2014/main" id="{AD2C813D-73A0-BA58-4548-F72263BDBF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71434" y="2801163"/>
            <a:ext cx="1167166" cy="851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0" name="Line 47">
            <a:extLst>
              <a:ext uri="{FF2B5EF4-FFF2-40B4-BE49-F238E27FC236}">
                <a16:creationId xmlns:a16="http://schemas.microsoft.com/office/drawing/2014/main" id="{C2378627-4026-BD5C-899E-6BD50E3534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00173" y="3717310"/>
            <a:ext cx="1175779" cy="41698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1" name="Line 47">
            <a:extLst>
              <a:ext uri="{FF2B5EF4-FFF2-40B4-BE49-F238E27FC236}">
                <a16:creationId xmlns:a16="http://schemas.microsoft.com/office/drawing/2014/main" id="{8006E8B4-D78B-5217-91F0-6DAFFD0AC84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71435" y="3885326"/>
            <a:ext cx="1243363" cy="31562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33AAC7-0C57-EFDC-1E14-655F75BEB481}"/>
              </a:ext>
            </a:extLst>
          </p:cNvPr>
          <p:cNvSpPr txBox="1"/>
          <p:nvPr/>
        </p:nvSpPr>
        <p:spPr>
          <a:xfrm rot="19172408">
            <a:off x="2755111" y="2927265"/>
            <a:ext cx="87876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is/0.45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9D38E-99CF-5543-A7A4-D9BED7F3BB96}"/>
              </a:ext>
            </a:extLst>
          </p:cNvPr>
          <p:cNvSpPr txBox="1"/>
          <p:nvPr/>
        </p:nvSpPr>
        <p:spPr>
          <a:xfrm>
            <a:off x="3012357" y="3353938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gets/0.2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B15BBA-6C6C-38F0-5D17-042243E6006D}"/>
              </a:ext>
            </a:extLst>
          </p:cNvPr>
          <p:cNvSpPr txBox="1"/>
          <p:nvPr/>
        </p:nvSpPr>
        <p:spPr>
          <a:xfrm rot="793839">
            <a:off x="3076624" y="3729810"/>
            <a:ext cx="102784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may/0.1</a:t>
            </a:r>
          </a:p>
        </p:txBody>
      </p:sp>
      <p:sp>
        <p:nvSpPr>
          <p:cNvPr id="25" name="Line 47">
            <a:extLst>
              <a:ext uri="{FF2B5EF4-FFF2-40B4-BE49-F238E27FC236}">
                <a16:creationId xmlns:a16="http://schemas.microsoft.com/office/drawing/2014/main" id="{A23EFD9F-16A5-EB95-4BDD-375A2AAE34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95600" y="4669063"/>
            <a:ext cx="1143000" cy="0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5440C7-8E4B-B958-DE0E-AED6B7375B2D}"/>
              </a:ext>
            </a:extLst>
          </p:cNvPr>
          <p:cNvSpPr txBox="1"/>
          <p:nvPr/>
        </p:nvSpPr>
        <p:spPr>
          <a:xfrm>
            <a:off x="3144840" y="4263993"/>
            <a:ext cx="752129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is/0.6</a:t>
            </a:r>
          </a:p>
        </p:txBody>
      </p:sp>
      <p:sp>
        <p:nvSpPr>
          <p:cNvPr id="27" name="Line 47">
            <a:extLst>
              <a:ext uri="{FF2B5EF4-FFF2-40B4-BE49-F238E27FC236}">
                <a16:creationId xmlns:a16="http://schemas.microsoft.com/office/drawing/2014/main" id="{B23D7E4C-E402-01B8-D30E-5B51A3E2D98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95599" y="4810633"/>
            <a:ext cx="1180353" cy="311147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56409D-1095-A18A-ACC6-3E37A2552A71}"/>
              </a:ext>
            </a:extLst>
          </p:cNvPr>
          <p:cNvSpPr txBox="1"/>
          <p:nvPr/>
        </p:nvSpPr>
        <p:spPr>
          <a:xfrm rot="812667">
            <a:off x="3135778" y="4641893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gets/0.1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383BD0-6F5D-4CCD-F9D3-D69E0E006CCA}"/>
              </a:ext>
            </a:extLst>
          </p:cNvPr>
          <p:cNvSpPr txBox="1"/>
          <p:nvPr/>
        </p:nvSpPr>
        <p:spPr>
          <a:xfrm rot="5400000">
            <a:off x="2036190" y="41229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0" name="Oval 46">
            <a:extLst>
              <a:ext uri="{FF2B5EF4-FFF2-40B4-BE49-F238E27FC236}">
                <a16:creationId xmlns:a16="http://schemas.microsoft.com/office/drawing/2014/main" id="{F5868E78-42BD-648C-CA34-81D86DC7B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265201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46">
            <a:extLst>
              <a:ext uri="{FF2B5EF4-FFF2-40B4-BE49-F238E27FC236}">
                <a16:creationId xmlns:a16="http://schemas.microsoft.com/office/drawing/2014/main" id="{A0DA54A7-4EAC-0147-D554-8D6988A8C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6022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46">
            <a:extLst>
              <a:ext uri="{FF2B5EF4-FFF2-40B4-BE49-F238E27FC236}">
                <a16:creationId xmlns:a16="http://schemas.microsoft.com/office/drawing/2014/main" id="{ADBC0BB2-2A88-49F8-BF99-E9E2BCF78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1356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D8118B-05F0-C83D-2A48-75A35F0025DB}"/>
              </a:ext>
            </a:extLst>
          </p:cNvPr>
          <p:cNvSpPr txBox="1"/>
          <p:nvPr/>
        </p:nvSpPr>
        <p:spPr>
          <a:xfrm>
            <a:off x="4413624" y="2418922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497B52-97F4-312C-CCC4-03911BB76D64}"/>
              </a:ext>
            </a:extLst>
          </p:cNvPr>
          <p:cNvSpPr txBox="1"/>
          <p:nvPr/>
        </p:nvSpPr>
        <p:spPr>
          <a:xfrm>
            <a:off x="4419600" y="3907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5" name="Line 47">
            <a:extLst>
              <a:ext uri="{FF2B5EF4-FFF2-40B4-BE49-F238E27FC236}">
                <a16:creationId xmlns:a16="http://schemas.microsoft.com/office/drawing/2014/main" id="{6E6681E6-E4EC-A440-D472-84A9F09B17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98282" y="2765304"/>
            <a:ext cx="1167166" cy="851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6" name="Line 47">
            <a:extLst>
              <a:ext uri="{FF2B5EF4-FFF2-40B4-BE49-F238E27FC236}">
                <a16:creationId xmlns:a16="http://schemas.microsoft.com/office/drawing/2014/main" id="{A999CC56-0717-7F9F-3549-9B0DDB90C3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27022" y="3723063"/>
            <a:ext cx="1214625" cy="86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7" name="Line 47">
            <a:extLst>
              <a:ext uri="{FF2B5EF4-FFF2-40B4-BE49-F238E27FC236}">
                <a16:creationId xmlns:a16="http://schemas.microsoft.com/office/drawing/2014/main" id="{CF27F4AD-2FD1-0DB1-9CA4-B4CBE0F5ED5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98283" y="3849467"/>
            <a:ext cx="1243363" cy="31562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70A38E-DB49-B9C8-735F-6722A8508DD3}"/>
              </a:ext>
            </a:extLst>
          </p:cNvPr>
          <p:cNvSpPr txBox="1"/>
          <p:nvPr/>
        </p:nvSpPr>
        <p:spPr>
          <a:xfrm rot="19474930">
            <a:off x="4255517" y="2835822"/>
            <a:ext cx="11544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upset/0.3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9CA23D-6403-D4F5-FC34-DFBA55183BDB}"/>
              </a:ext>
            </a:extLst>
          </p:cNvPr>
          <p:cNvSpPr txBox="1"/>
          <p:nvPr/>
        </p:nvSpPr>
        <p:spPr>
          <a:xfrm>
            <a:off x="4550899" y="3318079"/>
            <a:ext cx="116410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easily/0.2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06106-6C46-5EB3-998D-9B8893115C5A}"/>
              </a:ext>
            </a:extLst>
          </p:cNvPr>
          <p:cNvSpPr txBox="1"/>
          <p:nvPr/>
        </p:nvSpPr>
        <p:spPr>
          <a:xfrm rot="793839">
            <a:off x="4655569" y="3693951"/>
            <a:ext cx="92365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the/0.1</a:t>
            </a:r>
          </a:p>
        </p:txBody>
      </p:sp>
      <p:sp>
        <p:nvSpPr>
          <p:cNvPr id="41" name="Oval 46">
            <a:extLst>
              <a:ext uri="{FF2B5EF4-FFF2-40B4-BE49-F238E27FC236}">
                <a16:creationId xmlns:a16="http://schemas.microsoft.com/office/drawing/2014/main" id="{0DBD8181-0BC3-3041-D61C-510629A34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8" y="2616155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2" name="Oval 46">
            <a:extLst>
              <a:ext uri="{FF2B5EF4-FFF2-40B4-BE49-F238E27FC236}">
                <a16:creationId xmlns:a16="http://schemas.microsoft.com/office/drawing/2014/main" id="{7D988564-6A36-E27D-6B6A-C464D60BE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8" y="356640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3" name="Oval 46">
            <a:extLst>
              <a:ext uri="{FF2B5EF4-FFF2-40B4-BE49-F238E27FC236}">
                <a16:creationId xmlns:a16="http://schemas.microsoft.com/office/drawing/2014/main" id="{815EC68F-4F13-755C-C97F-65D666CCB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8" y="409980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5512C-E22C-952A-4DD3-FEC467EE7EA2}"/>
              </a:ext>
            </a:extLst>
          </p:cNvPr>
          <p:cNvSpPr txBox="1"/>
          <p:nvPr/>
        </p:nvSpPr>
        <p:spPr>
          <a:xfrm>
            <a:off x="5950733" y="2286000"/>
            <a:ext cx="43633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F147F8-C239-CD5D-5857-AEBA89898A73}"/>
              </a:ext>
            </a:extLst>
          </p:cNvPr>
          <p:cNvSpPr txBox="1"/>
          <p:nvPr/>
        </p:nvSpPr>
        <p:spPr>
          <a:xfrm>
            <a:off x="5946448" y="387120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5C07FE-2030-96C9-639C-F3466EEE690C}"/>
              </a:ext>
            </a:extLst>
          </p:cNvPr>
          <p:cNvSpPr txBox="1"/>
          <p:nvPr/>
        </p:nvSpPr>
        <p:spPr>
          <a:xfrm>
            <a:off x="5943600" y="3369198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C217D07-7DEF-39C0-DD3E-900C75BD3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534592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8" name="Oval 46">
            <a:extLst>
              <a:ext uri="{FF2B5EF4-FFF2-40B4-BE49-F238E27FC236}">
                <a16:creationId xmlns:a16="http://schemas.microsoft.com/office/drawing/2014/main" id="{BA23F7B7-4349-1DFD-E3F8-E90D286DD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067992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8261B5-BB7F-FB9A-69EB-1677AAC4E7A7}"/>
              </a:ext>
            </a:extLst>
          </p:cNvPr>
          <p:cNvSpPr txBox="1"/>
          <p:nvPr/>
        </p:nvSpPr>
        <p:spPr>
          <a:xfrm>
            <a:off x="4419600" y="4288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2622A1-39A5-9DAB-DBC7-5B1A726C6B45}"/>
              </a:ext>
            </a:extLst>
          </p:cNvPr>
          <p:cNvSpPr txBox="1"/>
          <p:nvPr/>
        </p:nvSpPr>
        <p:spPr>
          <a:xfrm>
            <a:off x="4440463" y="48214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1" name="Line 47">
            <a:extLst>
              <a:ext uri="{FF2B5EF4-FFF2-40B4-BE49-F238E27FC236}">
                <a16:creationId xmlns:a16="http://schemas.microsoft.com/office/drawing/2014/main" id="{7985E7CC-9E19-5289-BA0D-561F0D7CC0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1801" y="5794134"/>
            <a:ext cx="1143000" cy="0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E53D44-BD86-D5EA-34C3-F27F5DBB4279}"/>
              </a:ext>
            </a:extLst>
          </p:cNvPr>
          <p:cNvSpPr txBox="1"/>
          <p:nvPr/>
        </p:nvSpPr>
        <p:spPr>
          <a:xfrm>
            <a:off x="3173752" y="5389064"/>
            <a:ext cx="84670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he/0.5</a:t>
            </a:r>
          </a:p>
        </p:txBody>
      </p:sp>
      <p:sp>
        <p:nvSpPr>
          <p:cNvPr id="53" name="Line 47">
            <a:extLst>
              <a:ext uri="{FF2B5EF4-FFF2-40B4-BE49-F238E27FC236}">
                <a16:creationId xmlns:a16="http://schemas.microsoft.com/office/drawing/2014/main" id="{77974A07-208C-4C2F-5A4D-8B590A8F22B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71800" y="5935704"/>
            <a:ext cx="1180353" cy="311147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54FE52-4A7C-BA05-00C2-9895AB132D5A}"/>
              </a:ext>
            </a:extLst>
          </p:cNvPr>
          <p:cNvSpPr txBox="1"/>
          <p:nvPr/>
        </p:nvSpPr>
        <p:spPr>
          <a:xfrm rot="812667">
            <a:off x="3361860" y="5766964"/>
            <a:ext cx="7264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it/0.3</a:t>
            </a:r>
          </a:p>
        </p:txBody>
      </p:sp>
      <p:sp>
        <p:nvSpPr>
          <p:cNvPr id="55" name="Oval 46">
            <a:extLst>
              <a:ext uri="{FF2B5EF4-FFF2-40B4-BE49-F238E27FC236}">
                <a16:creationId xmlns:a16="http://schemas.microsoft.com/office/drawing/2014/main" id="{97A6A465-C2CE-1743-25B5-60C8D501D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1" y="56596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6" name="Oval 46">
            <a:extLst>
              <a:ext uri="{FF2B5EF4-FFF2-40B4-BE49-F238E27FC236}">
                <a16:creationId xmlns:a16="http://schemas.microsoft.com/office/drawing/2014/main" id="{0502AAA3-500E-2E1F-DF89-9E56D8A62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1" y="61930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A571A3-A2EF-DC6A-6D17-8909AA3DA0FC}"/>
              </a:ext>
            </a:extLst>
          </p:cNvPr>
          <p:cNvSpPr txBox="1"/>
          <p:nvPr/>
        </p:nvSpPr>
        <p:spPr>
          <a:xfrm>
            <a:off x="4516664" y="594653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9EFF9A-9153-8C84-231D-F16D23CE0970}"/>
              </a:ext>
            </a:extLst>
          </p:cNvPr>
          <p:cNvSpPr txBox="1"/>
          <p:nvPr/>
        </p:nvSpPr>
        <p:spPr>
          <a:xfrm rot="5400000">
            <a:off x="3437199" y="62565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104A51-859A-EE92-F614-381B46902E6C}"/>
                  </a:ext>
                </a:extLst>
              </p:cNvPr>
              <p:cNvSpPr txBox="1"/>
              <p:nvPr/>
            </p:nvSpPr>
            <p:spPr>
              <a:xfrm>
                <a:off x="4114800" y="1733490"/>
                <a:ext cx="203653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104A51-859A-EE92-F614-381B46902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1733490"/>
                <a:ext cx="2036537" cy="400110"/>
              </a:xfrm>
              <a:prstGeom prst="rect">
                <a:avLst/>
              </a:prstGeom>
              <a:blipFill>
                <a:blip r:embed="rId4"/>
                <a:stretch>
                  <a:fillRect r="-119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1D4F93-C993-4190-B0A3-9BFC92689344}"/>
                  </a:ext>
                </a:extLst>
              </p:cNvPr>
              <p:cNvSpPr txBox="1"/>
              <p:nvPr/>
            </p:nvSpPr>
            <p:spPr>
              <a:xfrm>
                <a:off x="2364546" y="1718047"/>
                <a:ext cx="19026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1D4F93-C993-4190-B0A3-9BFC92689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546" y="1718047"/>
                <a:ext cx="1902654" cy="400110"/>
              </a:xfrm>
              <a:prstGeom prst="rect">
                <a:avLst/>
              </a:prstGeom>
              <a:blipFill>
                <a:blip r:embed="rId5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B66474A-118D-4BB3-C230-66F99A10E07D}"/>
                  </a:ext>
                </a:extLst>
              </p:cNvPr>
              <p:cNvSpPr txBox="1"/>
              <p:nvPr/>
            </p:nvSpPr>
            <p:spPr>
              <a:xfrm>
                <a:off x="990600" y="1710164"/>
                <a:ext cx="19026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B66474A-118D-4BB3-C230-66F99A10E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710164"/>
                <a:ext cx="1902654" cy="400110"/>
              </a:xfrm>
              <a:prstGeom prst="rect">
                <a:avLst/>
              </a:prstGeom>
              <a:blipFill>
                <a:blip r:embed="rId6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Line 47">
            <a:extLst>
              <a:ext uri="{FF2B5EF4-FFF2-40B4-BE49-F238E27FC236}">
                <a16:creationId xmlns:a16="http://schemas.microsoft.com/office/drawing/2014/main" id="{6D7B36C4-69DD-58B9-953C-86E22FA592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" y="4800600"/>
            <a:ext cx="1143000" cy="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EAB815-B258-7448-6D51-5D1D46484E8E}"/>
                  </a:ext>
                </a:extLst>
              </p:cNvPr>
              <p:cNvSpPr txBox="1"/>
              <p:nvPr/>
            </p:nvSpPr>
            <p:spPr>
              <a:xfrm>
                <a:off x="454384" y="4352052"/>
                <a:ext cx="40921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EAB815-B258-7448-6D51-5D1D46484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4" y="4352052"/>
                <a:ext cx="40921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46">
            <a:extLst>
              <a:ext uri="{FF2B5EF4-FFF2-40B4-BE49-F238E27FC236}">
                <a16:creationId xmlns:a16="http://schemas.microsoft.com/office/drawing/2014/main" id="{3E03952E-63A5-FCD4-EF02-666AC4F11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438400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" name="Line 47">
            <a:extLst>
              <a:ext uri="{FF2B5EF4-FFF2-40B4-BE49-F238E27FC236}">
                <a16:creationId xmlns:a16="http://schemas.microsoft.com/office/drawing/2014/main" id="{609194DD-8D41-D004-CF1D-F4FC61766B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53048" y="2590800"/>
            <a:ext cx="281152" cy="5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43D6B33-82A7-8A7B-2A99-88D3114B107B}"/>
              </a:ext>
            </a:extLst>
          </p:cNvPr>
          <p:cNvGrpSpPr/>
          <p:nvPr/>
        </p:nvGrpSpPr>
        <p:grpSpPr>
          <a:xfrm>
            <a:off x="990600" y="1999663"/>
            <a:ext cx="6370902" cy="2653002"/>
            <a:chOff x="990600" y="1999663"/>
            <a:chExt cx="6370902" cy="26530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E14BC22-DE0B-0AD9-9DD7-E612EB98CD5F}"/>
                    </a:ext>
                  </a:extLst>
                </p:cNvPr>
                <p:cNvSpPr txBox="1"/>
                <p:nvPr/>
              </p:nvSpPr>
              <p:spPr>
                <a:xfrm>
                  <a:off x="7024507" y="1999663"/>
                  <a:ext cx="3369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E14BC22-DE0B-0AD9-9DD7-E612EB98CD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4507" y="1999663"/>
                  <a:ext cx="336995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3571" r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90C1305-DCFC-C0B6-E538-B5A846945E67}"/>
                </a:ext>
              </a:extLst>
            </p:cNvPr>
            <p:cNvGrpSpPr/>
            <p:nvPr/>
          </p:nvGrpSpPr>
          <p:grpSpPr>
            <a:xfrm>
              <a:off x="990600" y="2205335"/>
              <a:ext cx="4908995" cy="2447330"/>
              <a:chOff x="990600" y="2205335"/>
              <a:chExt cx="4908995" cy="24473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405B758-7115-8C6E-B2D8-89E1E9D5DC91}"/>
                      </a:ext>
                    </a:extLst>
                  </p:cNvPr>
                  <p:cNvSpPr txBox="1"/>
                  <p:nvPr/>
                </p:nvSpPr>
                <p:spPr>
                  <a:xfrm>
                    <a:off x="5562600" y="2205335"/>
                    <a:ext cx="33699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A405B758-7115-8C6E-B2D8-89E1E9D5DC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2600" y="2205335"/>
                    <a:ext cx="336995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7273" r="-10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799D8FDD-4249-03BA-B3BD-126845BED0A8}"/>
                      </a:ext>
                    </a:extLst>
                  </p:cNvPr>
                  <p:cNvSpPr txBox="1"/>
                  <p:nvPr/>
                </p:nvSpPr>
                <p:spPr>
                  <a:xfrm>
                    <a:off x="4038600" y="3048000"/>
                    <a:ext cx="336995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799D8FDD-4249-03BA-B3BD-126845BED0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600" y="3048000"/>
                    <a:ext cx="336995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5455" r="-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B04BD061-006A-D61A-4BBF-1DDDD5527418}"/>
                      </a:ext>
                    </a:extLst>
                  </p:cNvPr>
                  <p:cNvSpPr txBox="1"/>
                  <p:nvPr/>
                </p:nvSpPr>
                <p:spPr>
                  <a:xfrm>
                    <a:off x="2286000" y="3200400"/>
                    <a:ext cx="516051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B04BD061-006A-D61A-4BBF-1DDDD55274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6000" y="3200400"/>
                    <a:ext cx="516051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41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3505B65-B826-2ED2-17DC-345371376017}"/>
                      </a:ext>
                    </a:extLst>
                  </p:cNvPr>
                  <p:cNvSpPr txBox="1"/>
                  <p:nvPr/>
                </p:nvSpPr>
                <p:spPr>
                  <a:xfrm>
                    <a:off x="990600" y="4191000"/>
                    <a:ext cx="516051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right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B3505B65-B826-2ED2-17DC-3453713760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600" y="4191000"/>
                    <a:ext cx="516051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54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96275B9-05C7-3F78-F488-3C94A8E369C0}"/>
              </a:ext>
            </a:extLst>
          </p:cNvPr>
          <p:cNvGrpSpPr/>
          <p:nvPr/>
        </p:nvGrpSpPr>
        <p:grpSpPr>
          <a:xfrm>
            <a:off x="7193005" y="838200"/>
            <a:ext cx="1722395" cy="1909465"/>
            <a:chOff x="7193005" y="838200"/>
            <a:chExt cx="1722395" cy="1909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431D1A1-9A8B-A4A0-A0B2-A55F62684CD5}"/>
                    </a:ext>
                  </a:extLst>
                </p:cNvPr>
                <p:cNvSpPr txBox="1"/>
                <p:nvPr/>
              </p:nvSpPr>
              <p:spPr>
                <a:xfrm>
                  <a:off x="7193005" y="2286000"/>
                  <a:ext cx="1722395" cy="461665"/>
                </a:xfrm>
                <a:prstGeom prst="rect">
                  <a:avLst/>
                </a:prstGeom>
                <a:noFill/>
              </p:spPr>
              <p:txBody>
                <a:bodyPr wrap="none" rtlCol="0" anchor="ctr" anchorCtr="0">
                  <a:spAutoFit/>
                </a:bodyPr>
                <a:lstStyle/>
                <a:p>
                  <a:pPr algn="r"/>
                  <a:r>
                    <a:rPr lang="en-US" sz="2400" kern="0" dirty="0">
                      <a:solidFill>
                        <a:srgbClr val="0070C0"/>
                      </a:solidFill>
                      <a:latin typeface="Tahoma" panose="020B060403050404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 b="0" i="1" kern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400" b="0" i="1" kern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kern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kern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kern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a14:m>
                  <a:endParaRPr lang="en-US" sz="2400" kern="0" dirty="0">
                    <a:solidFill>
                      <a:srgbClr val="0070C0"/>
                    </a:solidFill>
                    <a:latin typeface="Tahoma" panose="020B0604030504040204" pitchFamily="34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B431D1A1-9A8B-A4A0-A0B2-A55F62684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005" y="2286000"/>
                  <a:ext cx="1722395" cy="461665"/>
                </a:xfrm>
                <a:prstGeom prst="rect">
                  <a:avLst/>
                </a:prstGeom>
                <a:blipFill>
                  <a:blip r:embed="rId13"/>
                  <a:stretch>
                    <a:fillRect r="-353" b="-1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2" name="Picture 4">
              <a:extLst>
                <a:ext uri="{FF2B5EF4-FFF2-40B4-BE49-F238E27FC236}">
                  <a16:creationId xmlns:a16="http://schemas.microsoft.com/office/drawing/2014/main" id="{9945E5ED-8C2C-5ECF-1771-CE347023D3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96" t="8718" r="2099" b="56961"/>
            <a:stretch/>
          </p:blipFill>
          <p:spPr bwMode="auto">
            <a:xfrm>
              <a:off x="7393917" y="838200"/>
              <a:ext cx="1521483" cy="1408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33D4302-3766-E70E-8CAD-EFA8D77001F9}"/>
                  </a:ext>
                </a:extLst>
              </p:cNvPr>
              <p:cNvSpPr txBox="1"/>
              <p:nvPr/>
            </p:nvSpPr>
            <p:spPr>
              <a:xfrm flipH="1">
                <a:off x="6228332" y="3733800"/>
                <a:ext cx="2915668" cy="3127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Use a “value model”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 to predict, from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 and each </a:t>
                </a:r>
                <a:r>
                  <a:rPr lang="en-US" b="1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prefix</a:t>
                </a:r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, the </a:t>
                </a:r>
                <a:r>
                  <a:rPr lang="en-US" b="1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average</a:t>
                </a:r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 reward </a:t>
                </a:r>
                <a14:m>
                  <m:oMath xmlns:m="http://schemas.openxmlformats.org/officeDocument/2006/math">
                    <m:r>
                      <a:rPr lang="en-US" i="1" kern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kern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kern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kern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ker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 ker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ker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ker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kern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 ker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that would be obtained when the </a:t>
                </a:r>
                <a:r>
                  <a:rPr lang="en-US" b="1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rest</a:t>
                </a:r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 is sampled from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.</a:t>
                </a:r>
              </a:p>
              <a:p>
                <a:endParaRPr lang="en-US" kern="0" dirty="0">
                  <a:solidFill>
                    <a:srgbClr val="00B050"/>
                  </a:solidFill>
                  <a:latin typeface="Tahoma" panose="020B0604030504040204" pitchFamily="34" charset="0"/>
                </a:endParaRPr>
              </a:p>
              <a:p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Keep updating model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changes.  Whenever we  sample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ker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ker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kern="0" dirty="0">
                    <a:solidFill>
                      <a:srgbClr val="0070C0"/>
                    </a:solidFill>
                    <a:latin typeface="Tahoma" panose="020B0604030504040204" pitchFamily="34" charset="0"/>
                  </a:rPr>
                  <a:t>, </a:t>
                </a:r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 on each prefix to reduce the error term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ker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ker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ker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 ker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ker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n-US" i="1" ker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ker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ker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ker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 ker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kern="0" dirty="0">
                    <a:solidFill>
                      <a:srgbClr val="0070C0"/>
                    </a:solidFill>
                    <a:latin typeface="Tahoma" panose="020B0604030504040204" pitchFamily="34" charset="0"/>
                  </a:rPr>
                  <a:t>.</a:t>
                </a:r>
                <a:endParaRPr lang="en-US" kern="0" dirty="0">
                  <a:solidFill>
                    <a:srgbClr val="00B050"/>
                  </a:solidFill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33D4302-3766-E70E-8CAD-EFA8D7700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228332" y="3733800"/>
                <a:ext cx="2915668" cy="3127331"/>
              </a:xfrm>
              <a:prstGeom prst="rect">
                <a:avLst/>
              </a:prstGeom>
              <a:blipFill>
                <a:blip r:embed="rId15"/>
                <a:stretch>
                  <a:fillRect l="-1255" t="-195" r="-2720" b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4">
            <a:extLst>
              <a:ext uri="{FF2B5EF4-FFF2-40B4-BE49-F238E27FC236}">
                <a16:creationId xmlns:a16="http://schemas.microsoft.com/office/drawing/2014/main" id="{306F08EE-8935-A0E8-A136-5A18BEE845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4" t="21312" r="8821" b="63109"/>
          <a:stretch/>
        </p:blipFill>
        <p:spPr bwMode="auto">
          <a:xfrm>
            <a:off x="7110311" y="2902228"/>
            <a:ext cx="920592" cy="63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itle 83">
            <a:extLst>
              <a:ext uri="{FF2B5EF4-FFF2-40B4-BE49-F238E27FC236}">
                <a16:creationId xmlns:a16="http://schemas.microsoft.com/office/drawing/2014/main" id="{EFBE62AD-2BCD-579C-2DBF-D0DBEB5E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 Algorithm</a:t>
            </a:r>
          </a:p>
        </p:txBody>
      </p:sp>
    </p:spTree>
    <p:extLst>
      <p:ext uri="{BB962C8B-B14F-4D97-AF65-F5344CB8AC3E}">
        <p14:creationId xmlns:p14="http://schemas.microsoft.com/office/powerpoint/2010/main" val="82724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uiExpand="1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7DC9A91-F506-E3ED-8961-56D2751BF34B}"/>
                  </a:ext>
                </a:extLst>
              </p14:cNvPr>
              <p14:cNvContentPartPr/>
              <p14:nvPr/>
            </p14:nvContentPartPr>
            <p14:xfrm>
              <a:off x="1481611" y="2521378"/>
              <a:ext cx="7510320" cy="22402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7DC9A91-F506-E3ED-8961-56D2751BF3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9611" y="2377378"/>
                <a:ext cx="7653960" cy="2527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D0EA9-1A90-6966-5B0C-894226C903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597DD-140A-C596-F92A-FED58A5D7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176</a:t>
            </a:fld>
            <a:endParaRPr lang="en-US" altLang="en-US"/>
          </a:p>
        </p:txBody>
      </p:sp>
      <p:sp>
        <p:nvSpPr>
          <p:cNvPr id="8" name="Line 47">
            <a:extLst>
              <a:ext uri="{FF2B5EF4-FFF2-40B4-BE49-F238E27FC236}">
                <a16:creationId xmlns:a16="http://schemas.microsoft.com/office/drawing/2014/main" id="{F7646CBA-D443-AD97-3CF4-DC6BA03CEE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25598" y="3901879"/>
            <a:ext cx="923978" cy="776253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9" name="Oval 50">
            <a:extLst>
              <a:ext uri="{FF2B5EF4-FFF2-40B4-BE49-F238E27FC236}">
                <a16:creationId xmlns:a16="http://schemas.microsoft.com/office/drawing/2014/main" id="{3B42A06A-9277-3A14-9FCE-8CB871824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1" y="466271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0" name="Line 47">
            <a:extLst>
              <a:ext uri="{FF2B5EF4-FFF2-40B4-BE49-F238E27FC236}">
                <a16:creationId xmlns:a16="http://schemas.microsoft.com/office/drawing/2014/main" id="{169F1AE9-CFE1-8130-648F-74B86178C9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4339" y="4745263"/>
            <a:ext cx="895240" cy="3945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1" name="Line 47">
            <a:extLst>
              <a:ext uri="{FF2B5EF4-FFF2-40B4-BE49-F238E27FC236}">
                <a16:creationId xmlns:a16="http://schemas.microsoft.com/office/drawing/2014/main" id="{96155424-A37A-53E8-DF7A-E8AC8AABB6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25600" y="4911041"/>
            <a:ext cx="923978" cy="901021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7749BE-1A07-3CE4-F41E-AE7E74F39175}"/>
              </a:ext>
            </a:extLst>
          </p:cNvPr>
          <p:cNvSpPr txBox="1"/>
          <p:nvPr/>
        </p:nvSpPr>
        <p:spPr>
          <a:xfrm rot="19172408">
            <a:off x="1511680" y="3952979"/>
            <a:ext cx="87395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996F0B-F1B4-1782-CF7A-FC2679C81F58}"/>
              </a:ext>
            </a:extLst>
          </p:cNvPr>
          <p:cNvSpPr txBox="1"/>
          <p:nvPr/>
        </p:nvSpPr>
        <p:spPr>
          <a:xfrm>
            <a:off x="1771150" y="4379652"/>
            <a:ext cx="7601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It/0.4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B46190-6CC9-8380-A505-CA43CC415EEB}"/>
              </a:ext>
            </a:extLst>
          </p:cNvPr>
          <p:cNvSpPr txBox="1"/>
          <p:nvPr/>
        </p:nvSpPr>
        <p:spPr>
          <a:xfrm rot="2621035">
            <a:off x="1665015" y="5019558"/>
            <a:ext cx="1160894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Often/0.1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0F8BDC-E66D-6BF6-16E8-F891F287666D}"/>
              </a:ext>
            </a:extLst>
          </p:cNvPr>
          <p:cNvSpPr txBox="1"/>
          <p:nvPr/>
        </p:nvSpPr>
        <p:spPr>
          <a:xfrm rot="5400000">
            <a:off x="1883790" y="5626136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6" name="Oval 46">
            <a:extLst>
              <a:ext uri="{FF2B5EF4-FFF2-40B4-BE49-F238E27FC236}">
                <a16:creationId xmlns:a16="http://schemas.microsoft.com/office/drawing/2014/main" id="{8D8B9B74-5EB1-A8B6-0760-D645D2B51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6784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7" name="Oval 46">
            <a:extLst>
              <a:ext uri="{FF2B5EF4-FFF2-40B4-BE49-F238E27FC236}">
                <a16:creationId xmlns:a16="http://schemas.microsoft.com/office/drawing/2014/main" id="{84F5EB6D-D653-6FAE-352A-89C63220E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5928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1472B3-4048-EEA8-E007-216084E84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7358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9" name="Line 47">
            <a:extLst>
              <a:ext uri="{FF2B5EF4-FFF2-40B4-BE49-F238E27FC236}">
                <a16:creationId xmlns:a16="http://schemas.microsoft.com/office/drawing/2014/main" id="{AD2C813D-73A0-BA58-4548-F72263BDBF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71434" y="2801163"/>
            <a:ext cx="1167166" cy="851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0" name="Line 47">
            <a:extLst>
              <a:ext uri="{FF2B5EF4-FFF2-40B4-BE49-F238E27FC236}">
                <a16:creationId xmlns:a16="http://schemas.microsoft.com/office/drawing/2014/main" id="{C2378627-4026-BD5C-899E-6BD50E3534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00173" y="3717310"/>
            <a:ext cx="1175779" cy="41698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1" name="Line 47">
            <a:extLst>
              <a:ext uri="{FF2B5EF4-FFF2-40B4-BE49-F238E27FC236}">
                <a16:creationId xmlns:a16="http://schemas.microsoft.com/office/drawing/2014/main" id="{8006E8B4-D78B-5217-91F0-6DAFFD0AC84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71435" y="3885326"/>
            <a:ext cx="1243363" cy="31562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33AAC7-0C57-EFDC-1E14-655F75BEB481}"/>
              </a:ext>
            </a:extLst>
          </p:cNvPr>
          <p:cNvSpPr txBox="1"/>
          <p:nvPr/>
        </p:nvSpPr>
        <p:spPr>
          <a:xfrm rot="19172408">
            <a:off x="2755111" y="2927265"/>
            <a:ext cx="87876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is/0.45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9D38E-99CF-5543-A7A4-D9BED7F3BB96}"/>
              </a:ext>
            </a:extLst>
          </p:cNvPr>
          <p:cNvSpPr txBox="1"/>
          <p:nvPr/>
        </p:nvSpPr>
        <p:spPr>
          <a:xfrm>
            <a:off x="3012357" y="3353938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gets/0.2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B15BBA-6C6C-38F0-5D17-042243E6006D}"/>
              </a:ext>
            </a:extLst>
          </p:cNvPr>
          <p:cNvSpPr txBox="1"/>
          <p:nvPr/>
        </p:nvSpPr>
        <p:spPr>
          <a:xfrm rot="793839">
            <a:off x="3076624" y="3729810"/>
            <a:ext cx="102784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may/0.1</a:t>
            </a:r>
          </a:p>
        </p:txBody>
      </p:sp>
      <p:sp>
        <p:nvSpPr>
          <p:cNvPr id="25" name="Line 47">
            <a:extLst>
              <a:ext uri="{FF2B5EF4-FFF2-40B4-BE49-F238E27FC236}">
                <a16:creationId xmlns:a16="http://schemas.microsoft.com/office/drawing/2014/main" id="{A23EFD9F-16A5-EB95-4BDD-375A2AAE34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95600" y="4669063"/>
            <a:ext cx="1143000" cy="0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5440C7-8E4B-B958-DE0E-AED6B7375B2D}"/>
              </a:ext>
            </a:extLst>
          </p:cNvPr>
          <p:cNvSpPr txBox="1"/>
          <p:nvPr/>
        </p:nvSpPr>
        <p:spPr>
          <a:xfrm>
            <a:off x="3144840" y="4263993"/>
            <a:ext cx="752129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is/0.6</a:t>
            </a:r>
          </a:p>
        </p:txBody>
      </p:sp>
      <p:sp>
        <p:nvSpPr>
          <p:cNvPr id="27" name="Line 47">
            <a:extLst>
              <a:ext uri="{FF2B5EF4-FFF2-40B4-BE49-F238E27FC236}">
                <a16:creationId xmlns:a16="http://schemas.microsoft.com/office/drawing/2014/main" id="{B23D7E4C-E402-01B8-D30E-5B51A3E2D98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95599" y="4810633"/>
            <a:ext cx="1180353" cy="311147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56409D-1095-A18A-ACC6-3E37A2552A71}"/>
              </a:ext>
            </a:extLst>
          </p:cNvPr>
          <p:cNvSpPr txBox="1"/>
          <p:nvPr/>
        </p:nvSpPr>
        <p:spPr>
          <a:xfrm rot="812667">
            <a:off x="3135778" y="4641893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gets/0.1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383BD0-6F5D-4CCD-F9D3-D69E0E006CCA}"/>
              </a:ext>
            </a:extLst>
          </p:cNvPr>
          <p:cNvSpPr txBox="1"/>
          <p:nvPr/>
        </p:nvSpPr>
        <p:spPr>
          <a:xfrm rot="5400000">
            <a:off x="2036190" y="41229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0" name="Oval 46">
            <a:extLst>
              <a:ext uri="{FF2B5EF4-FFF2-40B4-BE49-F238E27FC236}">
                <a16:creationId xmlns:a16="http://schemas.microsoft.com/office/drawing/2014/main" id="{F5868E78-42BD-648C-CA34-81D86DC7B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265201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46">
            <a:extLst>
              <a:ext uri="{FF2B5EF4-FFF2-40B4-BE49-F238E27FC236}">
                <a16:creationId xmlns:a16="http://schemas.microsoft.com/office/drawing/2014/main" id="{A0DA54A7-4EAC-0147-D554-8D6988A8C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6022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46">
            <a:extLst>
              <a:ext uri="{FF2B5EF4-FFF2-40B4-BE49-F238E27FC236}">
                <a16:creationId xmlns:a16="http://schemas.microsoft.com/office/drawing/2014/main" id="{ADBC0BB2-2A88-49F8-BF99-E9E2BCF78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1356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D8118B-05F0-C83D-2A48-75A35F0025DB}"/>
              </a:ext>
            </a:extLst>
          </p:cNvPr>
          <p:cNvSpPr txBox="1"/>
          <p:nvPr/>
        </p:nvSpPr>
        <p:spPr>
          <a:xfrm>
            <a:off x="4413624" y="2418922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497B52-97F4-312C-CCC4-03911BB76D64}"/>
              </a:ext>
            </a:extLst>
          </p:cNvPr>
          <p:cNvSpPr txBox="1"/>
          <p:nvPr/>
        </p:nvSpPr>
        <p:spPr>
          <a:xfrm>
            <a:off x="4419600" y="3907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5" name="Line 47">
            <a:extLst>
              <a:ext uri="{FF2B5EF4-FFF2-40B4-BE49-F238E27FC236}">
                <a16:creationId xmlns:a16="http://schemas.microsoft.com/office/drawing/2014/main" id="{6E6681E6-E4EC-A440-D472-84A9F09B17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98282" y="2765304"/>
            <a:ext cx="1167166" cy="851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6" name="Line 47">
            <a:extLst>
              <a:ext uri="{FF2B5EF4-FFF2-40B4-BE49-F238E27FC236}">
                <a16:creationId xmlns:a16="http://schemas.microsoft.com/office/drawing/2014/main" id="{A999CC56-0717-7F9F-3549-9B0DDB90C3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27022" y="3723063"/>
            <a:ext cx="1214625" cy="86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7" name="Line 47">
            <a:extLst>
              <a:ext uri="{FF2B5EF4-FFF2-40B4-BE49-F238E27FC236}">
                <a16:creationId xmlns:a16="http://schemas.microsoft.com/office/drawing/2014/main" id="{CF27F4AD-2FD1-0DB1-9CA4-B4CBE0F5ED5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98283" y="3849467"/>
            <a:ext cx="1243363" cy="31562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70A38E-DB49-B9C8-735F-6722A8508DD3}"/>
              </a:ext>
            </a:extLst>
          </p:cNvPr>
          <p:cNvSpPr txBox="1"/>
          <p:nvPr/>
        </p:nvSpPr>
        <p:spPr>
          <a:xfrm rot="19474930">
            <a:off x="4255517" y="2835822"/>
            <a:ext cx="11544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upset/0.3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9CA23D-6403-D4F5-FC34-DFBA55183BDB}"/>
              </a:ext>
            </a:extLst>
          </p:cNvPr>
          <p:cNvSpPr txBox="1"/>
          <p:nvPr/>
        </p:nvSpPr>
        <p:spPr>
          <a:xfrm>
            <a:off x="4550899" y="3318079"/>
            <a:ext cx="116410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easily/0.2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06106-6C46-5EB3-998D-9B8893115C5A}"/>
              </a:ext>
            </a:extLst>
          </p:cNvPr>
          <p:cNvSpPr txBox="1"/>
          <p:nvPr/>
        </p:nvSpPr>
        <p:spPr>
          <a:xfrm rot="793839">
            <a:off x="4655569" y="3693951"/>
            <a:ext cx="92365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the/0.1</a:t>
            </a:r>
          </a:p>
        </p:txBody>
      </p:sp>
      <p:sp>
        <p:nvSpPr>
          <p:cNvPr id="41" name="Oval 46">
            <a:extLst>
              <a:ext uri="{FF2B5EF4-FFF2-40B4-BE49-F238E27FC236}">
                <a16:creationId xmlns:a16="http://schemas.microsoft.com/office/drawing/2014/main" id="{0DBD8181-0BC3-3041-D61C-510629A34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8" y="2616155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2" name="Oval 46">
            <a:extLst>
              <a:ext uri="{FF2B5EF4-FFF2-40B4-BE49-F238E27FC236}">
                <a16:creationId xmlns:a16="http://schemas.microsoft.com/office/drawing/2014/main" id="{7D988564-6A36-E27D-6B6A-C464D60BE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8" y="356640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3" name="Oval 46">
            <a:extLst>
              <a:ext uri="{FF2B5EF4-FFF2-40B4-BE49-F238E27FC236}">
                <a16:creationId xmlns:a16="http://schemas.microsoft.com/office/drawing/2014/main" id="{815EC68F-4F13-755C-C97F-65D666CCB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8" y="409980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5512C-E22C-952A-4DD3-FEC467EE7EA2}"/>
              </a:ext>
            </a:extLst>
          </p:cNvPr>
          <p:cNvSpPr txBox="1"/>
          <p:nvPr/>
        </p:nvSpPr>
        <p:spPr>
          <a:xfrm>
            <a:off x="5950733" y="2286000"/>
            <a:ext cx="43633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F147F8-C239-CD5D-5857-AEBA89898A73}"/>
              </a:ext>
            </a:extLst>
          </p:cNvPr>
          <p:cNvSpPr txBox="1"/>
          <p:nvPr/>
        </p:nvSpPr>
        <p:spPr>
          <a:xfrm>
            <a:off x="5946448" y="387120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5C07FE-2030-96C9-639C-F3466EEE690C}"/>
              </a:ext>
            </a:extLst>
          </p:cNvPr>
          <p:cNvSpPr txBox="1"/>
          <p:nvPr/>
        </p:nvSpPr>
        <p:spPr>
          <a:xfrm>
            <a:off x="5943600" y="3369198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C217D07-7DEF-39C0-DD3E-900C75BD3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534592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8" name="Oval 46">
            <a:extLst>
              <a:ext uri="{FF2B5EF4-FFF2-40B4-BE49-F238E27FC236}">
                <a16:creationId xmlns:a16="http://schemas.microsoft.com/office/drawing/2014/main" id="{BA23F7B7-4349-1DFD-E3F8-E90D286DD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067992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8261B5-BB7F-FB9A-69EB-1677AAC4E7A7}"/>
              </a:ext>
            </a:extLst>
          </p:cNvPr>
          <p:cNvSpPr txBox="1"/>
          <p:nvPr/>
        </p:nvSpPr>
        <p:spPr>
          <a:xfrm>
            <a:off x="4419600" y="4288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2622A1-39A5-9DAB-DBC7-5B1A726C6B45}"/>
              </a:ext>
            </a:extLst>
          </p:cNvPr>
          <p:cNvSpPr txBox="1"/>
          <p:nvPr/>
        </p:nvSpPr>
        <p:spPr>
          <a:xfrm>
            <a:off x="4440463" y="48214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1" name="Line 47">
            <a:extLst>
              <a:ext uri="{FF2B5EF4-FFF2-40B4-BE49-F238E27FC236}">
                <a16:creationId xmlns:a16="http://schemas.microsoft.com/office/drawing/2014/main" id="{7985E7CC-9E19-5289-BA0D-561F0D7CC0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1801" y="5794134"/>
            <a:ext cx="1143000" cy="0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E53D44-BD86-D5EA-34C3-F27F5DBB4279}"/>
              </a:ext>
            </a:extLst>
          </p:cNvPr>
          <p:cNvSpPr txBox="1"/>
          <p:nvPr/>
        </p:nvSpPr>
        <p:spPr>
          <a:xfrm>
            <a:off x="3173752" y="5389064"/>
            <a:ext cx="84670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he/0.5</a:t>
            </a:r>
          </a:p>
        </p:txBody>
      </p:sp>
      <p:sp>
        <p:nvSpPr>
          <p:cNvPr id="53" name="Line 47">
            <a:extLst>
              <a:ext uri="{FF2B5EF4-FFF2-40B4-BE49-F238E27FC236}">
                <a16:creationId xmlns:a16="http://schemas.microsoft.com/office/drawing/2014/main" id="{77974A07-208C-4C2F-5A4D-8B590A8F22B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71800" y="5935704"/>
            <a:ext cx="1180353" cy="311147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54FE52-4A7C-BA05-00C2-9895AB132D5A}"/>
              </a:ext>
            </a:extLst>
          </p:cNvPr>
          <p:cNvSpPr txBox="1"/>
          <p:nvPr/>
        </p:nvSpPr>
        <p:spPr>
          <a:xfrm rot="812667">
            <a:off x="3361860" y="5766964"/>
            <a:ext cx="7264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it/0.3</a:t>
            </a:r>
          </a:p>
        </p:txBody>
      </p:sp>
      <p:sp>
        <p:nvSpPr>
          <p:cNvPr id="55" name="Oval 46">
            <a:extLst>
              <a:ext uri="{FF2B5EF4-FFF2-40B4-BE49-F238E27FC236}">
                <a16:creationId xmlns:a16="http://schemas.microsoft.com/office/drawing/2014/main" id="{97A6A465-C2CE-1743-25B5-60C8D501D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1" y="56596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6" name="Oval 46">
            <a:extLst>
              <a:ext uri="{FF2B5EF4-FFF2-40B4-BE49-F238E27FC236}">
                <a16:creationId xmlns:a16="http://schemas.microsoft.com/office/drawing/2014/main" id="{0502AAA3-500E-2E1F-DF89-9E56D8A62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1" y="61930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A571A3-A2EF-DC6A-6D17-8909AA3DA0FC}"/>
              </a:ext>
            </a:extLst>
          </p:cNvPr>
          <p:cNvSpPr txBox="1"/>
          <p:nvPr/>
        </p:nvSpPr>
        <p:spPr>
          <a:xfrm>
            <a:off x="4516664" y="594653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9EFF9A-9153-8C84-231D-F16D23CE0970}"/>
              </a:ext>
            </a:extLst>
          </p:cNvPr>
          <p:cNvSpPr txBox="1"/>
          <p:nvPr/>
        </p:nvSpPr>
        <p:spPr>
          <a:xfrm rot="5400000">
            <a:off x="3437199" y="62565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104A51-859A-EE92-F614-381B46902E6C}"/>
                  </a:ext>
                </a:extLst>
              </p:cNvPr>
              <p:cNvSpPr txBox="1"/>
              <p:nvPr/>
            </p:nvSpPr>
            <p:spPr>
              <a:xfrm>
                <a:off x="4114800" y="1733490"/>
                <a:ext cx="203653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104A51-859A-EE92-F614-381B46902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1733490"/>
                <a:ext cx="2036537" cy="400110"/>
              </a:xfrm>
              <a:prstGeom prst="rect">
                <a:avLst/>
              </a:prstGeom>
              <a:blipFill>
                <a:blip r:embed="rId4"/>
                <a:stretch>
                  <a:fillRect r="-119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1D4F93-C993-4190-B0A3-9BFC92689344}"/>
                  </a:ext>
                </a:extLst>
              </p:cNvPr>
              <p:cNvSpPr txBox="1"/>
              <p:nvPr/>
            </p:nvSpPr>
            <p:spPr>
              <a:xfrm>
                <a:off x="2364546" y="1718047"/>
                <a:ext cx="19026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1D4F93-C993-4190-B0A3-9BFC92689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546" y="1718047"/>
                <a:ext cx="1902654" cy="400110"/>
              </a:xfrm>
              <a:prstGeom prst="rect">
                <a:avLst/>
              </a:prstGeom>
              <a:blipFill>
                <a:blip r:embed="rId5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B66474A-118D-4BB3-C230-66F99A10E07D}"/>
                  </a:ext>
                </a:extLst>
              </p:cNvPr>
              <p:cNvSpPr txBox="1"/>
              <p:nvPr/>
            </p:nvSpPr>
            <p:spPr>
              <a:xfrm>
                <a:off x="990600" y="1710164"/>
                <a:ext cx="19026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B66474A-118D-4BB3-C230-66F99A10E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710164"/>
                <a:ext cx="1902654" cy="400110"/>
              </a:xfrm>
              <a:prstGeom prst="rect">
                <a:avLst/>
              </a:prstGeom>
              <a:blipFill>
                <a:blip r:embed="rId6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Line 47">
            <a:extLst>
              <a:ext uri="{FF2B5EF4-FFF2-40B4-BE49-F238E27FC236}">
                <a16:creationId xmlns:a16="http://schemas.microsoft.com/office/drawing/2014/main" id="{6D7B36C4-69DD-58B9-953C-86E22FA592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" y="4800600"/>
            <a:ext cx="1143000" cy="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EAB815-B258-7448-6D51-5D1D46484E8E}"/>
                  </a:ext>
                </a:extLst>
              </p:cNvPr>
              <p:cNvSpPr txBox="1"/>
              <p:nvPr/>
            </p:nvSpPr>
            <p:spPr>
              <a:xfrm>
                <a:off x="454384" y="4352052"/>
                <a:ext cx="40921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EAB815-B258-7448-6D51-5D1D46484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4" y="4352052"/>
                <a:ext cx="40921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46">
            <a:extLst>
              <a:ext uri="{FF2B5EF4-FFF2-40B4-BE49-F238E27FC236}">
                <a16:creationId xmlns:a16="http://schemas.microsoft.com/office/drawing/2014/main" id="{3E03952E-63A5-FCD4-EF02-666AC4F11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438400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" name="Line 47">
            <a:extLst>
              <a:ext uri="{FF2B5EF4-FFF2-40B4-BE49-F238E27FC236}">
                <a16:creationId xmlns:a16="http://schemas.microsoft.com/office/drawing/2014/main" id="{609194DD-8D41-D004-CF1D-F4FC61766B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53048" y="2590800"/>
            <a:ext cx="281152" cy="5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E14BC22-DE0B-0AD9-9DD7-E612EB98CD5F}"/>
                  </a:ext>
                </a:extLst>
              </p:cNvPr>
              <p:cNvSpPr txBox="1"/>
              <p:nvPr/>
            </p:nvSpPr>
            <p:spPr>
              <a:xfrm>
                <a:off x="7024507" y="1999663"/>
                <a:ext cx="33699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E14BC22-DE0B-0AD9-9DD7-E612EB98C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507" y="1999663"/>
                <a:ext cx="336995" cy="461665"/>
              </a:xfrm>
              <a:prstGeom prst="rect">
                <a:avLst/>
              </a:prstGeom>
              <a:blipFill>
                <a:blip r:embed="rId8"/>
                <a:stretch>
                  <a:fillRect l="-3571" r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90C1305-DCFC-C0B6-E538-B5A846945E67}"/>
              </a:ext>
            </a:extLst>
          </p:cNvPr>
          <p:cNvGrpSpPr/>
          <p:nvPr/>
        </p:nvGrpSpPr>
        <p:grpSpPr>
          <a:xfrm>
            <a:off x="990600" y="2205335"/>
            <a:ext cx="4908995" cy="2447330"/>
            <a:chOff x="990600" y="2205335"/>
            <a:chExt cx="4908995" cy="2447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405B758-7115-8C6E-B2D8-89E1E9D5DC91}"/>
                    </a:ext>
                  </a:extLst>
                </p:cNvPr>
                <p:cNvSpPr txBox="1"/>
                <p:nvPr/>
              </p:nvSpPr>
              <p:spPr>
                <a:xfrm>
                  <a:off x="5562600" y="2205335"/>
                  <a:ext cx="3369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405B758-7115-8C6E-B2D8-89E1E9D5D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600" y="2205335"/>
                  <a:ext cx="336995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7273" r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99D8FDD-4249-03BA-B3BD-126845BED0A8}"/>
                    </a:ext>
                  </a:extLst>
                </p:cNvPr>
                <p:cNvSpPr txBox="1"/>
                <p:nvPr/>
              </p:nvSpPr>
              <p:spPr>
                <a:xfrm>
                  <a:off x="4038600" y="3048000"/>
                  <a:ext cx="3369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99D8FDD-4249-03BA-B3BD-126845BED0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3048000"/>
                  <a:ext cx="33699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5455"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04BD061-006A-D61A-4BBF-1DDDD5527418}"/>
                    </a:ext>
                  </a:extLst>
                </p:cNvPr>
                <p:cNvSpPr txBox="1"/>
                <p:nvPr/>
              </p:nvSpPr>
              <p:spPr>
                <a:xfrm>
                  <a:off x="2286000" y="3200400"/>
                  <a:ext cx="51605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04BD061-006A-D61A-4BBF-1DDDD5527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3200400"/>
                  <a:ext cx="516051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1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3505B65-B826-2ED2-17DC-345371376017}"/>
                    </a:ext>
                  </a:extLst>
                </p:cNvPr>
                <p:cNvSpPr txBox="1"/>
                <p:nvPr/>
              </p:nvSpPr>
              <p:spPr>
                <a:xfrm>
                  <a:off x="990600" y="4191000"/>
                  <a:ext cx="51605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3505B65-B826-2ED2-17DC-3453713760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4191000"/>
                  <a:ext cx="516051" cy="461665"/>
                </a:xfrm>
                <a:prstGeom prst="rect">
                  <a:avLst/>
                </a:prstGeom>
                <a:blipFill>
                  <a:blip r:embed="rId12"/>
                  <a:stretch>
                    <a:fillRect r="-154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Title 83">
            <a:extLst>
              <a:ext uri="{FF2B5EF4-FFF2-40B4-BE49-F238E27FC236}">
                <a16:creationId xmlns:a16="http://schemas.microsoft.com/office/drawing/2014/main" id="{EFBE62AD-2BCD-579C-2DBF-D0DBEB5E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 Algorithm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77E6CA3-6E43-52FE-F95D-C572532FDDAA}"/>
              </a:ext>
            </a:extLst>
          </p:cNvPr>
          <p:cNvGrpSpPr/>
          <p:nvPr/>
        </p:nvGrpSpPr>
        <p:grpSpPr>
          <a:xfrm>
            <a:off x="5475180" y="2205335"/>
            <a:ext cx="3364020" cy="2488525"/>
            <a:chOff x="5475180" y="2205335"/>
            <a:chExt cx="3364020" cy="24885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4AA49F-DD4C-0867-D989-EBD0F12EC8C7}"/>
                </a:ext>
              </a:extLst>
            </p:cNvPr>
            <p:cNvSpPr/>
            <p:nvPr/>
          </p:nvSpPr>
          <p:spPr bwMode="auto">
            <a:xfrm>
              <a:off x="5475180" y="2205335"/>
              <a:ext cx="553030" cy="232152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2CCE6DE0-177F-7768-9E5B-C0AE9DC2755D}"/>
                    </a:ext>
                  </a:extLst>
                </p:cNvPr>
                <p:cNvSpPr txBox="1"/>
                <p:nvPr/>
              </p:nvSpPr>
              <p:spPr>
                <a:xfrm>
                  <a:off x="6349440" y="3124200"/>
                  <a:ext cx="2489760" cy="15696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kern="0" dirty="0">
                      <a:solidFill>
                        <a:srgbClr val="000000"/>
                      </a:solidFill>
                      <a:latin typeface="Tahoma" panose="020B0604030504040204" pitchFamily="34" charset="0"/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i="1" kern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lang="en-US" kern="0" dirty="0">
                      <a:solidFill>
                        <a:srgbClr val="000000"/>
                      </a:solidFill>
                      <a:latin typeface="Tahoma" panose="020B0604030504040204" pitchFamily="34" charset="0"/>
                    </a:rPr>
                    <a:t> is accurate, then</a:t>
                  </a:r>
                  <a:endParaRPr kumimoji="0" lang="en-US" sz="1600" b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endParaRPr>
                </a:p>
                <a:p>
                  <a:pPr lvl="0">
                    <a:defRPr/>
                  </a:pPr>
                  <a:r>
                    <a:rPr kumimoji="0" lang="en-US" sz="16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+mn-ea"/>
                      <a:cs typeface="+mn-cs"/>
                    </a:rPr>
                    <a:t>expected</a:t>
                  </a: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+mn-ea"/>
                      <a:cs typeface="+mn-cs"/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US" i="1" ker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ker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panose="020B0604030504040204" pitchFamily="34" charset="0"/>
                      <a:ea typeface="+mn-ea"/>
                      <a:cs typeface="+mn-cs"/>
                    </a:rPr>
                    <a:t>at  these child states should be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6</m:t>
                      </m:r>
                    </m:oMath>
                  </a14:m>
                  <a:r>
                    <a:rPr lang="en-US" kern="0" dirty="0">
                      <a:solidFill>
                        <a:srgbClr val="000000"/>
                      </a:solidFill>
                      <a:latin typeface="Tahoma" panose="020B0604030504040204" pitchFamily="34" charset="0"/>
                    </a:rPr>
                    <a:t> </a:t>
                  </a:r>
                  <a:br>
                    <a:rPr lang="en-US" kern="0" dirty="0">
                      <a:solidFill>
                        <a:srgbClr val="000000"/>
                      </a:solidFill>
                      <a:latin typeface="Tahoma" panose="020B0604030504040204" pitchFamily="34" charset="0"/>
                    </a:rPr>
                  </a:br>
                  <a:r>
                    <a:rPr lang="en-US" kern="0" dirty="0">
                      <a:solidFill>
                        <a:srgbClr val="000000"/>
                      </a:solidFill>
                      <a:latin typeface="Tahoma" panose="020B0604030504040204" pitchFamily="34" charset="0"/>
                    </a:rPr>
                    <a:t>(when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a14:m>
                  <a:r>
                    <a:rPr lang="en-US" kern="0" dirty="0">
                      <a:solidFill>
                        <a:srgbClr val="000000"/>
                      </a:solidFill>
                      <a:latin typeface="Tahoma" panose="020B0604030504040204" pitchFamily="34" charset="0"/>
                    </a:rPr>
                    <a:t> is used to choose randomly among “upset”, “easily”, “the”)</a:t>
                  </a: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2CCE6DE0-177F-7768-9E5B-C0AE9DC27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9440" y="3124200"/>
                  <a:ext cx="2489760" cy="1569660"/>
                </a:xfrm>
                <a:prstGeom prst="rect">
                  <a:avLst/>
                </a:prstGeom>
                <a:blipFill>
                  <a:blip r:embed="rId13"/>
                  <a:stretch>
                    <a:fillRect l="-1471" t="-1167" b="-38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1DA8EB-B10A-9C0D-53FA-0E182474EBEA}"/>
                  </a:ext>
                </a:extLst>
              </p:cNvPr>
              <p:cNvSpPr txBox="1"/>
              <p:nvPr/>
            </p:nvSpPr>
            <p:spPr>
              <a:xfrm>
                <a:off x="6405057" y="4784722"/>
                <a:ext cx="273894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So </a:t>
                </a:r>
                <a:r>
                  <a:rPr lang="en-US" kern="0" dirty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the baseline at the previous state is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, and “upset”</a:t>
                </a:r>
                <a:r>
                  <a:rPr kumimoji="0" lang="en-US" sz="1600" b="0" i="0" u="none" strike="noStrike" kern="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 gets only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 …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1DA8EB-B10A-9C0D-53FA-0E182474E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057" y="4784722"/>
                <a:ext cx="2738943" cy="830997"/>
              </a:xfrm>
              <a:prstGeom prst="rect">
                <a:avLst/>
              </a:prstGeom>
              <a:blipFill>
                <a:blip r:embed="rId14"/>
                <a:stretch>
                  <a:fillRect l="-1336" t="-2206" b="-6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90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7DC9A91-F506-E3ED-8961-56D2751BF34B}"/>
                  </a:ext>
                </a:extLst>
              </p14:cNvPr>
              <p14:cNvContentPartPr/>
              <p14:nvPr/>
            </p14:nvContentPartPr>
            <p14:xfrm>
              <a:off x="1481611" y="2521378"/>
              <a:ext cx="7510320" cy="22402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7DC9A91-F506-E3ED-8961-56D2751BF3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9611" y="2377378"/>
                <a:ext cx="7653960" cy="2527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D0EA9-1A90-6966-5B0C-894226C903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597DD-140A-C596-F92A-FED58A5D7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177</a:t>
            </a:fld>
            <a:endParaRPr lang="en-US" altLang="en-US"/>
          </a:p>
        </p:txBody>
      </p:sp>
      <p:sp>
        <p:nvSpPr>
          <p:cNvPr id="8" name="Line 47">
            <a:extLst>
              <a:ext uri="{FF2B5EF4-FFF2-40B4-BE49-F238E27FC236}">
                <a16:creationId xmlns:a16="http://schemas.microsoft.com/office/drawing/2014/main" id="{F7646CBA-D443-AD97-3CF4-DC6BA03CEE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25598" y="3901879"/>
            <a:ext cx="923978" cy="776253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9" name="Oval 50">
            <a:extLst>
              <a:ext uri="{FF2B5EF4-FFF2-40B4-BE49-F238E27FC236}">
                <a16:creationId xmlns:a16="http://schemas.microsoft.com/office/drawing/2014/main" id="{3B42A06A-9277-3A14-9FCE-8CB871824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1" y="466271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0" name="Line 47">
            <a:extLst>
              <a:ext uri="{FF2B5EF4-FFF2-40B4-BE49-F238E27FC236}">
                <a16:creationId xmlns:a16="http://schemas.microsoft.com/office/drawing/2014/main" id="{169F1AE9-CFE1-8130-648F-74B86178C9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4339" y="4745263"/>
            <a:ext cx="895240" cy="3945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1" name="Line 47">
            <a:extLst>
              <a:ext uri="{FF2B5EF4-FFF2-40B4-BE49-F238E27FC236}">
                <a16:creationId xmlns:a16="http://schemas.microsoft.com/office/drawing/2014/main" id="{96155424-A37A-53E8-DF7A-E8AC8AABB6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25600" y="4911041"/>
            <a:ext cx="923978" cy="901021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7749BE-1A07-3CE4-F41E-AE7E74F39175}"/>
              </a:ext>
            </a:extLst>
          </p:cNvPr>
          <p:cNvSpPr txBox="1"/>
          <p:nvPr/>
        </p:nvSpPr>
        <p:spPr>
          <a:xfrm rot="19172408">
            <a:off x="1511680" y="3952979"/>
            <a:ext cx="87395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996F0B-F1B4-1782-CF7A-FC2679C81F58}"/>
              </a:ext>
            </a:extLst>
          </p:cNvPr>
          <p:cNvSpPr txBox="1"/>
          <p:nvPr/>
        </p:nvSpPr>
        <p:spPr>
          <a:xfrm>
            <a:off x="1771150" y="4379652"/>
            <a:ext cx="7601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It/0.4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B46190-6CC9-8380-A505-CA43CC415EEB}"/>
              </a:ext>
            </a:extLst>
          </p:cNvPr>
          <p:cNvSpPr txBox="1"/>
          <p:nvPr/>
        </p:nvSpPr>
        <p:spPr>
          <a:xfrm rot="2621035">
            <a:off x="1665015" y="5019558"/>
            <a:ext cx="1160894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Often/0.1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0F8BDC-E66D-6BF6-16E8-F891F287666D}"/>
              </a:ext>
            </a:extLst>
          </p:cNvPr>
          <p:cNvSpPr txBox="1"/>
          <p:nvPr/>
        </p:nvSpPr>
        <p:spPr>
          <a:xfrm rot="5400000">
            <a:off x="1883790" y="5626136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6" name="Oval 46">
            <a:extLst>
              <a:ext uri="{FF2B5EF4-FFF2-40B4-BE49-F238E27FC236}">
                <a16:creationId xmlns:a16="http://schemas.microsoft.com/office/drawing/2014/main" id="{8D8B9B74-5EB1-A8B6-0760-D645D2B51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6784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7" name="Oval 46">
            <a:extLst>
              <a:ext uri="{FF2B5EF4-FFF2-40B4-BE49-F238E27FC236}">
                <a16:creationId xmlns:a16="http://schemas.microsoft.com/office/drawing/2014/main" id="{84F5EB6D-D653-6FAE-352A-89C63220E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5928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1472B3-4048-EEA8-E007-216084E84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7358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9" name="Line 47">
            <a:extLst>
              <a:ext uri="{FF2B5EF4-FFF2-40B4-BE49-F238E27FC236}">
                <a16:creationId xmlns:a16="http://schemas.microsoft.com/office/drawing/2014/main" id="{AD2C813D-73A0-BA58-4548-F72263BDBF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71434" y="2801163"/>
            <a:ext cx="1167166" cy="851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0" name="Line 47">
            <a:extLst>
              <a:ext uri="{FF2B5EF4-FFF2-40B4-BE49-F238E27FC236}">
                <a16:creationId xmlns:a16="http://schemas.microsoft.com/office/drawing/2014/main" id="{C2378627-4026-BD5C-899E-6BD50E3534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00173" y="3717310"/>
            <a:ext cx="1175779" cy="41698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1" name="Line 47">
            <a:extLst>
              <a:ext uri="{FF2B5EF4-FFF2-40B4-BE49-F238E27FC236}">
                <a16:creationId xmlns:a16="http://schemas.microsoft.com/office/drawing/2014/main" id="{8006E8B4-D78B-5217-91F0-6DAFFD0AC84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71435" y="3885326"/>
            <a:ext cx="1243363" cy="31562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33AAC7-0C57-EFDC-1E14-655F75BEB481}"/>
              </a:ext>
            </a:extLst>
          </p:cNvPr>
          <p:cNvSpPr txBox="1"/>
          <p:nvPr/>
        </p:nvSpPr>
        <p:spPr>
          <a:xfrm rot="19172408">
            <a:off x="2755111" y="2927265"/>
            <a:ext cx="87876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is/0.45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9D38E-99CF-5543-A7A4-D9BED7F3BB96}"/>
              </a:ext>
            </a:extLst>
          </p:cNvPr>
          <p:cNvSpPr txBox="1"/>
          <p:nvPr/>
        </p:nvSpPr>
        <p:spPr>
          <a:xfrm>
            <a:off x="3012357" y="3353938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gets/0.2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B15BBA-6C6C-38F0-5D17-042243E6006D}"/>
              </a:ext>
            </a:extLst>
          </p:cNvPr>
          <p:cNvSpPr txBox="1"/>
          <p:nvPr/>
        </p:nvSpPr>
        <p:spPr>
          <a:xfrm rot="793839">
            <a:off x="3076624" y="3729810"/>
            <a:ext cx="102784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may/0.1</a:t>
            </a:r>
          </a:p>
        </p:txBody>
      </p:sp>
      <p:sp>
        <p:nvSpPr>
          <p:cNvPr id="25" name="Line 47">
            <a:extLst>
              <a:ext uri="{FF2B5EF4-FFF2-40B4-BE49-F238E27FC236}">
                <a16:creationId xmlns:a16="http://schemas.microsoft.com/office/drawing/2014/main" id="{A23EFD9F-16A5-EB95-4BDD-375A2AAE34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95600" y="4669063"/>
            <a:ext cx="1143000" cy="0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5440C7-8E4B-B958-DE0E-AED6B7375B2D}"/>
              </a:ext>
            </a:extLst>
          </p:cNvPr>
          <p:cNvSpPr txBox="1"/>
          <p:nvPr/>
        </p:nvSpPr>
        <p:spPr>
          <a:xfrm>
            <a:off x="3144840" y="4263993"/>
            <a:ext cx="752129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is/0.6</a:t>
            </a:r>
          </a:p>
        </p:txBody>
      </p:sp>
      <p:sp>
        <p:nvSpPr>
          <p:cNvPr id="27" name="Line 47">
            <a:extLst>
              <a:ext uri="{FF2B5EF4-FFF2-40B4-BE49-F238E27FC236}">
                <a16:creationId xmlns:a16="http://schemas.microsoft.com/office/drawing/2014/main" id="{B23D7E4C-E402-01B8-D30E-5B51A3E2D98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95599" y="4810633"/>
            <a:ext cx="1180353" cy="311147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56409D-1095-A18A-ACC6-3E37A2552A71}"/>
              </a:ext>
            </a:extLst>
          </p:cNvPr>
          <p:cNvSpPr txBox="1"/>
          <p:nvPr/>
        </p:nvSpPr>
        <p:spPr>
          <a:xfrm rot="812667">
            <a:off x="3135778" y="4641893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gets/0.1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383BD0-6F5D-4CCD-F9D3-D69E0E006CCA}"/>
              </a:ext>
            </a:extLst>
          </p:cNvPr>
          <p:cNvSpPr txBox="1"/>
          <p:nvPr/>
        </p:nvSpPr>
        <p:spPr>
          <a:xfrm rot="5400000">
            <a:off x="2036190" y="41229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0" name="Oval 46">
            <a:extLst>
              <a:ext uri="{FF2B5EF4-FFF2-40B4-BE49-F238E27FC236}">
                <a16:creationId xmlns:a16="http://schemas.microsoft.com/office/drawing/2014/main" id="{F5868E78-42BD-648C-CA34-81D86DC7B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265201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46">
            <a:extLst>
              <a:ext uri="{FF2B5EF4-FFF2-40B4-BE49-F238E27FC236}">
                <a16:creationId xmlns:a16="http://schemas.microsoft.com/office/drawing/2014/main" id="{A0DA54A7-4EAC-0147-D554-8D6988A8C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6022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46">
            <a:extLst>
              <a:ext uri="{FF2B5EF4-FFF2-40B4-BE49-F238E27FC236}">
                <a16:creationId xmlns:a16="http://schemas.microsoft.com/office/drawing/2014/main" id="{ADBC0BB2-2A88-49F8-BF99-E9E2BCF78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1356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D8118B-05F0-C83D-2A48-75A35F0025DB}"/>
              </a:ext>
            </a:extLst>
          </p:cNvPr>
          <p:cNvSpPr txBox="1"/>
          <p:nvPr/>
        </p:nvSpPr>
        <p:spPr>
          <a:xfrm>
            <a:off x="4413624" y="2418922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497B52-97F4-312C-CCC4-03911BB76D64}"/>
              </a:ext>
            </a:extLst>
          </p:cNvPr>
          <p:cNvSpPr txBox="1"/>
          <p:nvPr/>
        </p:nvSpPr>
        <p:spPr>
          <a:xfrm>
            <a:off x="4419600" y="3907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5" name="Line 47">
            <a:extLst>
              <a:ext uri="{FF2B5EF4-FFF2-40B4-BE49-F238E27FC236}">
                <a16:creationId xmlns:a16="http://schemas.microsoft.com/office/drawing/2014/main" id="{6E6681E6-E4EC-A440-D472-84A9F09B17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98282" y="2765304"/>
            <a:ext cx="1167166" cy="851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6" name="Line 47">
            <a:extLst>
              <a:ext uri="{FF2B5EF4-FFF2-40B4-BE49-F238E27FC236}">
                <a16:creationId xmlns:a16="http://schemas.microsoft.com/office/drawing/2014/main" id="{A999CC56-0717-7F9F-3549-9B0DDB90C3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27022" y="3723063"/>
            <a:ext cx="1214625" cy="86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7" name="Line 47">
            <a:extLst>
              <a:ext uri="{FF2B5EF4-FFF2-40B4-BE49-F238E27FC236}">
                <a16:creationId xmlns:a16="http://schemas.microsoft.com/office/drawing/2014/main" id="{CF27F4AD-2FD1-0DB1-9CA4-B4CBE0F5ED5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98283" y="3849467"/>
            <a:ext cx="1243363" cy="31562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70A38E-DB49-B9C8-735F-6722A8508DD3}"/>
              </a:ext>
            </a:extLst>
          </p:cNvPr>
          <p:cNvSpPr txBox="1"/>
          <p:nvPr/>
        </p:nvSpPr>
        <p:spPr>
          <a:xfrm rot="19474930">
            <a:off x="4255517" y="2835822"/>
            <a:ext cx="11544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upset/0.3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9CA23D-6403-D4F5-FC34-DFBA55183BDB}"/>
              </a:ext>
            </a:extLst>
          </p:cNvPr>
          <p:cNvSpPr txBox="1"/>
          <p:nvPr/>
        </p:nvSpPr>
        <p:spPr>
          <a:xfrm>
            <a:off x="4550899" y="3318079"/>
            <a:ext cx="116410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easily/0.2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06106-6C46-5EB3-998D-9B8893115C5A}"/>
              </a:ext>
            </a:extLst>
          </p:cNvPr>
          <p:cNvSpPr txBox="1"/>
          <p:nvPr/>
        </p:nvSpPr>
        <p:spPr>
          <a:xfrm rot="793839">
            <a:off x="4655569" y="3693951"/>
            <a:ext cx="92365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the/0.1</a:t>
            </a:r>
          </a:p>
        </p:txBody>
      </p:sp>
      <p:sp>
        <p:nvSpPr>
          <p:cNvPr id="41" name="Oval 46">
            <a:extLst>
              <a:ext uri="{FF2B5EF4-FFF2-40B4-BE49-F238E27FC236}">
                <a16:creationId xmlns:a16="http://schemas.microsoft.com/office/drawing/2014/main" id="{0DBD8181-0BC3-3041-D61C-510629A34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8" y="2616155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2" name="Oval 46">
            <a:extLst>
              <a:ext uri="{FF2B5EF4-FFF2-40B4-BE49-F238E27FC236}">
                <a16:creationId xmlns:a16="http://schemas.microsoft.com/office/drawing/2014/main" id="{7D988564-6A36-E27D-6B6A-C464D60BE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8" y="356640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3" name="Oval 46">
            <a:extLst>
              <a:ext uri="{FF2B5EF4-FFF2-40B4-BE49-F238E27FC236}">
                <a16:creationId xmlns:a16="http://schemas.microsoft.com/office/drawing/2014/main" id="{815EC68F-4F13-755C-C97F-65D666CCB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8" y="409980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5512C-E22C-952A-4DD3-FEC467EE7EA2}"/>
              </a:ext>
            </a:extLst>
          </p:cNvPr>
          <p:cNvSpPr txBox="1"/>
          <p:nvPr/>
        </p:nvSpPr>
        <p:spPr>
          <a:xfrm>
            <a:off x="5950733" y="2286000"/>
            <a:ext cx="43633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F147F8-C239-CD5D-5857-AEBA89898A73}"/>
              </a:ext>
            </a:extLst>
          </p:cNvPr>
          <p:cNvSpPr txBox="1"/>
          <p:nvPr/>
        </p:nvSpPr>
        <p:spPr>
          <a:xfrm>
            <a:off x="5946448" y="387120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5C07FE-2030-96C9-639C-F3466EEE690C}"/>
              </a:ext>
            </a:extLst>
          </p:cNvPr>
          <p:cNvSpPr txBox="1"/>
          <p:nvPr/>
        </p:nvSpPr>
        <p:spPr>
          <a:xfrm>
            <a:off x="5943600" y="3369198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C217D07-7DEF-39C0-DD3E-900C75BD3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534592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8" name="Oval 46">
            <a:extLst>
              <a:ext uri="{FF2B5EF4-FFF2-40B4-BE49-F238E27FC236}">
                <a16:creationId xmlns:a16="http://schemas.microsoft.com/office/drawing/2014/main" id="{BA23F7B7-4349-1DFD-E3F8-E90D286DD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067992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8261B5-BB7F-FB9A-69EB-1677AAC4E7A7}"/>
              </a:ext>
            </a:extLst>
          </p:cNvPr>
          <p:cNvSpPr txBox="1"/>
          <p:nvPr/>
        </p:nvSpPr>
        <p:spPr>
          <a:xfrm>
            <a:off x="4419600" y="4288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2622A1-39A5-9DAB-DBC7-5B1A726C6B45}"/>
              </a:ext>
            </a:extLst>
          </p:cNvPr>
          <p:cNvSpPr txBox="1"/>
          <p:nvPr/>
        </p:nvSpPr>
        <p:spPr>
          <a:xfrm>
            <a:off x="4440463" y="48214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1" name="Line 47">
            <a:extLst>
              <a:ext uri="{FF2B5EF4-FFF2-40B4-BE49-F238E27FC236}">
                <a16:creationId xmlns:a16="http://schemas.microsoft.com/office/drawing/2014/main" id="{7985E7CC-9E19-5289-BA0D-561F0D7CC0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1801" y="5794134"/>
            <a:ext cx="1143000" cy="0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E53D44-BD86-D5EA-34C3-F27F5DBB4279}"/>
              </a:ext>
            </a:extLst>
          </p:cNvPr>
          <p:cNvSpPr txBox="1"/>
          <p:nvPr/>
        </p:nvSpPr>
        <p:spPr>
          <a:xfrm>
            <a:off x="3173752" y="5389064"/>
            <a:ext cx="84670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he/0.5</a:t>
            </a:r>
          </a:p>
        </p:txBody>
      </p:sp>
      <p:sp>
        <p:nvSpPr>
          <p:cNvPr id="53" name="Line 47">
            <a:extLst>
              <a:ext uri="{FF2B5EF4-FFF2-40B4-BE49-F238E27FC236}">
                <a16:creationId xmlns:a16="http://schemas.microsoft.com/office/drawing/2014/main" id="{77974A07-208C-4C2F-5A4D-8B590A8F22B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71800" y="5935704"/>
            <a:ext cx="1180353" cy="311147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54FE52-4A7C-BA05-00C2-9895AB132D5A}"/>
              </a:ext>
            </a:extLst>
          </p:cNvPr>
          <p:cNvSpPr txBox="1"/>
          <p:nvPr/>
        </p:nvSpPr>
        <p:spPr>
          <a:xfrm rot="812667">
            <a:off x="3361860" y="5766964"/>
            <a:ext cx="7264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it/0.3</a:t>
            </a:r>
          </a:p>
        </p:txBody>
      </p:sp>
      <p:sp>
        <p:nvSpPr>
          <p:cNvPr id="55" name="Oval 46">
            <a:extLst>
              <a:ext uri="{FF2B5EF4-FFF2-40B4-BE49-F238E27FC236}">
                <a16:creationId xmlns:a16="http://schemas.microsoft.com/office/drawing/2014/main" id="{97A6A465-C2CE-1743-25B5-60C8D501D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1" y="56596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6" name="Oval 46">
            <a:extLst>
              <a:ext uri="{FF2B5EF4-FFF2-40B4-BE49-F238E27FC236}">
                <a16:creationId xmlns:a16="http://schemas.microsoft.com/office/drawing/2014/main" id="{0502AAA3-500E-2E1F-DF89-9E56D8A62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1" y="61930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A571A3-A2EF-DC6A-6D17-8909AA3DA0FC}"/>
              </a:ext>
            </a:extLst>
          </p:cNvPr>
          <p:cNvSpPr txBox="1"/>
          <p:nvPr/>
        </p:nvSpPr>
        <p:spPr>
          <a:xfrm>
            <a:off x="4516664" y="594653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9EFF9A-9153-8C84-231D-F16D23CE0970}"/>
              </a:ext>
            </a:extLst>
          </p:cNvPr>
          <p:cNvSpPr txBox="1"/>
          <p:nvPr/>
        </p:nvSpPr>
        <p:spPr>
          <a:xfrm rot="5400000">
            <a:off x="3437199" y="62565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104A51-859A-EE92-F614-381B46902E6C}"/>
                  </a:ext>
                </a:extLst>
              </p:cNvPr>
              <p:cNvSpPr txBox="1"/>
              <p:nvPr/>
            </p:nvSpPr>
            <p:spPr>
              <a:xfrm>
                <a:off x="4114800" y="1733490"/>
                <a:ext cx="203653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104A51-859A-EE92-F614-381B46902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1733490"/>
                <a:ext cx="2036537" cy="400110"/>
              </a:xfrm>
              <a:prstGeom prst="rect">
                <a:avLst/>
              </a:prstGeom>
              <a:blipFill>
                <a:blip r:embed="rId4"/>
                <a:stretch>
                  <a:fillRect r="-119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1D4F93-C993-4190-B0A3-9BFC92689344}"/>
                  </a:ext>
                </a:extLst>
              </p:cNvPr>
              <p:cNvSpPr txBox="1"/>
              <p:nvPr/>
            </p:nvSpPr>
            <p:spPr>
              <a:xfrm>
                <a:off x="2364546" y="1718047"/>
                <a:ext cx="19026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1D4F93-C993-4190-B0A3-9BFC92689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546" y="1718047"/>
                <a:ext cx="1902654" cy="400110"/>
              </a:xfrm>
              <a:prstGeom prst="rect">
                <a:avLst/>
              </a:prstGeom>
              <a:blipFill>
                <a:blip r:embed="rId5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B66474A-118D-4BB3-C230-66F99A10E07D}"/>
                  </a:ext>
                </a:extLst>
              </p:cNvPr>
              <p:cNvSpPr txBox="1"/>
              <p:nvPr/>
            </p:nvSpPr>
            <p:spPr>
              <a:xfrm>
                <a:off x="990600" y="1710164"/>
                <a:ext cx="19026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B66474A-118D-4BB3-C230-66F99A10E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710164"/>
                <a:ext cx="1902654" cy="400110"/>
              </a:xfrm>
              <a:prstGeom prst="rect">
                <a:avLst/>
              </a:prstGeom>
              <a:blipFill>
                <a:blip r:embed="rId6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Line 47">
            <a:extLst>
              <a:ext uri="{FF2B5EF4-FFF2-40B4-BE49-F238E27FC236}">
                <a16:creationId xmlns:a16="http://schemas.microsoft.com/office/drawing/2014/main" id="{6D7B36C4-69DD-58B9-953C-86E22FA592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" y="4800600"/>
            <a:ext cx="1143000" cy="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EAB815-B258-7448-6D51-5D1D46484E8E}"/>
                  </a:ext>
                </a:extLst>
              </p:cNvPr>
              <p:cNvSpPr txBox="1"/>
              <p:nvPr/>
            </p:nvSpPr>
            <p:spPr>
              <a:xfrm>
                <a:off x="454384" y="4352052"/>
                <a:ext cx="40921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EAB815-B258-7448-6D51-5D1D46484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4" y="4352052"/>
                <a:ext cx="40921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46">
            <a:extLst>
              <a:ext uri="{FF2B5EF4-FFF2-40B4-BE49-F238E27FC236}">
                <a16:creationId xmlns:a16="http://schemas.microsoft.com/office/drawing/2014/main" id="{3E03952E-63A5-FCD4-EF02-666AC4F11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438400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" name="Line 47">
            <a:extLst>
              <a:ext uri="{FF2B5EF4-FFF2-40B4-BE49-F238E27FC236}">
                <a16:creationId xmlns:a16="http://schemas.microsoft.com/office/drawing/2014/main" id="{609194DD-8D41-D004-CF1D-F4FC61766B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53048" y="2590800"/>
            <a:ext cx="281152" cy="5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E14BC22-DE0B-0AD9-9DD7-E612EB98CD5F}"/>
                  </a:ext>
                </a:extLst>
              </p:cNvPr>
              <p:cNvSpPr txBox="1"/>
              <p:nvPr/>
            </p:nvSpPr>
            <p:spPr>
              <a:xfrm>
                <a:off x="7024507" y="1999663"/>
                <a:ext cx="33699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E14BC22-DE0B-0AD9-9DD7-E612EB98C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507" y="1999663"/>
                <a:ext cx="336995" cy="461665"/>
              </a:xfrm>
              <a:prstGeom prst="rect">
                <a:avLst/>
              </a:prstGeom>
              <a:blipFill>
                <a:blip r:embed="rId8"/>
                <a:stretch>
                  <a:fillRect l="-3571" r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90C1305-DCFC-C0B6-E538-B5A846945E67}"/>
              </a:ext>
            </a:extLst>
          </p:cNvPr>
          <p:cNvGrpSpPr/>
          <p:nvPr/>
        </p:nvGrpSpPr>
        <p:grpSpPr>
          <a:xfrm>
            <a:off x="990600" y="2205335"/>
            <a:ext cx="4908995" cy="2447330"/>
            <a:chOff x="990600" y="2205335"/>
            <a:chExt cx="4908995" cy="2447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405B758-7115-8C6E-B2D8-89E1E9D5DC91}"/>
                    </a:ext>
                  </a:extLst>
                </p:cNvPr>
                <p:cNvSpPr txBox="1"/>
                <p:nvPr/>
              </p:nvSpPr>
              <p:spPr>
                <a:xfrm>
                  <a:off x="5562600" y="2205335"/>
                  <a:ext cx="3369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405B758-7115-8C6E-B2D8-89E1E9D5D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600" y="2205335"/>
                  <a:ext cx="336995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7273" r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99D8FDD-4249-03BA-B3BD-126845BED0A8}"/>
                    </a:ext>
                  </a:extLst>
                </p:cNvPr>
                <p:cNvSpPr txBox="1"/>
                <p:nvPr/>
              </p:nvSpPr>
              <p:spPr>
                <a:xfrm>
                  <a:off x="4038600" y="3048000"/>
                  <a:ext cx="3369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99D8FDD-4249-03BA-B3BD-126845BED0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3048000"/>
                  <a:ext cx="33699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5455"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04BD061-006A-D61A-4BBF-1DDDD5527418}"/>
                    </a:ext>
                  </a:extLst>
                </p:cNvPr>
                <p:cNvSpPr txBox="1"/>
                <p:nvPr/>
              </p:nvSpPr>
              <p:spPr>
                <a:xfrm>
                  <a:off x="2286000" y="3200400"/>
                  <a:ext cx="51605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04BD061-006A-D61A-4BBF-1DDDD5527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3200400"/>
                  <a:ext cx="516051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1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3505B65-B826-2ED2-17DC-345371376017}"/>
                    </a:ext>
                  </a:extLst>
                </p:cNvPr>
                <p:cNvSpPr txBox="1"/>
                <p:nvPr/>
              </p:nvSpPr>
              <p:spPr>
                <a:xfrm>
                  <a:off x="990600" y="4191000"/>
                  <a:ext cx="51605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3505B65-B826-2ED2-17DC-3453713760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4191000"/>
                  <a:ext cx="516051" cy="461665"/>
                </a:xfrm>
                <a:prstGeom prst="rect">
                  <a:avLst/>
                </a:prstGeom>
                <a:blipFill>
                  <a:blip r:embed="rId12"/>
                  <a:stretch>
                    <a:fillRect r="-154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Title 83">
            <a:extLst>
              <a:ext uri="{FF2B5EF4-FFF2-40B4-BE49-F238E27FC236}">
                <a16:creationId xmlns:a16="http://schemas.microsoft.com/office/drawing/2014/main" id="{EFBE62AD-2BCD-579C-2DBF-D0DBEB5E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 Algorithm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6875C-E7A6-4516-B062-A3D944187976}"/>
              </a:ext>
            </a:extLst>
          </p:cNvPr>
          <p:cNvSpPr txBox="1"/>
          <p:nvPr/>
        </p:nvSpPr>
        <p:spPr>
          <a:xfrm>
            <a:off x="4299857" y="2057400"/>
            <a:ext cx="1175323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kern="0" dirty="0">
                <a:solidFill>
                  <a:srgbClr val="00B050"/>
                </a:solidFill>
                <a:latin typeface="Tahoma" panose="020B0604030504040204" pitchFamily="34" charset="0"/>
              </a:rPr>
              <a:t>suffered -1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3BDA8DAE-8B48-0FEC-019B-56F7640E5E85}"/>
              </a:ext>
            </a:extLst>
          </p:cNvPr>
          <p:cNvSpPr/>
          <p:nvPr/>
        </p:nvSpPr>
        <p:spPr bwMode="auto">
          <a:xfrm>
            <a:off x="4078014" y="1681655"/>
            <a:ext cx="2007476" cy="2291255"/>
          </a:xfrm>
          <a:custGeom>
            <a:avLst/>
            <a:gdLst>
              <a:gd name="connsiteX0" fmla="*/ 0 w 2007476"/>
              <a:gd name="connsiteY0" fmla="*/ 2165131 h 2291255"/>
              <a:gd name="connsiteX1" fmla="*/ 0 w 2007476"/>
              <a:gd name="connsiteY1" fmla="*/ 2165131 h 2291255"/>
              <a:gd name="connsiteX2" fmla="*/ 231227 w 2007476"/>
              <a:gd name="connsiteY2" fmla="*/ 0 h 2291255"/>
              <a:gd name="connsiteX3" fmla="*/ 2007476 w 2007476"/>
              <a:gd name="connsiteY3" fmla="*/ 10511 h 2291255"/>
              <a:gd name="connsiteX4" fmla="*/ 1954924 w 2007476"/>
              <a:gd name="connsiteY4" fmla="*/ 1208690 h 2291255"/>
              <a:gd name="connsiteX5" fmla="*/ 220717 w 2007476"/>
              <a:gd name="connsiteY5" fmla="*/ 2291255 h 2291255"/>
              <a:gd name="connsiteX6" fmla="*/ 0 w 2007476"/>
              <a:gd name="connsiteY6" fmla="*/ 2165131 h 229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7476" h="2291255">
                <a:moveTo>
                  <a:pt x="0" y="2165131"/>
                </a:moveTo>
                <a:lnTo>
                  <a:pt x="0" y="2165131"/>
                </a:lnTo>
                <a:lnTo>
                  <a:pt x="231227" y="0"/>
                </a:lnTo>
                <a:lnTo>
                  <a:pt x="2007476" y="10511"/>
                </a:lnTo>
                <a:lnTo>
                  <a:pt x="1954924" y="1208690"/>
                </a:lnTo>
                <a:lnTo>
                  <a:pt x="220717" y="2291255"/>
                </a:lnTo>
                <a:lnTo>
                  <a:pt x="0" y="2165131"/>
                </a:lnTo>
                <a:close/>
              </a:path>
            </a:pathLst>
          </a:cu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062FD13-0A01-B01A-74EF-3564B4B415B3}"/>
              </a:ext>
            </a:extLst>
          </p:cNvPr>
          <p:cNvSpPr txBox="1"/>
          <p:nvPr/>
        </p:nvSpPr>
        <p:spPr>
          <a:xfrm>
            <a:off x="4453361" y="1355506"/>
            <a:ext cx="15664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latin typeface="Tahoma" panose="020B0604030504040204" pitchFamily="34" charset="0"/>
              </a:rPr>
              <a:t>decrease prob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6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22222E-6 L -0.02257 0.10533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2" grpId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7DC9A91-F506-E3ED-8961-56D2751BF34B}"/>
                  </a:ext>
                </a:extLst>
              </p14:cNvPr>
              <p14:cNvContentPartPr/>
              <p14:nvPr/>
            </p14:nvContentPartPr>
            <p14:xfrm>
              <a:off x="1481611" y="2521378"/>
              <a:ext cx="7510320" cy="22402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7DC9A91-F506-E3ED-8961-56D2751BF3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9611" y="2377378"/>
                <a:ext cx="7653960" cy="2527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D0EA9-1A90-6966-5B0C-894226C903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597DD-140A-C596-F92A-FED58A5D7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178</a:t>
            </a:fld>
            <a:endParaRPr lang="en-US" altLang="en-US"/>
          </a:p>
        </p:txBody>
      </p:sp>
      <p:sp>
        <p:nvSpPr>
          <p:cNvPr id="8" name="Line 47">
            <a:extLst>
              <a:ext uri="{FF2B5EF4-FFF2-40B4-BE49-F238E27FC236}">
                <a16:creationId xmlns:a16="http://schemas.microsoft.com/office/drawing/2014/main" id="{F7646CBA-D443-AD97-3CF4-DC6BA03CEE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25598" y="3901879"/>
            <a:ext cx="923978" cy="776253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9" name="Oval 50">
            <a:extLst>
              <a:ext uri="{FF2B5EF4-FFF2-40B4-BE49-F238E27FC236}">
                <a16:creationId xmlns:a16="http://schemas.microsoft.com/office/drawing/2014/main" id="{3B42A06A-9277-3A14-9FCE-8CB871824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1" y="466271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0" name="Line 47">
            <a:extLst>
              <a:ext uri="{FF2B5EF4-FFF2-40B4-BE49-F238E27FC236}">
                <a16:creationId xmlns:a16="http://schemas.microsoft.com/office/drawing/2014/main" id="{169F1AE9-CFE1-8130-648F-74B86178C9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4339" y="4745263"/>
            <a:ext cx="895240" cy="3945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1" name="Line 47">
            <a:extLst>
              <a:ext uri="{FF2B5EF4-FFF2-40B4-BE49-F238E27FC236}">
                <a16:creationId xmlns:a16="http://schemas.microsoft.com/office/drawing/2014/main" id="{96155424-A37A-53E8-DF7A-E8AC8AABB6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25600" y="4911041"/>
            <a:ext cx="923978" cy="901021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7749BE-1A07-3CE4-F41E-AE7E74F39175}"/>
              </a:ext>
            </a:extLst>
          </p:cNvPr>
          <p:cNvSpPr txBox="1"/>
          <p:nvPr/>
        </p:nvSpPr>
        <p:spPr>
          <a:xfrm rot="19172408">
            <a:off x="1511680" y="3952979"/>
            <a:ext cx="87395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996F0B-F1B4-1782-CF7A-FC2679C81F58}"/>
              </a:ext>
            </a:extLst>
          </p:cNvPr>
          <p:cNvSpPr txBox="1"/>
          <p:nvPr/>
        </p:nvSpPr>
        <p:spPr>
          <a:xfrm>
            <a:off x="1771150" y="4379652"/>
            <a:ext cx="7601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It/0.4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B46190-6CC9-8380-A505-CA43CC415EEB}"/>
              </a:ext>
            </a:extLst>
          </p:cNvPr>
          <p:cNvSpPr txBox="1"/>
          <p:nvPr/>
        </p:nvSpPr>
        <p:spPr>
          <a:xfrm rot="2621035">
            <a:off x="1665015" y="5019558"/>
            <a:ext cx="1160894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Often/0.1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0F8BDC-E66D-6BF6-16E8-F891F287666D}"/>
              </a:ext>
            </a:extLst>
          </p:cNvPr>
          <p:cNvSpPr txBox="1"/>
          <p:nvPr/>
        </p:nvSpPr>
        <p:spPr>
          <a:xfrm rot="5400000">
            <a:off x="1883790" y="5626136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6" name="Oval 46">
            <a:extLst>
              <a:ext uri="{FF2B5EF4-FFF2-40B4-BE49-F238E27FC236}">
                <a16:creationId xmlns:a16="http://schemas.microsoft.com/office/drawing/2014/main" id="{8D8B9B74-5EB1-A8B6-0760-D645D2B51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6784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7" name="Oval 46">
            <a:extLst>
              <a:ext uri="{FF2B5EF4-FFF2-40B4-BE49-F238E27FC236}">
                <a16:creationId xmlns:a16="http://schemas.microsoft.com/office/drawing/2014/main" id="{84F5EB6D-D653-6FAE-352A-89C63220E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5928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1472B3-4048-EEA8-E007-216084E84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7358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9" name="Line 47">
            <a:extLst>
              <a:ext uri="{FF2B5EF4-FFF2-40B4-BE49-F238E27FC236}">
                <a16:creationId xmlns:a16="http://schemas.microsoft.com/office/drawing/2014/main" id="{AD2C813D-73A0-BA58-4548-F72263BDBF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71434" y="2801163"/>
            <a:ext cx="1167166" cy="851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0" name="Line 47">
            <a:extLst>
              <a:ext uri="{FF2B5EF4-FFF2-40B4-BE49-F238E27FC236}">
                <a16:creationId xmlns:a16="http://schemas.microsoft.com/office/drawing/2014/main" id="{C2378627-4026-BD5C-899E-6BD50E3534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00173" y="3717310"/>
            <a:ext cx="1175779" cy="41698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1" name="Line 47">
            <a:extLst>
              <a:ext uri="{FF2B5EF4-FFF2-40B4-BE49-F238E27FC236}">
                <a16:creationId xmlns:a16="http://schemas.microsoft.com/office/drawing/2014/main" id="{8006E8B4-D78B-5217-91F0-6DAFFD0AC84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71435" y="3885326"/>
            <a:ext cx="1243363" cy="31562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33AAC7-0C57-EFDC-1E14-655F75BEB481}"/>
              </a:ext>
            </a:extLst>
          </p:cNvPr>
          <p:cNvSpPr txBox="1"/>
          <p:nvPr/>
        </p:nvSpPr>
        <p:spPr>
          <a:xfrm rot="19172408">
            <a:off x="2755111" y="2927265"/>
            <a:ext cx="87876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is/0.45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9D38E-99CF-5543-A7A4-D9BED7F3BB96}"/>
              </a:ext>
            </a:extLst>
          </p:cNvPr>
          <p:cNvSpPr txBox="1"/>
          <p:nvPr/>
        </p:nvSpPr>
        <p:spPr>
          <a:xfrm>
            <a:off x="3012357" y="3353938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gets/0.2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B15BBA-6C6C-38F0-5D17-042243E6006D}"/>
              </a:ext>
            </a:extLst>
          </p:cNvPr>
          <p:cNvSpPr txBox="1"/>
          <p:nvPr/>
        </p:nvSpPr>
        <p:spPr>
          <a:xfrm rot="793839">
            <a:off x="3076624" y="3729810"/>
            <a:ext cx="102784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may/0.1</a:t>
            </a:r>
          </a:p>
        </p:txBody>
      </p:sp>
      <p:sp>
        <p:nvSpPr>
          <p:cNvPr id="25" name="Line 47">
            <a:extLst>
              <a:ext uri="{FF2B5EF4-FFF2-40B4-BE49-F238E27FC236}">
                <a16:creationId xmlns:a16="http://schemas.microsoft.com/office/drawing/2014/main" id="{A23EFD9F-16A5-EB95-4BDD-375A2AAE34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95600" y="4669063"/>
            <a:ext cx="1143000" cy="0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5440C7-8E4B-B958-DE0E-AED6B7375B2D}"/>
              </a:ext>
            </a:extLst>
          </p:cNvPr>
          <p:cNvSpPr txBox="1"/>
          <p:nvPr/>
        </p:nvSpPr>
        <p:spPr>
          <a:xfrm>
            <a:off x="3144840" y="4263993"/>
            <a:ext cx="752129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is/0.6</a:t>
            </a:r>
          </a:p>
        </p:txBody>
      </p:sp>
      <p:sp>
        <p:nvSpPr>
          <p:cNvPr id="27" name="Line 47">
            <a:extLst>
              <a:ext uri="{FF2B5EF4-FFF2-40B4-BE49-F238E27FC236}">
                <a16:creationId xmlns:a16="http://schemas.microsoft.com/office/drawing/2014/main" id="{B23D7E4C-E402-01B8-D30E-5B51A3E2D98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95599" y="4810633"/>
            <a:ext cx="1180353" cy="311147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56409D-1095-A18A-ACC6-3E37A2552A71}"/>
              </a:ext>
            </a:extLst>
          </p:cNvPr>
          <p:cNvSpPr txBox="1"/>
          <p:nvPr/>
        </p:nvSpPr>
        <p:spPr>
          <a:xfrm rot="812667">
            <a:off x="3135778" y="4641893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gets/0.1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383BD0-6F5D-4CCD-F9D3-D69E0E006CCA}"/>
              </a:ext>
            </a:extLst>
          </p:cNvPr>
          <p:cNvSpPr txBox="1"/>
          <p:nvPr/>
        </p:nvSpPr>
        <p:spPr>
          <a:xfrm rot="5400000">
            <a:off x="2036190" y="41229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0" name="Oval 46">
            <a:extLst>
              <a:ext uri="{FF2B5EF4-FFF2-40B4-BE49-F238E27FC236}">
                <a16:creationId xmlns:a16="http://schemas.microsoft.com/office/drawing/2014/main" id="{F5868E78-42BD-648C-CA34-81D86DC7B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265201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46">
            <a:extLst>
              <a:ext uri="{FF2B5EF4-FFF2-40B4-BE49-F238E27FC236}">
                <a16:creationId xmlns:a16="http://schemas.microsoft.com/office/drawing/2014/main" id="{A0DA54A7-4EAC-0147-D554-8D6988A8C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6022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46">
            <a:extLst>
              <a:ext uri="{FF2B5EF4-FFF2-40B4-BE49-F238E27FC236}">
                <a16:creationId xmlns:a16="http://schemas.microsoft.com/office/drawing/2014/main" id="{ADBC0BB2-2A88-49F8-BF99-E9E2BCF78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1356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D8118B-05F0-C83D-2A48-75A35F0025DB}"/>
              </a:ext>
            </a:extLst>
          </p:cNvPr>
          <p:cNvSpPr txBox="1"/>
          <p:nvPr/>
        </p:nvSpPr>
        <p:spPr>
          <a:xfrm>
            <a:off x="4413624" y="2418922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497B52-97F4-312C-CCC4-03911BB76D64}"/>
              </a:ext>
            </a:extLst>
          </p:cNvPr>
          <p:cNvSpPr txBox="1"/>
          <p:nvPr/>
        </p:nvSpPr>
        <p:spPr>
          <a:xfrm>
            <a:off x="4419600" y="3907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5" name="Line 47">
            <a:extLst>
              <a:ext uri="{FF2B5EF4-FFF2-40B4-BE49-F238E27FC236}">
                <a16:creationId xmlns:a16="http://schemas.microsoft.com/office/drawing/2014/main" id="{6E6681E6-E4EC-A440-D472-84A9F09B17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98282" y="2765304"/>
            <a:ext cx="1167166" cy="851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6" name="Line 47">
            <a:extLst>
              <a:ext uri="{FF2B5EF4-FFF2-40B4-BE49-F238E27FC236}">
                <a16:creationId xmlns:a16="http://schemas.microsoft.com/office/drawing/2014/main" id="{A999CC56-0717-7F9F-3549-9B0DDB90C3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27022" y="3723063"/>
            <a:ext cx="1214625" cy="86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7" name="Line 47">
            <a:extLst>
              <a:ext uri="{FF2B5EF4-FFF2-40B4-BE49-F238E27FC236}">
                <a16:creationId xmlns:a16="http://schemas.microsoft.com/office/drawing/2014/main" id="{CF27F4AD-2FD1-0DB1-9CA4-B4CBE0F5ED5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98283" y="3849467"/>
            <a:ext cx="1243363" cy="31562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70A38E-DB49-B9C8-735F-6722A8508DD3}"/>
              </a:ext>
            </a:extLst>
          </p:cNvPr>
          <p:cNvSpPr txBox="1"/>
          <p:nvPr/>
        </p:nvSpPr>
        <p:spPr>
          <a:xfrm rot="19474930">
            <a:off x="4255517" y="2835822"/>
            <a:ext cx="11544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upset/0.3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9CA23D-6403-D4F5-FC34-DFBA55183BDB}"/>
              </a:ext>
            </a:extLst>
          </p:cNvPr>
          <p:cNvSpPr txBox="1"/>
          <p:nvPr/>
        </p:nvSpPr>
        <p:spPr>
          <a:xfrm>
            <a:off x="4550899" y="3318079"/>
            <a:ext cx="116410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easily/0.2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06106-6C46-5EB3-998D-9B8893115C5A}"/>
              </a:ext>
            </a:extLst>
          </p:cNvPr>
          <p:cNvSpPr txBox="1"/>
          <p:nvPr/>
        </p:nvSpPr>
        <p:spPr>
          <a:xfrm rot="793839">
            <a:off x="4655569" y="3693951"/>
            <a:ext cx="92365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the/0.1</a:t>
            </a:r>
          </a:p>
        </p:txBody>
      </p:sp>
      <p:sp>
        <p:nvSpPr>
          <p:cNvPr id="41" name="Oval 46">
            <a:extLst>
              <a:ext uri="{FF2B5EF4-FFF2-40B4-BE49-F238E27FC236}">
                <a16:creationId xmlns:a16="http://schemas.microsoft.com/office/drawing/2014/main" id="{0DBD8181-0BC3-3041-D61C-510629A34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8" y="2616155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2" name="Oval 46">
            <a:extLst>
              <a:ext uri="{FF2B5EF4-FFF2-40B4-BE49-F238E27FC236}">
                <a16:creationId xmlns:a16="http://schemas.microsoft.com/office/drawing/2014/main" id="{7D988564-6A36-E27D-6B6A-C464D60BE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8" y="356640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3" name="Oval 46">
            <a:extLst>
              <a:ext uri="{FF2B5EF4-FFF2-40B4-BE49-F238E27FC236}">
                <a16:creationId xmlns:a16="http://schemas.microsoft.com/office/drawing/2014/main" id="{815EC68F-4F13-755C-C97F-65D666CCB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8" y="409980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5512C-E22C-952A-4DD3-FEC467EE7EA2}"/>
              </a:ext>
            </a:extLst>
          </p:cNvPr>
          <p:cNvSpPr txBox="1"/>
          <p:nvPr/>
        </p:nvSpPr>
        <p:spPr>
          <a:xfrm>
            <a:off x="5950733" y="2286000"/>
            <a:ext cx="43633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F147F8-C239-CD5D-5857-AEBA89898A73}"/>
              </a:ext>
            </a:extLst>
          </p:cNvPr>
          <p:cNvSpPr txBox="1"/>
          <p:nvPr/>
        </p:nvSpPr>
        <p:spPr>
          <a:xfrm>
            <a:off x="5946448" y="387120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5C07FE-2030-96C9-639C-F3466EEE690C}"/>
              </a:ext>
            </a:extLst>
          </p:cNvPr>
          <p:cNvSpPr txBox="1"/>
          <p:nvPr/>
        </p:nvSpPr>
        <p:spPr>
          <a:xfrm>
            <a:off x="5943600" y="3369198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C217D07-7DEF-39C0-DD3E-900C75BD3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534592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8" name="Oval 46">
            <a:extLst>
              <a:ext uri="{FF2B5EF4-FFF2-40B4-BE49-F238E27FC236}">
                <a16:creationId xmlns:a16="http://schemas.microsoft.com/office/drawing/2014/main" id="{BA23F7B7-4349-1DFD-E3F8-E90D286DD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067992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8261B5-BB7F-FB9A-69EB-1677AAC4E7A7}"/>
              </a:ext>
            </a:extLst>
          </p:cNvPr>
          <p:cNvSpPr txBox="1"/>
          <p:nvPr/>
        </p:nvSpPr>
        <p:spPr>
          <a:xfrm>
            <a:off x="4419600" y="4288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2622A1-39A5-9DAB-DBC7-5B1A726C6B45}"/>
              </a:ext>
            </a:extLst>
          </p:cNvPr>
          <p:cNvSpPr txBox="1"/>
          <p:nvPr/>
        </p:nvSpPr>
        <p:spPr>
          <a:xfrm>
            <a:off x="4440463" y="48214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1" name="Line 47">
            <a:extLst>
              <a:ext uri="{FF2B5EF4-FFF2-40B4-BE49-F238E27FC236}">
                <a16:creationId xmlns:a16="http://schemas.microsoft.com/office/drawing/2014/main" id="{7985E7CC-9E19-5289-BA0D-561F0D7CC0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1801" y="5794134"/>
            <a:ext cx="1143000" cy="0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E53D44-BD86-D5EA-34C3-F27F5DBB4279}"/>
              </a:ext>
            </a:extLst>
          </p:cNvPr>
          <p:cNvSpPr txBox="1"/>
          <p:nvPr/>
        </p:nvSpPr>
        <p:spPr>
          <a:xfrm>
            <a:off x="3173752" y="5389064"/>
            <a:ext cx="84670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he/0.5</a:t>
            </a:r>
          </a:p>
        </p:txBody>
      </p:sp>
      <p:sp>
        <p:nvSpPr>
          <p:cNvPr id="53" name="Line 47">
            <a:extLst>
              <a:ext uri="{FF2B5EF4-FFF2-40B4-BE49-F238E27FC236}">
                <a16:creationId xmlns:a16="http://schemas.microsoft.com/office/drawing/2014/main" id="{77974A07-208C-4C2F-5A4D-8B590A8F22B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71800" y="5935704"/>
            <a:ext cx="1180353" cy="311147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54FE52-4A7C-BA05-00C2-9895AB132D5A}"/>
              </a:ext>
            </a:extLst>
          </p:cNvPr>
          <p:cNvSpPr txBox="1"/>
          <p:nvPr/>
        </p:nvSpPr>
        <p:spPr>
          <a:xfrm rot="812667">
            <a:off x="3361860" y="5766964"/>
            <a:ext cx="7264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it/0.3</a:t>
            </a:r>
          </a:p>
        </p:txBody>
      </p:sp>
      <p:sp>
        <p:nvSpPr>
          <p:cNvPr id="55" name="Oval 46">
            <a:extLst>
              <a:ext uri="{FF2B5EF4-FFF2-40B4-BE49-F238E27FC236}">
                <a16:creationId xmlns:a16="http://schemas.microsoft.com/office/drawing/2014/main" id="{97A6A465-C2CE-1743-25B5-60C8D501D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1" y="56596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6" name="Oval 46">
            <a:extLst>
              <a:ext uri="{FF2B5EF4-FFF2-40B4-BE49-F238E27FC236}">
                <a16:creationId xmlns:a16="http://schemas.microsoft.com/office/drawing/2014/main" id="{0502AAA3-500E-2E1F-DF89-9E56D8A62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1" y="61930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A571A3-A2EF-DC6A-6D17-8909AA3DA0FC}"/>
              </a:ext>
            </a:extLst>
          </p:cNvPr>
          <p:cNvSpPr txBox="1"/>
          <p:nvPr/>
        </p:nvSpPr>
        <p:spPr>
          <a:xfrm>
            <a:off x="4516664" y="594653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9EFF9A-9153-8C84-231D-F16D23CE0970}"/>
              </a:ext>
            </a:extLst>
          </p:cNvPr>
          <p:cNvSpPr txBox="1"/>
          <p:nvPr/>
        </p:nvSpPr>
        <p:spPr>
          <a:xfrm rot="5400000">
            <a:off x="3437199" y="62565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104A51-859A-EE92-F614-381B46902E6C}"/>
                  </a:ext>
                </a:extLst>
              </p:cNvPr>
              <p:cNvSpPr txBox="1"/>
              <p:nvPr/>
            </p:nvSpPr>
            <p:spPr>
              <a:xfrm>
                <a:off x="4114800" y="1733490"/>
                <a:ext cx="203653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104A51-859A-EE92-F614-381B46902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1733490"/>
                <a:ext cx="2036537" cy="400110"/>
              </a:xfrm>
              <a:prstGeom prst="rect">
                <a:avLst/>
              </a:prstGeom>
              <a:blipFill>
                <a:blip r:embed="rId4"/>
                <a:stretch>
                  <a:fillRect r="-119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1D4F93-C993-4190-B0A3-9BFC92689344}"/>
                  </a:ext>
                </a:extLst>
              </p:cNvPr>
              <p:cNvSpPr txBox="1"/>
              <p:nvPr/>
            </p:nvSpPr>
            <p:spPr>
              <a:xfrm>
                <a:off x="2364546" y="1718047"/>
                <a:ext cx="19026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1D4F93-C993-4190-B0A3-9BFC92689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546" y="1718047"/>
                <a:ext cx="1902654" cy="400110"/>
              </a:xfrm>
              <a:prstGeom prst="rect">
                <a:avLst/>
              </a:prstGeom>
              <a:blipFill>
                <a:blip r:embed="rId5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B66474A-118D-4BB3-C230-66F99A10E07D}"/>
                  </a:ext>
                </a:extLst>
              </p:cNvPr>
              <p:cNvSpPr txBox="1"/>
              <p:nvPr/>
            </p:nvSpPr>
            <p:spPr>
              <a:xfrm>
                <a:off x="990600" y="1710164"/>
                <a:ext cx="19026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B66474A-118D-4BB3-C230-66F99A10E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710164"/>
                <a:ext cx="1902654" cy="400110"/>
              </a:xfrm>
              <a:prstGeom prst="rect">
                <a:avLst/>
              </a:prstGeom>
              <a:blipFill>
                <a:blip r:embed="rId6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Line 47">
            <a:extLst>
              <a:ext uri="{FF2B5EF4-FFF2-40B4-BE49-F238E27FC236}">
                <a16:creationId xmlns:a16="http://schemas.microsoft.com/office/drawing/2014/main" id="{6D7B36C4-69DD-58B9-953C-86E22FA592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" y="4800600"/>
            <a:ext cx="1143000" cy="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EAB815-B258-7448-6D51-5D1D46484E8E}"/>
                  </a:ext>
                </a:extLst>
              </p:cNvPr>
              <p:cNvSpPr txBox="1"/>
              <p:nvPr/>
            </p:nvSpPr>
            <p:spPr>
              <a:xfrm>
                <a:off x="454384" y="4352052"/>
                <a:ext cx="40921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EAB815-B258-7448-6D51-5D1D46484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4" y="4352052"/>
                <a:ext cx="40921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46">
            <a:extLst>
              <a:ext uri="{FF2B5EF4-FFF2-40B4-BE49-F238E27FC236}">
                <a16:creationId xmlns:a16="http://schemas.microsoft.com/office/drawing/2014/main" id="{3E03952E-63A5-FCD4-EF02-666AC4F11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438400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" name="Line 47">
            <a:extLst>
              <a:ext uri="{FF2B5EF4-FFF2-40B4-BE49-F238E27FC236}">
                <a16:creationId xmlns:a16="http://schemas.microsoft.com/office/drawing/2014/main" id="{609194DD-8D41-D004-CF1D-F4FC61766B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53048" y="2590800"/>
            <a:ext cx="281152" cy="5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E14BC22-DE0B-0AD9-9DD7-E612EB98CD5F}"/>
                  </a:ext>
                </a:extLst>
              </p:cNvPr>
              <p:cNvSpPr txBox="1"/>
              <p:nvPr/>
            </p:nvSpPr>
            <p:spPr>
              <a:xfrm>
                <a:off x="7024507" y="1999663"/>
                <a:ext cx="33699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E14BC22-DE0B-0AD9-9DD7-E612EB98C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507" y="1999663"/>
                <a:ext cx="336995" cy="461665"/>
              </a:xfrm>
              <a:prstGeom prst="rect">
                <a:avLst/>
              </a:prstGeom>
              <a:blipFill>
                <a:blip r:embed="rId8"/>
                <a:stretch>
                  <a:fillRect l="-3571" r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90C1305-DCFC-C0B6-E538-B5A846945E67}"/>
              </a:ext>
            </a:extLst>
          </p:cNvPr>
          <p:cNvGrpSpPr/>
          <p:nvPr/>
        </p:nvGrpSpPr>
        <p:grpSpPr>
          <a:xfrm>
            <a:off x="990600" y="2205335"/>
            <a:ext cx="4908995" cy="2447330"/>
            <a:chOff x="990600" y="2205335"/>
            <a:chExt cx="4908995" cy="2447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405B758-7115-8C6E-B2D8-89E1E9D5DC91}"/>
                    </a:ext>
                  </a:extLst>
                </p:cNvPr>
                <p:cNvSpPr txBox="1"/>
                <p:nvPr/>
              </p:nvSpPr>
              <p:spPr>
                <a:xfrm>
                  <a:off x="5562600" y="2205335"/>
                  <a:ext cx="3369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405B758-7115-8C6E-B2D8-89E1E9D5D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600" y="2205335"/>
                  <a:ext cx="336995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7273" r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99D8FDD-4249-03BA-B3BD-126845BED0A8}"/>
                    </a:ext>
                  </a:extLst>
                </p:cNvPr>
                <p:cNvSpPr txBox="1"/>
                <p:nvPr/>
              </p:nvSpPr>
              <p:spPr>
                <a:xfrm>
                  <a:off x="4038600" y="3048000"/>
                  <a:ext cx="3369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99D8FDD-4249-03BA-B3BD-126845BED0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3048000"/>
                  <a:ext cx="33699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5455"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04BD061-006A-D61A-4BBF-1DDDD5527418}"/>
                    </a:ext>
                  </a:extLst>
                </p:cNvPr>
                <p:cNvSpPr txBox="1"/>
                <p:nvPr/>
              </p:nvSpPr>
              <p:spPr>
                <a:xfrm>
                  <a:off x="2286000" y="3200400"/>
                  <a:ext cx="51605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04BD061-006A-D61A-4BBF-1DDDD5527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3200400"/>
                  <a:ext cx="516051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1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3505B65-B826-2ED2-17DC-345371376017}"/>
                    </a:ext>
                  </a:extLst>
                </p:cNvPr>
                <p:cNvSpPr txBox="1"/>
                <p:nvPr/>
              </p:nvSpPr>
              <p:spPr>
                <a:xfrm>
                  <a:off x="990600" y="4191000"/>
                  <a:ext cx="51605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3505B65-B826-2ED2-17DC-3453713760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4191000"/>
                  <a:ext cx="516051" cy="461665"/>
                </a:xfrm>
                <a:prstGeom prst="rect">
                  <a:avLst/>
                </a:prstGeom>
                <a:blipFill>
                  <a:blip r:embed="rId12"/>
                  <a:stretch>
                    <a:fillRect r="-154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2" name="Trapezoid 81">
            <a:extLst>
              <a:ext uri="{FF2B5EF4-FFF2-40B4-BE49-F238E27FC236}">
                <a16:creationId xmlns:a16="http://schemas.microsoft.com/office/drawing/2014/main" id="{3C09EE61-D658-247D-3B1C-1D91D970C93E}"/>
              </a:ext>
            </a:extLst>
          </p:cNvPr>
          <p:cNvSpPr/>
          <p:nvPr/>
        </p:nvSpPr>
        <p:spPr bwMode="auto">
          <a:xfrm>
            <a:off x="2209800" y="1710164"/>
            <a:ext cx="2260514" cy="2217761"/>
          </a:xfrm>
          <a:prstGeom prst="trapezoid">
            <a:avLst>
              <a:gd name="adj" fmla="val 18839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0CD3532-8D7A-EF1F-F07A-5273654C3DC8}"/>
              </a:ext>
            </a:extLst>
          </p:cNvPr>
          <p:cNvSpPr txBox="1"/>
          <p:nvPr/>
        </p:nvSpPr>
        <p:spPr>
          <a:xfrm>
            <a:off x="2667000" y="2099846"/>
            <a:ext cx="1303562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kern="0" dirty="0">
                <a:solidFill>
                  <a:srgbClr val="00B050"/>
                </a:solidFill>
                <a:latin typeface="Tahoma" panose="020B0604030504040204" pitchFamily="34" charset="0"/>
              </a:rPr>
              <a:t>achieved +8</a:t>
            </a:r>
          </a:p>
        </p:txBody>
      </p:sp>
      <p:sp>
        <p:nvSpPr>
          <p:cNvPr id="84" name="Title 83">
            <a:extLst>
              <a:ext uri="{FF2B5EF4-FFF2-40B4-BE49-F238E27FC236}">
                <a16:creationId xmlns:a16="http://schemas.microsoft.com/office/drawing/2014/main" id="{EFBE62AD-2BCD-579C-2DBF-D0DBEB5E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 Algorithm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A5CC782-D798-2D62-5D41-73D4113485B7}"/>
              </a:ext>
            </a:extLst>
          </p:cNvPr>
          <p:cNvSpPr txBox="1"/>
          <p:nvPr/>
        </p:nvSpPr>
        <p:spPr>
          <a:xfrm>
            <a:off x="2624561" y="1355506"/>
            <a:ext cx="15664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latin typeface="Tahoma" panose="020B0604030504040204" pitchFamily="34" charset="0"/>
              </a:rPr>
              <a:t>increase prob</a:t>
            </a:r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B76942B-76DE-936E-FCC1-AED03C3344B1}"/>
              </a:ext>
            </a:extLst>
          </p:cNvPr>
          <p:cNvSpPr txBox="1"/>
          <p:nvPr/>
        </p:nvSpPr>
        <p:spPr>
          <a:xfrm>
            <a:off x="4299857" y="2057400"/>
            <a:ext cx="1175323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kern="0" dirty="0">
                <a:solidFill>
                  <a:srgbClr val="00B050"/>
                </a:solidFill>
                <a:latin typeface="Tahoma" panose="020B0604030504040204" pitchFamily="34" charset="0"/>
              </a:rPr>
              <a:t>suffered -1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8F197F-786C-B6AE-25DC-A6C14D4EDA57}"/>
              </a:ext>
            </a:extLst>
          </p:cNvPr>
          <p:cNvSpPr txBox="1"/>
          <p:nvPr/>
        </p:nvSpPr>
        <p:spPr>
          <a:xfrm>
            <a:off x="4453361" y="1355506"/>
            <a:ext cx="15664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latin typeface="Tahoma" panose="020B0604030504040204" pitchFamily="34" charset="0"/>
              </a:rPr>
              <a:t>decrease prob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6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22222E-6 L 0.00087 0.11181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89" grpId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7DC9A91-F506-E3ED-8961-56D2751BF34B}"/>
                  </a:ext>
                </a:extLst>
              </p14:cNvPr>
              <p14:cNvContentPartPr/>
              <p14:nvPr/>
            </p14:nvContentPartPr>
            <p14:xfrm>
              <a:off x="1481611" y="2521378"/>
              <a:ext cx="7510320" cy="22402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7DC9A91-F506-E3ED-8961-56D2751BF3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9611" y="2377378"/>
                <a:ext cx="7653960" cy="2527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D0EA9-1A90-6966-5B0C-894226C903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597DD-140A-C596-F92A-FED58A5D7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179</a:t>
            </a:fld>
            <a:endParaRPr lang="en-US" altLang="en-US"/>
          </a:p>
        </p:txBody>
      </p:sp>
      <p:sp>
        <p:nvSpPr>
          <p:cNvPr id="8" name="Line 47">
            <a:extLst>
              <a:ext uri="{FF2B5EF4-FFF2-40B4-BE49-F238E27FC236}">
                <a16:creationId xmlns:a16="http://schemas.microsoft.com/office/drawing/2014/main" id="{F7646CBA-D443-AD97-3CF4-DC6BA03CEE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25598" y="3901879"/>
            <a:ext cx="923978" cy="776253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9" name="Oval 50">
            <a:extLst>
              <a:ext uri="{FF2B5EF4-FFF2-40B4-BE49-F238E27FC236}">
                <a16:creationId xmlns:a16="http://schemas.microsoft.com/office/drawing/2014/main" id="{3B42A06A-9277-3A14-9FCE-8CB871824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1" y="466271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0" name="Line 47">
            <a:extLst>
              <a:ext uri="{FF2B5EF4-FFF2-40B4-BE49-F238E27FC236}">
                <a16:creationId xmlns:a16="http://schemas.microsoft.com/office/drawing/2014/main" id="{169F1AE9-CFE1-8130-648F-74B86178C9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4339" y="4745263"/>
            <a:ext cx="895240" cy="3945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1" name="Line 47">
            <a:extLst>
              <a:ext uri="{FF2B5EF4-FFF2-40B4-BE49-F238E27FC236}">
                <a16:creationId xmlns:a16="http://schemas.microsoft.com/office/drawing/2014/main" id="{96155424-A37A-53E8-DF7A-E8AC8AABB6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25600" y="4911041"/>
            <a:ext cx="923978" cy="901021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7749BE-1A07-3CE4-F41E-AE7E74F39175}"/>
              </a:ext>
            </a:extLst>
          </p:cNvPr>
          <p:cNvSpPr txBox="1"/>
          <p:nvPr/>
        </p:nvSpPr>
        <p:spPr>
          <a:xfrm rot="19172408">
            <a:off x="1511680" y="3952979"/>
            <a:ext cx="87395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996F0B-F1B4-1782-CF7A-FC2679C81F58}"/>
              </a:ext>
            </a:extLst>
          </p:cNvPr>
          <p:cNvSpPr txBox="1"/>
          <p:nvPr/>
        </p:nvSpPr>
        <p:spPr>
          <a:xfrm>
            <a:off x="1771150" y="4379652"/>
            <a:ext cx="7601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It/0.4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B46190-6CC9-8380-A505-CA43CC415EEB}"/>
              </a:ext>
            </a:extLst>
          </p:cNvPr>
          <p:cNvSpPr txBox="1"/>
          <p:nvPr/>
        </p:nvSpPr>
        <p:spPr>
          <a:xfrm rot="2621035">
            <a:off x="1665015" y="5019558"/>
            <a:ext cx="1160894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Often/0.1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0F8BDC-E66D-6BF6-16E8-F891F287666D}"/>
              </a:ext>
            </a:extLst>
          </p:cNvPr>
          <p:cNvSpPr txBox="1"/>
          <p:nvPr/>
        </p:nvSpPr>
        <p:spPr>
          <a:xfrm rot="5400000">
            <a:off x="1883790" y="5626136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6" name="Oval 46">
            <a:extLst>
              <a:ext uri="{FF2B5EF4-FFF2-40B4-BE49-F238E27FC236}">
                <a16:creationId xmlns:a16="http://schemas.microsoft.com/office/drawing/2014/main" id="{8D8B9B74-5EB1-A8B6-0760-D645D2B51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6784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7" name="Oval 46">
            <a:extLst>
              <a:ext uri="{FF2B5EF4-FFF2-40B4-BE49-F238E27FC236}">
                <a16:creationId xmlns:a16="http://schemas.microsoft.com/office/drawing/2014/main" id="{84F5EB6D-D653-6FAE-352A-89C63220E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5928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1472B3-4048-EEA8-E007-216084E84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7358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9" name="Line 47">
            <a:extLst>
              <a:ext uri="{FF2B5EF4-FFF2-40B4-BE49-F238E27FC236}">
                <a16:creationId xmlns:a16="http://schemas.microsoft.com/office/drawing/2014/main" id="{AD2C813D-73A0-BA58-4548-F72263BDBF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71434" y="2801163"/>
            <a:ext cx="1167166" cy="851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0" name="Line 47">
            <a:extLst>
              <a:ext uri="{FF2B5EF4-FFF2-40B4-BE49-F238E27FC236}">
                <a16:creationId xmlns:a16="http://schemas.microsoft.com/office/drawing/2014/main" id="{C2378627-4026-BD5C-899E-6BD50E3534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00173" y="3717310"/>
            <a:ext cx="1175779" cy="41698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1" name="Line 47">
            <a:extLst>
              <a:ext uri="{FF2B5EF4-FFF2-40B4-BE49-F238E27FC236}">
                <a16:creationId xmlns:a16="http://schemas.microsoft.com/office/drawing/2014/main" id="{8006E8B4-D78B-5217-91F0-6DAFFD0AC84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71435" y="3885326"/>
            <a:ext cx="1243363" cy="31562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33AAC7-0C57-EFDC-1E14-655F75BEB481}"/>
              </a:ext>
            </a:extLst>
          </p:cNvPr>
          <p:cNvSpPr txBox="1"/>
          <p:nvPr/>
        </p:nvSpPr>
        <p:spPr>
          <a:xfrm rot="19172408">
            <a:off x="2755111" y="2927265"/>
            <a:ext cx="87876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is/0.45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9D38E-99CF-5543-A7A4-D9BED7F3BB96}"/>
              </a:ext>
            </a:extLst>
          </p:cNvPr>
          <p:cNvSpPr txBox="1"/>
          <p:nvPr/>
        </p:nvSpPr>
        <p:spPr>
          <a:xfrm>
            <a:off x="3012357" y="3353938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gets/0.2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B15BBA-6C6C-38F0-5D17-042243E6006D}"/>
              </a:ext>
            </a:extLst>
          </p:cNvPr>
          <p:cNvSpPr txBox="1"/>
          <p:nvPr/>
        </p:nvSpPr>
        <p:spPr>
          <a:xfrm rot="793839">
            <a:off x="3076624" y="3729810"/>
            <a:ext cx="102784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may/0.1</a:t>
            </a:r>
          </a:p>
        </p:txBody>
      </p:sp>
      <p:sp>
        <p:nvSpPr>
          <p:cNvPr id="25" name="Line 47">
            <a:extLst>
              <a:ext uri="{FF2B5EF4-FFF2-40B4-BE49-F238E27FC236}">
                <a16:creationId xmlns:a16="http://schemas.microsoft.com/office/drawing/2014/main" id="{A23EFD9F-16A5-EB95-4BDD-375A2AAE34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95600" y="4669063"/>
            <a:ext cx="1143000" cy="0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5440C7-8E4B-B958-DE0E-AED6B7375B2D}"/>
              </a:ext>
            </a:extLst>
          </p:cNvPr>
          <p:cNvSpPr txBox="1"/>
          <p:nvPr/>
        </p:nvSpPr>
        <p:spPr>
          <a:xfrm>
            <a:off x="3144840" y="4263993"/>
            <a:ext cx="752129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is/0.6</a:t>
            </a:r>
          </a:p>
        </p:txBody>
      </p:sp>
      <p:sp>
        <p:nvSpPr>
          <p:cNvPr id="27" name="Line 47">
            <a:extLst>
              <a:ext uri="{FF2B5EF4-FFF2-40B4-BE49-F238E27FC236}">
                <a16:creationId xmlns:a16="http://schemas.microsoft.com/office/drawing/2014/main" id="{B23D7E4C-E402-01B8-D30E-5B51A3E2D98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95599" y="4810633"/>
            <a:ext cx="1180353" cy="311147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56409D-1095-A18A-ACC6-3E37A2552A71}"/>
              </a:ext>
            </a:extLst>
          </p:cNvPr>
          <p:cNvSpPr txBox="1"/>
          <p:nvPr/>
        </p:nvSpPr>
        <p:spPr>
          <a:xfrm rot="812667">
            <a:off x="3135778" y="4641893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gets/0.1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383BD0-6F5D-4CCD-F9D3-D69E0E006CCA}"/>
              </a:ext>
            </a:extLst>
          </p:cNvPr>
          <p:cNvSpPr txBox="1"/>
          <p:nvPr/>
        </p:nvSpPr>
        <p:spPr>
          <a:xfrm rot="5400000">
            <a:off x="2036190" y="41229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0" name="Oval 46">
            <a:extLst>
              <a:ext uri="{FF2B5EF4-FFF2-40B4-BE49-F238E27FC236}">
                <a16:creationId xmlns:a16="http://schemas.microsoft.com/office/drawing/2014/main" id="{F5868E78-42BD-648C-CA34-81D86DC7B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265201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46">
            <a:extLst>
              <a:ext uri="{FF2B5EF4-FFF2-40B4-BE49-F238E27FC236}">
                <a16:creationId xmlns:a16="http://schemas.microsoft.com/office/drawing/2014/main" id="{A0DA54A7-4EAC-0147-D554-8D6988A8C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6022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46">
            <a:extLst>
              <a:ext uri="{FF2B5EF4-FFF2-40B4-BE49-F238E27FC236}">
                <a16:creationId xmlns:a16="http://schemas.microsoft.com/office/drawing/2014/main" id="{ADBC0BB2-2A88-49F8-BF99-E9E2BCF78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1356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D8118B-05F0-C83D-2A48-75A35F0025DB}"/>
              </a:ext>
            </a:extLst>
          </p:cNvPr>
          <p:cNvSpPr txBox="1"/>
          <p:nvPr/>
        </p:nvSpPr>
        <p:spPr>
          <a:xfrm>
            <a:off x="4413624" y="2418922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497B52-97F4-312C-CCC4-03911BB76D64}"/>
              </a:ext>
            </a:extLst>
          </p:cNvPr>
          <p:cNvSpPr txBox="1"/>
          <p:nvPr/>
        </p:nvSpPr>
        <p:spPr>
          <a:xfrm>
            <a:off x="4419600" y="3907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5" name="Line 47">
            <a:extLst>
              <a:ext uri="{FF2B5EF4-FFF2-40B4-BE49-F238E27FC236}">
                <a16:creationId xmlns:a16="http://schemas.microsoft.com/office/drawing/2014/main" id="{6E6681E6-E4EC-A440-D472-84A9F09B17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98282" y="2765304"/>
            <a:ext cx="1167166" cy="851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6" name="Line 47">
            <a:extLst>
              <a:ext uri="{FF2B5EF4-FFF2-40B4-BE49-F238E27FC236}">
                <a16:creationId xmlns:a16="http://schemas.microsoft.com/office/drawing/2014/main" id="{A999CC56-0717-7F9F-3549-9B0DDB90C3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27022" y="3723063"/>
            <a:ext cx="1214625" cy="86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7" name="Line 47">
            <a:extLst>
              <a:ext uri="{FF2B5EF4-FFF2-40B4-BE49-F238E27FC236}">
                <a16:creationId xmlns:a16="http://schemas.microsoft.com/office/drawing/2014/main" id="{CF27F4AD-2FD1-0DB1-9CA4-B4CBE0F5ED5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98283" y="3849467"/>
            <a:ext cx="1243363" cy="31562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70A38E-DB49-B9C8-735F-6722A8508DD3}"/>
              </a:ext>
            </a:extLst>
          </p:cNvPr>
          <p:cNvSpPr txBox="1"/>
          <p:nvPr/>
        </p:nvSpPr>
        <p:spPr>
          <a:xfrm rot="19474930">
            <a:off x="4255517" y="2835822"/>
            <a:ext cx="11544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upset/0.3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9CA23D-6403-D4F5-FC34-DFBA55183BDB}"/>
              </a:ext>
            </a:extLst>
          </p:cNvPr>
          <p:cNvSpPr txBox="1"/>
          <p:nvPr/>
        </p:nvSpPr>
        <p:spPr>
          <a:xfrm>
            <a:off x="4550899" y="3318079"/>
            <a:ext cx="116410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easily/0.2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06106-6C46-5EB3-998D-9B8893115C5A}"/>
              </a:ext>
            </a:extLst>
          </p:cNvPr>
          <p:cNvSpPr txBox="1"/>
          <p:nvPr/>
        </p:nvSpPr>
        <p:spPr>
          <a:xfrm rot="793839">
            <a:off x="4655569" y="3693951"/>
            <a:ext cx="92365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the/0.1</a:t>
            </a:r>
          </a:p>
        </p:txBody>
      </p:sp>
      <p:sp>
        <p:nvSpPr>
          <p:cNvPr id="41" name="Oval 46">
            <a:extLst>
              <a:ext uri="{FF2B5EF4-FFF2-40B4-BE49-F238E27FC236}">
                <a16:creationId xmlns:a16="http://schemas.microsoft.com/office/drawing/2014/main" id="{0DBD8181-0BC3-3041-D61C-510629A34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8" y="2616155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2" name="Oval 46">
            <a:extLst>
              <a:ext uri="{FF2B5EF4-FFF2-40B4-BE49-F238E27FC236}">
                <a16:creationId xmlns:a16="http://schemas.microsoft.com/office/drawing/2014/main" id="{7D988564-6A36-E27D-6B6A-C464D60BE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8" y="356640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3" name="Oval 46">
            <a:extLst>
              <a:ext uri="{FF2B5EF4-FFF2-40B4-BE49-F238E27FC236}">
                <a16:creationId xmlns:a16="http://schemas.microsoft.com/office/drawing/2014/main" id="{815EC68F-4F13-755C-C97F-65D666CCB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8" y="409980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5512C-E22C-952A-4DD3-FEC467EE7EA2}"/>
              </a:ext>
            </a:extLst>
          </p:cNvPr>
          <p:cNvSpPr txBox="1"/>
          <p:nvPr/>
        </p:nvSpPr>
        <p:spPr>
          <a:xfrm>
            <a:off x="5950733" y="2286000"/>
            <a:ext cx="43633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F147F8-C239-CD5D-5857-AEBA89898A73}"/>
              </a:ext>
            </a:extLst>
          </p:cNvPr>
          <p:cNvSpPr txBox="1"/>
          <p:nvPr/>
        </p:nvSpPr>
        <p:spPr>
          <a:xfrm>
            <a:off x="5946448" y="387120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5C07FE-2030-96C9-639C-F3466EEE690C}"/>
              </a:ext>
            </a:extLst>
          </p:cNvPr>
          <p:cNvSpPr txBox="1"/>
          <p:nvPr/>
        </p:nvSpPr>
        <p:spPr>
          <a:xfrm>
            <a:off x="5943600" y="3369198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C217D07-7DEF-39C0-DD3E-900C75BD3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534592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8" name="Oval 46">
            <a:extLst>
              <a:ext uri="{FF2B5EF4-FFF2-40B4-BE49-F238E27FC236}">
                <a16:creationId xmlns:a16="http://schemas.microsoft.com/office/drawing/2014/main" id="{BA23F7B7-4349-1DFD-E3F8-E90D286DD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067992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8261B5-BB7F-FB9A-69EB-1677AAC4E7A7}"/>
              </a:ext>
            </a:extLst>
          </p:cNvPr>
          <p:cNvSpPr txBox="1"/>
          <p:nvPr/>
        </p:nvSpPr>
        <p:spPr>
          <a:xfrm>
            <a:off x="4419600" y="4288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2622A1-39A5-9DAB-DBC7-5B1A726C6B45}"/>
              </a:ext>
            </a:extLst>
          </p:cNvPr>
          <p:cNvSpPr txBox="1"/>
          <p:nvPr/>
        </p:nvSpPr>
        <p:spPr>
          <a:xfrm>
            <a:off x="4440463" y="48214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1" name="Line 47">
            <a:extLst>
              <a:ext uri="{FF2B5EF4-FFF2-40B4-BE49-F238E27FC236}">
                <a16:creationId xmlns:a16="http://schemas.microsoft.com/office/drawing/2014/main" id="{7985E7CC-9E19-5289-BA0D-561F0D7CC0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1801" y="5794134"/>
            <a:ext cx="1143000" cy="0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E53D44-BD86-D5EA-34C3-F27F5DBB4279}"/>
              </a:ext>
            </a:extLst>
          </p:cNvPr>
          <p:cNvSpPr txBox="1"/>
          <p:nvPr/>
        </p:nvSpPr>
        <p:spPr>
          <a:xfrm>
            <a:off x="3173752" y="5389064"/>
            <a:ext cx="84670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he/0.5</a:t>
            </a:r>
          </a:p>
        </p:txBody>
      </p:sp>
      <p:sp>
        <p:nvSpPr>
          <p:cNvPr id="53" name="Line 47">
            <a:extLst>
              <a:ext uri="{FF2B5EF4-FFF2-40B4-BE49-F238E27FC236}">
                <a16:creationId xmlns:a16="http://schemas.microsoft.com/office/drawing/2014/main" id="{77974A07-208C-4C2F-5A4D-8B590A8F22B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71800" y="5935704"/>
            <a:ext cx="1180353" cy="311147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54FE52-4A7C-BA05-00C2-9895AB132D5A}"/>
              </a:ext>
            </a:extLst>
          </p:cNvPr>
          <p:cNvSpPr txBox="1"/>
          <p:nvPr/>
        </p:nvSpPr>
        <p:spPr>
          <a:xfrm rot="812667">
            <a:off x="3361860" y="5766964"/>
            <a:ext cx="7264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it/0.3</a:t>
            </a:r>
          </a:p>
        </p:txBody>
      </p:sp>
      <p:sp>
        <p:nvSpPr>
          <p:cNvPr id="55" name="Oval 46">
            <a:extLst>
              <a:ext uri="{FF2B5EF4-FFF2-40B4-BE49-F238E27FC236}">
                <a16:creationId xmlns:a16="http://schemas.microsoft.com/office/drawing/2014/main" id="{97A6A465-C2CE-1743-25B5-60C8D501D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1" y="56596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6" name="Oval 46">
            <a:extLst>
              <a:ext uri="{FF2B5EF4-FFF2-40B4-BE49-F238E27FC236}">
                <a16:creationId xmlns:a16="http://schemas.microsoft.com/office/drawing/2014/main" id="{0502AAA3-500E-2E1F-DF89-9E56D8A62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1" y="61930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A571A3-A2EF-DC6A-6D17-8909AA3DA0FC}"/>
              </a:ext>
            </a:extLst>
          </p:cNvPr>
          <p:cNvSpPr txBox="1"/>
          <p:nvPr/>
        </p:nvSpPr>
        <p:spPr>
          <a:xfrm>
            <a:off x="4516664" y="594653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9EFF9A-9153-8C84-231D-F16D23CE0970}"/>
              </a:ext>
            </a:extLst>
          </p:cNvPr>
          <p:cNvSpPr txBox="1"/>
          <p:nvPr/>
        </p:nvSpPr>
        <p:spPr>
          <a:xfrm rot="5400000">
            <a:off x="3437199" y="62565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104A51-859A-EE92-F614-381B46902E6C}"/>
                  </a:ext>
                </a:extLst>
              </p:cNvPr>
              <p:cNvSpPr txBox="1"/>
              <p:nvPr/>
            </p:nvSpPr>
            <p:spPr>
              <a:xfrm>
                <a:off x="4114800" y="1733490"/>
                <a:ext cx="203653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104A51-859A-EE92-F614-381B46902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1733490"/>
                <a:ext cx="2036537" cy="400110"/>
              </a:xfrm>
              <a:prstGeom prst="rect">
                <a:avLst/>
              </a:prstGeom>
              <a:blipFill>
                <a:blip r:embed="rId4"/>
                <a:stretch>
                  <a:fillRect r="-119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1D4F93-C993-4190-B0A3-9BFC92689344}"/>
                  </a:ext>
                </a:extLst>
              </p:cNvPr>
              <p:cNvSpPr txBox="1"/>
              <p:nvPr/>
            </p:nvSpPr>
            <p:spPr>
              <a:xfrm>
                <a:off x="2364546" y="1718047"/>
                <a:ext cx="19026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1D4F93-C993-4190-B0A3-9BFC92689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546" y="1718047"/>
                <a:ext cx="1902654" cy="400110"/>
              </a:xfrm>
              <a:prstGeom prst="rect">
                <a:avLst/>
              </a:prstGeom>
              <a:blipFill>
                <a:blip r:embed="rId5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B66474A-118D-4BB3-C230-66F99A10E07D}"/>
                  </a:ext>
                </a:extLst>
              </p:cNvPr>
              <p:cNvSpPr txBox="1"/>
              <p:nvPr/>
            </p:nvSpPr>
            <p:spPr>
              <a:xfrm>
                <a:off x="990600" y="1710164"/>
                <a:ext cx="19026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B66474A-118D-4BB3-C230-66F99A10E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710164"/>
                <a:ext cx="1902654" cy="400110"/>
              </a:xfrm>
              <a:prstGeom prst="rect">
                <a:avLst/>
              </a:prstGeom>
              <a:blipFill>
                <a:blip r:embed="rId6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Line 47">
            <a:extLst>
              <a:ext uri="{FF2B5EF4-FFF2-40B4-BE49-F238E27FC236}">
                <a16:creationId xmlns:a16="http://schemas.microsoft.com/office/drawing/2014/main" id="{6D7B36C4-69DD-58B9-953C-86E22FA592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" y="4800600"/>
            <a:ext cx="1143000" cy="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EAB815-B258-7448-6D51-5D1D46484E8E}"/>
                  </a:ext>
                </a:extLst>
              </p:cNvPr>
              <p:cNvSpPr txBox="1"/>
              <p:nvPr/>
            </p:nvSpPr>
            <p:spPr>
              <a:xfrm>
                <a:off x="454384" y="4352052"/>
                <a:ext cx="40921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EAB815-B258-7448-6D51-5D1D46484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4" y="4352052"/>
                <a:ext cx="40921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46">
            <a:extLst>
              <a:ext uri="{FF2B5EF4-FFF2-40B4-BE49-F238E27FC236}">
                <a16:creationId xmlns:a16="http://schemas.microsoft.com/office/drawing/2014/main" id="{3E03952E-63A5-FCD4-EF02-666AC4F11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438400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" name="Line 47">
            <a:extLst>
              <a:ext uri="{FF2B5EF4-FFF2-40B4-BE49-F238E27FC236}">
                <a16:creationId xmlns:a16="http://schemas.microsoft.com/office/drawing/2014/main" id="{609194DD-8D41-D004-CF1D-F4FC61766B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53048" y="2590800"/>
            <a:ext cx="281152" cy="5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E14BC22-DE0B-0AD9-9DD7-E612EB98CD5F}"/>
                  </a:ext>
                </a:extLst>
              </p:cNvPr>
              <p:cNvSpPr txBox="1"/>
              <p:nvPr/>
            </p:nvSpPr>
            <p:spPr>
              <a:xfrm>
                <a:off x="7024507" y="1999663"/>
                <a:ext cx="33699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E14BC22-DE0B-0AD9-9DD7-E612EB98C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507" y="1999663"/>
                <a:ext cx="336995" cy="461665"/>
              </a:xfrm>
              <a:prstGeom prst="rect">
                <a:avLst/>
              </a:prstGeom>
              <a:blipFill>
                <a:blip r:embed="rId8"/>
                <a:stretch>
                  <a:fillRect l="-3571" r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90C1305-DCFC-C0B6-E538-B5A846945E67}"/>
              </a:ext>
            </a:extLst>
          </p:cNvPr>
          <p:cNvGrpSpPr/>
          <p:nvPr/>
        </p:nvGrpSpPr>
        <p:grpSpPr>
          <a:xfrm>
            <a:off x="990600" y="2205335"/>
            <a:ext cx="4908995" cy="2447330"/>
            <a:chOff x="990600" y="2205335"/>
            <a:chExt cx="4908995" cy="2447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405B758-7115-8C6E-B2D8-89E1E9D5DC91}"/>
                    </a:ext>
                  </a:extLst>
                </p:cNvPr>
                <p:cNvSpPr txBox="1"/>
                <p:nvPr/>
              </p:nvSpPr>
              <p:spPr>
                <a:xfrm>
                  <a:off x="5562600" y="2205335"/>
                  <a:ext cx="3369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405B758-7115-8C6E-B2D8-89E1E9D5D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600" y="2205335"/>
                  <a:ext cx="336995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7273" r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99D8FDD-4249-03BA-B3BD-126845BED0A8}"/>
                    </a:ext>
                  </a:extLst>
                </p:cNvPr>
                <p:cNvSpPr txBox="1"/>
                <p:nvPr/>
              </p:nvSpPr>
              <p:spPr>
                <a:xfrm>
                  <a:off x="4038600" y="3048000"/>
                  <a:ext cx="3369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99D8FDD-4249-03BA-B3BD-126845BED0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3048000"/>
                  <a:ext cx="33699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5455"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04BD061-006A-D61A-4BBF-1DDDD5527418}"/>
                    </a:ext>
                  </a:extLst>
                </p:cNvPr>
                <p:cNvSpPr txBox="1"/>
                <p:nvPr/>
              </p:nvSpPr>
              <p:spPr>
                <a:xfrm>
                  <a:off x="2286000" y="3200400"/>
                  <a:ext cx="51605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04BD061-006A-D61A-4BBF-1DDDD5527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3200400"/>
                  <a:ext cx="516051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1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3505B65-B826-2ED2-17DC-345371376017}"/>
                    </a:ext>
                  </a:extLst>
                </p:cNvPr>
                <p:cNvSpPr txBox="1"/>
                <p:nvPr/>
              </p:nvSpPr>
              <p:spPr>
                <a:xfrm>
                  <a:off x="990600" y="4191000"/>
                  <a:ext cx="51605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3505B65-B826-2ED2-17DC-3453713760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4191000"/>
                  <a:ext cx="516051" cy="461665"/>
                </a:xfrm>
                <a:prstGeom prst="rect">
                  <a:avLst/>
                </a:prstGeom>
                <a:blipFill>
                  <a:blip r:embed="rId12"/>
                  <a:stretch>
                    <a:fillRect r="-154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60CD3532-8D7A-EF1F-F07A-5273654C3DC8}"/>
              </a:ext>
            </a:extLst>
          </p:cNvPr>
          <p:cNvSpPr txBox="1"/>
          <p:nvPr/>
        </p:nvSpPr>
        <p:spPr>
          <a:xfrm>
            <a:off x="2667000" y="2099846"/>
            <a:ext cx="1303562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kern="0" dirty="0">
                <a:solidFill>
                  <a:srgbClr val="00B050"/>
                </a:solidFill>
                <a:latin typeface="Tahoma" panose="020B0604030504040204" pitchFamily="34" charset="0"/>
              </a:rPr>
              <a:t>achieved +8</a:t>
            </a:r>
          </a:p>
        </p:txBody>
      </p:sp>
      <p:sp>
        <p:nvSpPr>
          <p:cNvPr id="84" name="Title 83">
            <a:extLst>
              <a:ext uri="{FF2B5EF4-FFF2-40B4-BE49-F238E27FC236}">
                <a16:creationId xmlns:a16="http://schemas.microsoft.com/office/drawing/2014/main" id="{EFBE62AD-2BCD-579C-2DBF-D0DBEB5E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 Algorithm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A5CC782-D798-2D62-5D41-73D4113485B7}"/>
              </a:ext>
            </a:extLst>
          </p:cNvPr>
          <p:cNvSpPr txBox="1"/>
          <p:nvPr/>
        </p:nvSpPr>
        <p:spPr>
          <a:xfrm>
            <a:off x="2624561" y="1355506"/>
            <a:ext cx="15664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latin typeface="Tahoma" panose="020B0604030504040204" pitchFamily="34" charset="0"/>
              </a:rPr>
              <a:t>increase prob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D2CB1E5-96DB-2FB0-AB2D-68E06FD5D6AD}"/>
                  </a:ext>
                </a:extLst>
              </p:cNvPr>
              <p:cNvSpPr txBox="1"/>
              <p:nvPr/>
            </p:nvSpPr>
            <p:spPr>
              <a:xfrm>
                <a:off x="5068049" y="4665529"/>
                <a:ext cx="4075951" cy="196387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to the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 that </a:t>
                </a:r>
                <a:r>
                  <a:rPr lang="en-US" b="1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maximizes</a:t>
                </a:r>
                <a:b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</a:br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8⋅</m:t>
                    </m:r>
                    <m:f>
                      <m:fPr>
                        <m:ctrlPr>
                          <a:rPr lang="en-US" b="0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i="1" kern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kern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ker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 + …</a:t>
                </a:r>
              </a:p>
              <a:p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(summed over all tokens in minibatch)</a:t>
                </a:r>
              </a:p>
              <a:p>
                <a:endParaRPr lang="en-US" kern="0" dirty="0">
                  <a:solidFill>
                    <a:srgbClr val="00B050"/>
                  </a:solidFill>
                  <a:latin typeface="Tahoma" panose="020B0604030504040204" pitchFamily="34" charset="0"/>
                </a:endParaRPr>
              </a:p>
              <a:p>
                <a:r>
                  <a:rPr lang="en-US" b="1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Clipping</a:t>
                </a:r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: Modify objective to cap these summands at </a:t>
                </a:r>
                <a14:m>
                  <m:oMath xmlns:m="http://schemas.openxmlformats.org/officeDocument/2006/math">
                    <m:r>
                      <a:rPr lang="en-US" b="0" i="1" kern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8</m:t>
                    </m:r>
                    <m:d>
                      <m:dPr>
                        <m:ctrlPr>
                          <a:rPr lang="en-US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kern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1</m:t>
                    </m:r>
                    <m:d>
                      <m:dPr>
                        <m:ctrlPr>
                          <a:rPr lang="en-US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, etc., so no summand benefits from a </a:t>
                </a:r>
                <a:r>
                  <a:rPr lang="en-US" u="sng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big</a:t>
                </a:r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 change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D2CB1E5-96DB-2FB0-AB2D-68E06FD5D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049" y="4665529"/>
                <a:ext cx="4075951" cy="1963871"/>
              </a:xfrm>
              <a:prstGeom prst="rect">
                <a:avLst/>
              </a:prstGeom>
              <a:blipFill>
                <a:blip r:embed="rId13"/>
                <a:stretch>
                  <a:fillRect l="-747" t="-929" r="-2392" b="-2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4327B97-985B-01B4-CD03-8E6AF270DE17}"/>
              </a:ext>
            </a:extLst>
          </p:cNvPr>
          <p:cNvSpPr txBox="1"/>
          <p:nvPr/>
        </p:nvSpPr>
        <p:spPr>
          <a:xfrm>
            <a:off x="4299857" y="2057400"/>
            <a:ext cx="1175323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kern="0" dirty="0">
                <a:solidFill>
                  <a:srgbClr val="00B050"/>
                </a:solidFill>
                <a:latin typeface="Tahoma" panose="020B0604030504040204" pitchFamily="34" charset="0"/>
              </a:rPr>
              <a:t>suffered -1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FA4938-C1E5-8F6D-FF5A-2007EEABCCEE}"/>
              </a:ext>
            </a:extLst>
          </p:cNvPr>
          <p:cNvSpPr txBox="1"/>
          <p:nvPr/>
        </p:nvSpPr>
        <p:spPr>
          <a:xfrm>
            <a:off x="4453361" y="1355506"/>
            <a:ext cx="15664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latin typeface="Tahoma" panose="020B0604030504040204" pitchFamily="34" charset="0"/>
              </a:rPr>
              <a:t>decrease prob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284E270-D027-5CA0-3CE9-4605C0EA6309}"/>
                  </a:ext>
                </a:extLst>
              </p:cNvPr>
              <p:cNvSpPr txBox="1"/>
              <p:nvPr/>
            </p:nvSpPr>
            <p:spPr>
              <a:xfrm>
                <a:off x="5044917" y="21552"/>
                <a:ext cx="4075951" cy="21565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Why?  We drew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, so the objective term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 </a:t>
                </a:r>
              </a:p>
              <a:p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will </a:t>
                </a:r>
                <a:r>
                  <a:rPr lang="en-US" i="1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on average </a:t>
                </a:r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be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kern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kern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kern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 ker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kern="0" dirty="0">
                  <a:solidFill>
                    <a:srgbClr val="00B050"/>
                  </a:solidFill>
                  <a:latin typeface="Tahoma" panose="020B0604030504040204" pitchFamily="34" charset="0"/>
                </a:endParaRPr>
              </a:p>
              <a:p>
                <a:endParaRPr lang="en-US" kern="0" dirty="0">
                  <a:solidFill>
                    <a:srgbClr val="00B050"/>
                  </a:solidFill>
                  <a:latin typeface="Tahoma" panose="020B0604030504040204" pitchFamily="34" charset="0"/>
                </a:endParaRPr>
              </a:p>
              <a:p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ker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 ker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ker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nary>
                  </m:oMath>
                </a14:m>
                <a:endParaRPr lang="en-US" kern="0" dirty="0">
                  <a:solidFill>
                    <a:srgbClr val="00B050"/>
                  </a:solidFill>
                  <a:latin typeface="Tahoma" panose="020B0604030504040204" pitchFamily="34" charset="0"/>
                </a:endParaRPr>
              </a:p>
              <a:p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= expected advantage from switching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kern="0" dirty="0">
                  <a:solidFill>
                    <a:srgbClr val="00B050"/>
                  </a:solidFill>
                  <a:latin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284E270-D027-5CA0-3CE9-4605C0EA6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17" y="21552"/>
                <a:ext cx="4075951" cy="2156552"/>
              </a:xfrm>
              <a:prstGeom prst="rect">
                <a:avLst/>
              </a:prstGeom>
              <a:blipFill>
                <a:blip r:embed="rId14"/>
                <a:stretch>
                  <a:fillRect l="-6716" t="-563" b="-138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8B95E62F-6C5A-4608-7EBF-4E9E80CA02FD}"/>
              </a:ext>
            </a:extLst>
          </p:cNvPr>
          <p:cNvGrpSpPr/>
          <p:nvPr/>
        </p:nvGrpSpPr>
        <p:grpSpPr>
          <a:xfrm>
            <a:off x="6232" y="2249431"/>
            <a:ext cx="2660768" cy="1569660"/>
            <a:chOff x="6232" y="2249431"/>
            <a:chExt cx="2660768" cy="15696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4625A35-23C0-C27E-5DA0-2D53228170ED}"/>
                    </a:ext>
                  </a:extLst>
                </p:cNvPr>
                <p:cNvSpPr txBox="1"/>
                <p:nvPr/>
              </p:nvSpPr>
              <p:spPr>
                <a:xfrm>
                  <a:off x="6232" y="2249431"/>
                  <a:ext cx="2112581" cy="15696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kern="0" dirty="0">
                      <a:solidFill>
                        <a:srgbClr val="00B050"/>
                      </a:solidFill>
                      <a:latin typeface="Tahoma" panose="020B0604030504040204" pitchFamily="34" charset="0"/>
                    </a:rPr>
                    <a:t>Let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a14:m>
                  <a:r>
                    <a:rPr lang="en-US" kern="0" dirty="0">
                      <a:solidFill>
                        <a:srgbClr val="00B050"/>
                      </a:solidFill>
                      <a:latin typeface="Tahoma" panose="020B0604030504040204" pitchFamily="34" charset="0"/>
                    </a:rPr>
                    <a:t> denote this expected increase in reward</a:t>
                  </a:r>
                  <a:br>
                    <a:rPr lang="en-US" kern="0" dirty="0">
                      <a:solidFill>
                        <a:srgbClr val="00B050"/>
                      </a:solidFill>
                      <a:latin typeface="Tahoma" panose="020B0604030504040204" pitchFamily="34" charset="0"/>
                    </a:rPr>
                  </a:br>
                  <a:r>
                    <a:rPr lang="en-US" kern="0" dirty="0">
                      <a:solidFill>
                        <a:srgbClr val="00B050"/>
                      </a:solidFill>
                      <a:latin typeface="Tahoma" panose="020B0604030504040204" pitchFamily="34" charset="0"/>
                    </a:rPr>
                    <a:t>(“advantage”)</a:t>
                  </a:r>
                  <a:br>
                    <a:rPr lang="en-US" kern="0" dirty="0">
                      <a:solidFill>
                        <a:srgbClr val="00B050"/>
                      </a:solidFill>
                      <a:latin typeface="Tahoma" panose="020B0604030504040204" pitchFamily="34" charset="0"/>
                    </a:rPr>
                  </a:br>
                  <a:r>
                    <a:rPr lang="en-US" kern="0" dirty="0">
                      <a:solidFill>
                        <a:srgbClr val="00B050"/>
                      </a:solidFill>
                      <a:latin typeface="Tahoma" panose="020B0604030504040204" pitchFamily="34" charset="0"/>
                    </a:rPr>
                    <a:t>from choosing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kern="0" dirty="0">
                      <a:solidFill>
                        <a:srgbClr val="00B050"/>
                      </a:solidFill>
                      <a:latin typeface="Tahoma" panose="020B0604030504040204" pitchFamily="34" charset="0"/>
                    </a:rPr>
                    <a:t> in context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4625A35-23C0-C27E-5DA0-2D53228170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2" y="2249431"/>
                  <a:ext cx="2112581" cy="1569660"/>
                </a:xfrm>
                <a:prstGeom prst="rect">
                  <a:avLst/>
                </a:prstGeom>
                <a:blipFill>
                  <a:blip r:embed="rId15"/>
                  <a:stretch>
                    <a:fillRect l="-1441" t="-1167" r="-1729" b="-31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DAE89FE-FCF3-A0FD-2DAF-E6ADE50020F6}"/>
                </a:ext>
              </a:extLst>
            </p:cNvPr>
            <p:cNvCxnSpPr>
              <a:endCxn id="83" idx="1"/>
            </p:cNvCxnSpPr>
            <p:nvPr/>
          </p:nvCxnSpPr>
          <p:spPr bwMode="auto">
            <a:xfrm flipV="1">
              <a:off x="2087587" y="2269123"/>
              <a:ext cx="579413" cy="247709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1965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uiExpand="1" build="p"/>
      <p:bldP spid="63" grpId="0" uiExpand="1" animBg="1"/>
      <p:bldP spid="6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D77520CF-0EE0-4295-B8FB-738A2FE9559E}"/>
              </a:ext>
            </a:extLst>
          </p:cNvPr>
          <p:cNvGrpSpPr/>
          <p:nvPr/>
        </p:nvGrpSpPr>
        <p:grpSpPr>
          <a:xfrm>
            <a:off x="2573673" y="5562601"/>
            <a:ext cx="5808327" cy="457199"/>
            <a:chOff x="2573673" y="5562601"/>
            <a:chExt cx="5808327" cy="4571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963CD5-BCD7-4E9C-AE4D-B5749E1DF350}"/>
                </a:ext>
              </a:extLst>
            </p:cNvPr>
            <p:cNvSpPr/>
            <p:nvPr/>
          </p:nvSpPr>
          <p:spPr>
            <a:xfrm rot="16200000" flipH="1" flipV="1">
              <a:off x="3307322" y="4828952"/>
              <a:ext cx="437703" cy="1905001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3BC5EF2-6B3D-430C-BE9D-CB7901C96899}"/>
                </a:ext>
              </a:extLst>
            </p:cNvPr>
            <p:cNvSpPr/>
            <p:nvPr/>
          </p:nvSpPr>
          <p:spPr>
            <a:xfrm rot="16200000" flipH="1" flipV="1">
              <a:off x="3479982" y="5743986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1827D9-4623-4112-AAD8-51105B352B85}"/>
                </a:ext>
              </a:extLst>
            </p:cNvPr>
            <p:cNvSpPr/>
            <p:nvPr/>
          </p:nvSpPr>
          <p:spPr>
            <a:xfrm rot="16200000" flipH="1" flipV="1">
              <a:off x="3125049" y="5743986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CE8946-ED87-4DAF-9865-78F62BEA7732}"/>
                </a:ext>
              </a:extLst>
            </p:cNvPr>
            <p:cNvSpPr/>
            <p:nvPr/>
          </p:nvSpPr>
          <p:spPr>
            <a:xfrm rot="16200000" flipH="1" flipV="1">
              <a:off x="2770116" y="5743986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4F537F1-1739-4F84-9250-033108D7F616}"/>
                </a:ext>
              </a:extLst>
            </p:cNvPr>
            <p:cNvSpPr/>
            <p:nvPr/>
          </p:nvSpPr>
          <p:spPr>
            <a:xfrm rot="16200000" flipH="1" flipV="1">
              <a:off x="3834915" y="5743986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9A661AE-1DE4-47C5-AB49-10FC1BF1B2E4}"/>
                </a:ext>
              </a:extLst>
            </p:cNvPr>
            <p:cNvSpPr/>
            <p:nvPr/>
          </p:nvSpPr>
          <p:spPr>
            <a:xfrm rot="16200000" flipH="1" flipV="1">
              <a:off x="4189848" y="5743986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A30F7F0-95F0-49EA-AC37-04805F3ECE39}"/>
                    </a:ext>
                  </a:extLst>
                </p:cNvPr>
                <p:cNvSpPr txBox="1"/>
                <p:nvPr/>
              </p:nvSpPr>
              <p:spPr>
                <a:xfrm>
                  <a:off x="4678708" y="5616163"/>
                  <a:ext cx="3703292" cy="403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>
                      <a:latin typeface="+mn-lt"/>
                    </a:rPr>
                    <a:t>(attributes of voter x)</a:t>
                  </a: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A30F7F0-95F0-49EA-AC37-04805F3EC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8708" y="5616163"/>
                  <a:ext cx="3703292" cy="403637"/>
                </a:xfrm>
                <a:prstGeom prst="rect">
                  <a:avLst/>
                </a:prstGeom>
                <a:blipFill>
                  <a:blip r:embed="rId2"/>
                  <a:stretch>
                    <a:fillRect t="-14925" b="-238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F73B78-0BEC-4953-ADF1-3DF3966C1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voters in an 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619350-E71B-4E97-ACE8-757199CD8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648200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x is a voter with attributes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sz="2400" dirty="0">
                    <a:solidFill>
                      <a:srgbClr val="0070C0"/>
                    </a:solidFill>
                  </a:rPr>
                  <a:t>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{D,A,R} is a vote  </a:t>
                </a:r>
                <a:r>
                  <a:rPr lang="en-US" sz="2000" dirty="0">
                    <a:solidFill>
                      <a:srgbClr val="0070C0"/>
                    </a:solidFill>
                  </a:rPr>
                  <a:t>(D=Democratic, A=Abstain, R=Republican)</a:t>
                </a:r>
              </a:p>
              <a:p>
                <a:r>
                  <a:rPr lang="en-US" sz="2400" dirty="0"/>
                  <a:t>We’ll train p(</a:t>
                </a:r>
                <a:r>
                  <a:rPr lang="en-US" sz="2400" dirty="0">
                    <a:solidFill>
                      <a:srgbClr val="0070C0"/>
                    </a:solidFill>
                  </a:rPr>
                  <a:t>y </a:t>
                </a:r>
                <a:r>
                  <a:rPr lang="en-US" sz="2400" dirty="0"/>
                  <a:t>| </a:t>
                </a:r>
                <a:r>
                  <a:rPr lang="en-US" sz="2400" dirty="0">
                    <a:solidFill>
                      <a:srgbClr val="FF0000"/>
                    </a:solidFill>
                  </a:rPr>
                  <a:t>x</a:t>
                </a:r>
                <a:r>
                  <a:rPr lang="en-US" sz="2400" dirty="0"/>
                  <a:t>) based on polls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619350-E71B-4E97-ACE8-757199CD8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648200"/>
              </a:xfrm>
              <a:blipFill>
                <a:blip r:embed="rId3"/>
                <a:stretch>
                  <a:fillRect l="-912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BBB29-6CED-4DDF-BAA2-C601CADD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FBB3E-526E-447D-9F3E-F79AF05E72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C708AD9-0105-43BD-9897-B0F21875668A}"/>
              </a:ext>
            </a:extLst>
          </p:cNvPr>
          <p:cNvGrpSpPr/>
          <p:nvPr/>
        </p:nvGrpSpPr>
        <p:grpSpPr>
          <a:xfrm>
            <a:off x="2164108" y="4419600"/>
            <a:ext cx="2065615" cy="1885504"/>
            <a:chOff x="2164108" y="4419600"/>
            <a:chExt cx="2065615" cy="188550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8FA5460-E754-4EE3-ABFD-5371C3603F7A}"/>
                </a:ext>
              </a:extLst>
            </p:cNvPr>
            <p:cNvGrpSpPr/>
            <p:nvPr/>
          </p:nvGrpSpPr>
          <p:grpSpPr>
            <a:xfrm>
              <a:off x="2192673" y="4419600"/>
              <a:ext cx="2037050" cy="1823948"/>
              <a:chOff x="2192673" y="4419600"/>
              <a:chExt cx="2037050" cy="1823948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0B8BA30-10CD-4B47-9B51-CC4CAA2090A9}"/>
                  </a:ext>
                </a:extLst>
              </p:cNvPr>
              <p:cNvGrpSpPr/>
              <p:nvPr/>
            </p:nvGrpSpPr>
            <p:grpSpPr>
              <a:xfrm>
                <a:off x="2813703" y="4419600"/>
                <a:ext cx="1416020" cy="1352104"/>
                <a:chOff x="2813703" y="4419600"/>
                <a:chExt cx="1416020" cy="1352104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5E046905-1E7E-4F5A-8AE9-E114D2BEC998}"/>
                    </a:ext>
                  </a:extLst>
                </p:cNvPr>
                <p:cNvGrpSpPr/>
                <p:nvPr/>
              </p:nvGrpSpPr>
              <p:grpSpPr>
                <a:xfrm>
                  <a:off x="2926704" y="4419600"/>
                  <a:ext cx="1190070" cy="437703"/>
                  <a:chOff x="1447802" y="3296096"/>
                  <a:chExt cx="1190070" cy="437703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035B1025-DD11-4070-A1BA-8153E16490F6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1823985" y="2919913"/>
                    <a:ext cx="437703" cy="1190070"/>
                  </a:xfrm>
                  <a:prstGeom prst="rect">
                    <a:avLst/>
                  </a:prstGeom>
                  <a:solidFill>
                    <a:srgbClr val="79C6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B742090A-0397-42C2-8F71-FEA473F10483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2354108" y="3477483"/>
                    <a:ext cx="80363" cy="80363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08336177-64FA-459B-A14F-9D2F92558DFE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1999175" y="3477483"/>
                    <a:ext cx="80363" cy="80363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B2AFE9AB-ECDA-4131-8284-1A570484A5B9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1644242" y="3477483"/>
                    <a:ext cx="80363" cy="80363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BD473B55-F02C-42A5-A1A4-14E0E4596E8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174353" y="4617129"/>
                  <a:ext cx="338802" cy="112409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6B5E8813-84C3-4C8C-8D65-559CC7A3D78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536303" y="4640134"/>
                  <a:ext cx="323850" cy="110109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C026D445-DBB9-4C03-B4A8-C263B41C34F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514743" y="4666804"/>
                  <a:ext cx="7621" cy="108585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C1C9965F-0094-4C60-95B6-AEF65A873EF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2827643" y="4651564"/>
                  <a:ext cx="651510" cy="110109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99C3E7C3-1BF4-40E4-91C3-D1F4ED6C21E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532493" y="4628704"/>
                  <a:ext cx="697230" cy="112014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0ED6CC3D-EAA6-411E-B2E8-36C59324F20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2813703" y="4628704"/>
                  <a:ext cx="338802" cy="112409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A2494F4-FCA2-4289-A05A-074288C3D70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175653" y="4651709"/>
                  <a:ext cx="323850" cy="110109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CFC9591-6DF8-48BF-A886-8AA2153C778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154093" y="4678379"/>
                  <a:ext cx="7621" cy="108585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609756A-9403-40A0-92B7-39701B7ACD4F}"/>
                    </a:ext>
                  </a:extLst>
                </p:cNvPr>
                <p:cNvCxnSpPr>
                  <a:cxnSpLocks/>
                  <a:stCxn id="10" idx="0"/>
                  <a:endCxn id="17" idx="3"/>
                </p:cNvCxnSpPr>
                <p:nvPr/>
              </p:nvCxnSpPr>
              <p:spPr bwMode="auto">
                <a:xfrm>
                  <a:off x="3203507" y="4641169"/>
                  <a:ext cx="998110" cy="111458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65DE46F6-7F48-4046-95C6-977EA843A72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171843" y="4640279"/>
                  <a:ext cx="697230" cy="112014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02A4F205-307A-4A97-B41C-05B63F2E03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529983" y="4636179"/>
                  <a:ext cx="338802" cy="112409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1D4E6B67-B8AB-43E2-A95E-C44B9EA1B5A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891933" y="4659184"/>
                  <a:ext cx="323850" cy="110109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26D1AF2B-8E6F-46B9-B809-049DD52EAA8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870373" y="4685854"/>
                  <a:ext cx="7621" cy="108585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C7629F6-FCE9-4994-97DF-2E4455C4963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183273" y="4670614"/>
                  <a:ext cx="651510" cy="110109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37A718EA-AAF6-4A91-A6D4-E3F2AE13323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2850479" y="4621793"/>
                  <a:ext cx="1002667" cy="114124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2ADC49F9-A004-4164-90BC-F598D26EB826}"/>
                  </a:ext>
                </a:extLst>
              </p:cNvPr>
              <p:cNvGrpSpPr/>
              <p:nvPr/>
            </p:nvGrpSpPr>
            <p:grpSpPr>
              <a:xfrm>
                <a:off x="2192673" y="4613464"/>
                <a:ext cx="1653540" cy="1630084"/>
                <a:chOff x="2192673" y="4613464"/>
                <a:chExt cx="1653540" cy="1630084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FB991DE9-C5CF-4A80-952A-76AC12A3FDA3}"/>
                    </a:ext>
                  </a:extLst>
                </p:cNvPr>
                <p:cNvGrpSpPr/>
                <p:nvPr/>
              </p:nvGrpSpPr>
              <p:grpSpPr>
                <a:xfrm>
                  <a:off x="2379363" y="4613464"/>
                  <a:ext cx="1466850" cy="1165860"/>
                  <a:chOff x="339090" y="3489960"/>
                  <a:chExt cx="1466850" cy="1165860"/>
                </a:xfrm>
              </p:grpSpPr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38D60F80-4554-466F-9C9E-FBDAB932FD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339090" y="3516630"/>
                    <a:ext cx="750570" cy="110490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0070C0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B1567E7A-E166-46BA-AAE9-28E50CF2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361950" y="3509010"/>
                    <a:ext cx="1074420" cy="113538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0070C0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AF7BEB3C-481B-423A-9A5D-32C4921E2F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369570" y="3489960"/>
                    <a:ext cx="1436370" cy="116586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0070C0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E0115CFC-9DD8-4438-967A-43C9103FB664}"/>
                    </a:ext>
                  </a:extLst>
                </p:cNvPr>
                <p:cNvGrpSpPr/>
                <p:nvPr/>
              </p:nvGrpSpPr>
              <p:grpSpPr>
                <a:xfrm>
                  <a:off x="2192673" y="5743986"/>
                  <a:ext cx="257165" cy="499562"/>
                  <a:chOff x="2192673" y="5743986"/>
                  <a:chExt cx="257165" cy="499562"/>
                </a:xfrm>
              </p:grpSpPr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5545AF0-C304-47D1-8434-4A0FC03BE7D3}"/>
                      </a:ext>
                    </a:extLst>
                  </p:cNvPr>
                  <p:cNvSpPr txBox="1"/>
                  <p:nvPr/>
                </p:nvSpPr>
                <p:spPr>
                  <a:xfrm>
                    <a:off x="2192673" y="5904994"/>
                    <a:ext cx="257165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endParaRPr lang="en-US" b="1" dirty="0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2406D9D1-8460-45BE-8391-1B7FBBAAE3E4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2333112" y="5743986"/>
                    <a:ext cx="80363" cy="80363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BD6AEAB-C588-4674-A6F9-E3FCD8914B94}"/>
                    </a:ext>
                  </a:extLst>
                </p:cNvPr>
                <p:cNvSpPr txBox="1"/>
                <p:nvPr/>
              </p:nvSpPr>
              <p:spPr>
                <a:xfrm>
                  <a:off x="2164108" y="5904994"/>
                  <a:ext cx="25716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BD6AEAB-C588-4674-A6F9-E3FCD8914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4108" y="5904994"/>
                  <a:ext cx="257165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DA509B-16E6-4318-A371-99F51E444ECB}"/>
                  </a:ext>
                </a:extLst>
              </p:cNvPr>
              <p:cNvSpPr txBox="1"/>
              <p:nvPr/>
            </p:nvSpPr>
            <p:spPr>
              <a:xfrm>
                <a:off x="4215784" y="4419600"/>
                <a:ext cx="37032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1,</m:t>
                        </m:r>
                        <m:acc>
                          <m:accPr>
                            <m:chr m:val="⃗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>
                    <a:latin typeface="+mn-lt"/>
                  </a:rPr>
                  <a:t> (affine transform)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DA509B-16E6-4318-A371-99F51E444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84" y="4419600"/>
                <a:ext cx="3703292" cy="400110"/>
              </a:xfrm>
              <a:prstGeom prst="rect">
                <a:avLst/>
              </a:prstGeom>
              <a:blipFill>
                <a:blip r:embed="rId5"/>
                <a:stretch>
                  <a:fillRect t="-15152" r="-659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863C1B-BCA3-4BCD-94F0-203BF12FDD8B}"/>
                  </a:ext>
                </a:extLst>
              </p:cNvPr>
              <p:cNvSpPr txBox="1"/>
              <p:nvPr/>
            </p:nvSpPr>
            <p:spPr>
              <a:xfrm>
                <a:off x="4678708" y="5029200"/>
                <a:ext cx="3459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learned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weights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863C1B-BCA3-4BCD-94F0-203BF12FD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708" y="5029200"/>
                <a:ext cx="3459662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E49AF173-756E-42AE-A829-03FD545371BB}"/>
              </a:ext>
            </a:extLst>
          </p:cNvPr>
          <p:cNvGrpSpPr/>
          <p:nvPr/>
        </p:nvGrpSpPr>
        <p:grpSpPr>
          <a:xfrm>
            <a:off x="2942303" y="3879052"/>
            <a:ext cx="1143000" cy="464348"/>
            <a:chOff x="2942303" y="3879052"/>
            <a:chExt cx="1143000" cy="46434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00978A9-AE20-44AC-B875-8850EA70BB6F}"/>
                </a:ext>
              </a:extLst>
            </p:cNvPr>
            <p:cNvSpPr txBox="1"/>
            <p:nvPr/>
          </p:nvSpPr>
          <p:spPr>
            <a:xfrm>
              <a:off x="2942303" y="3879052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D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F26122-4620-4407-AEA6-D17B4F0B702E}"/>
                </a:ext>
              </a:extLst>
            </p:cNvPr>
            <p:cNvSpPr txBox="1"/>
            <p:nvPr/>
          </p:nvSpPr>
          <p:spPr>
            <a:xfrm>
              <a:off x="3323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kern="0" dirty="0">
                  <a:solidFill>
                    <a:srgbClr val="0070C0"/>
                  </a:solidFill>
                  <a:latin typeface="Tahoma"/>
                </a:rPr>
                <a:t>A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37CA4B-D9B0-42DF-9B29-9DB148A243B0}"/>
                </a:ext>
              </a:extLst>
            </p:cNvPr>
            <p:cNvSpPr txBox="1"/>
            <p:nvPr/>
          </p:nvSpPr>
          <p:spPr>
            <a:xfrm>
              <a:off x="3704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R</a:t>
              </a:r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A305CED-3C85-4FB0-87AE-93DD3F5E2A01}"/>
              </a:ext>
            </a:extLst>
          </p:cNvPr>
          <p:cNvGrpSpPr/>
          <p:nvPr/>
        </p:nvGrpSpPr>
        <p:grpSpPr>
          <a:xfrm>
            <a:off x="2312380" y="6041007"/>
            <a:ext cx="2189892" cy="383241"/>
            <a:chOff x="2312380" y="6041007"/>
            <a:chExt cx="2189892" cy="3832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07D16B-4EA1-41E0-B711-645099B2991C}"/>
                </a:ext>
              </a:extLst>
            </p:cNvPr>
            <p:cNvSpPr txBox="1"/>
            <p:nvPr/>
          </p:nvSpPr>
          <p:spPr>
            <a:xfrm rot="19151049">
              <a:off x="2312380" y="6059627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Asian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DD49CB4-C4C7-4AB8-9636-CD873C207618}"/>
                </a:ext>
              </a:extLst>
            </p:cNvPr>
            <p:cNvSpPr txBox="1"/>
            <p:nvPr/>
          </p:nvSpPr>
          <p:spPr>
            <a:xfrm rot="19151049">
              <a:off x="2664894" y="6041007"/>
              <a:ext cx="657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Black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071634-B3BF-41D4-9643-B477B15562C7}"/>
                </a:ext>
              </a:extLst>
            </p:cNvPr>
            <p:cNvSpPr txBox="1"/>
            <p:nvPr/>
          </p:nvSpPr>
          <p:spPr>
            <a:xfrm rot="19151049">
              <a:off x="2810569" y="6085694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educated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D48F9C-55E9-4225-8542-7F1EE6100F33}"/>
                </a:ext>
              </a:extLst>
            </p:cNvPr>
            <p:cNvSpPr txBox="1"/>
            <p:nvPr/>
          </p:nvSpPr>
          <p:spPr>
            <a:xfrm rot="19151049">
              <a:off x="3310024" y="6078740"/>
              <a:ext cx="7902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female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E49D53B-29DA-4FB8-8A55-5F67C6A86B05}"/>
                </a:ext>
              </a:extLst>
            </p:cNvPr>
            <p:cNvSpPr txBox="1"/>
            <p:nvPr/>
          </p:nvSpPr>
          <p:spPr>
            <a:xfrm rot="19151049">
              <a:off x="3669993" y="6064993"/>
              <a:ext cx="8322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income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26FC4DF-E9D6-42DD-954F-B24E85020894}"/>
              </a:ext>
            </a:extLst>
          </p:cNvPr>
          <p:cNvSpPr txBox="1"/>
          <p:nvPr/>
        </p:nvSpPr>
        <p:spPr>
          <a:xfrm>
            <a:off x="4953001" y="3037582"/>
            <a:ext cx="4038600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Weird to model probabilities as affine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Could be negative!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Might not sum to 1!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</a:rPr>
              <a:t>Does each feature really </a:t>
            </a:r>
            <a:r>
              <a:rPr lang="en-US" i="1" dirty="0">
                <a:latin typeface="Comic Sans MS" panose="030F0702030302020204" pitchFamily="66" charset="0"/>
              </a:rPr>
              <a:t>add a constant</a:t>
            </a:r>
            <a:r>
              <a:rPr lang="en-US" dirty="0">
                <a:latin typeface="Comic Sans MS" panose="030F0702030302020204" pitchFamily="66" charset="0"/>
              </a:rPr>
              <a:t> to the probability?</a:t>
            </a:r>
          </a:p>
        </p:txBody>
      </p:sp>
    </p:spTree>
    <p:extLst>
      <p:ext uri="{BB962C8B-B14F-4D97-AF65-F5344CB8AC3E}">
        <p14:creationId xmlns:p14="http://schemas.microsoft.com/office/powerpoint/2010/main" val="345963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1" grpId="0"/>
      <p:bldP spid="57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7DC9A91-F506-E3ED-8961-56D2751BF34B}"/>
                  </a:ext>
                </a:extLst>
              </p14:cNvPr>
              <p14:cNvContentPartPr/>
              <p14:nvPr/>
            </p14:nvContentPartPr>
            <p14:xfrm>
              <a:off x="1481611" y="2521378"/>
              <a:ext cx="7510320" cy="22402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7DC9A91-F506-E3ED-8961-56D2751BF3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9611" y="2377378"/>
                <a:ext cx="7653960" cy="25279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D0EA9-1A90-6966-5B0C-894226C903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597DD-140A-C596-F92A-FED58A5D79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180</a:t>
            </a:fld>
            <a:endParaRPr lang="en-US" altLang="en-US"/>
          </a:p>
        </p:txBody>
      </p:sp>
      <p:sp>
        <p:nvSpPr>
          <p:cNvPr id="8" name="Line 47">
            <a:extLst>
              <a:ext uri="{FF2B5EF4-FFF2-40B4-BE49-F238E27FC236}">
                <a16:creationId xmlns:a16="http://schemas.microsoft.com/office/drawing/2014/main" id="{F7646CBA-D443-AD97-3CF4-DC6BA03CEE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25598" y="3901879"/>
            <a:ext cx="923978" cy="776253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9" name="Oval 50">
            <a:extLst>
              <a:ext uri="{FF2B5EF4-FFF2-40B4-BE49-F238E27FC236}">
                <a16:creationId xmlns:a16="http://schemas.microsoft.com/office/drawing/2014/main" id="{3B42A06A-9277-3A14-9FCE-8CB871824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1" y="466271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0" name="Line 47">
            <a:extLst>
              <a:ext uri="{FF2B5EF4-FFF2-40B4-BE49-F238E27FC236}">
                <a16:creationId xmlns:a16="http://schemas.microsoft.com/office/drawing/2014/main" id="{169F1AE9-CFE1-8130-648F-74B86178C9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4339" y="4745263"/>
            <a:ext cx="895240" cy="3945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1" name="Line 47">
            <a:extLst>
              <a:ext uri="{FF2B5EF4-FFF2-40B4-BE49-F238E27FC236}">
                <a16:creationId xmlns:a16="http://schemas.microsoft.com/office/drawing/2014/main" id="{96155424-A37A-53E8-DF7A-E8AC8AABB66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25600" y="4911041"/>
            <a:ext cx="923978" cy="901021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7749BE-1A07-3CE4-F41E-AE7E74F39175}"/>
              </a:ext>
            </a:extLst>
          </p:cNvPr>
          <p:cNvSpPr txBox="1"/>
          <p:nvPr/>
        </p:nvSpPr>
        <p:spPr>
          <a:xfrm rot="19172408">
            <a:off x="1511680" y="3952979"/>
            <a:ext cx="87395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996F0B-F1B4-1782-CF7A-FC2679C81F58}"/>
              </a:ext>
            </a:extLst>
          </p:cNvPr>
          <p:cNvSpPr txBox="1"/>
          <p:nvPr/>
        </p:nvSpPr>
        <p:spPr>
          <a:xfrm>
            <a:off x="1771150" y="4379652"/>
            <a:ext cx="7601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It/0.4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B46190-6CC9-8380-A505-CA43CC415EEB}"/>
              </a:ext>
            </a:extLst>
          </p:cNvPr>
          <p:cNvSpPr txBox="1"/>
          <p:nvPr/>
        </p:nvSpPr>
        <p:spPr>
          <a:xfrm rot="2621035">
            <a:off x="1665015" y="5019558"/>
            <a:ext cx="1160894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Often/0.1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0F8BDC-E66D-6BF6-16E8-F891F287666D}"/>
              </a:ext>
            </a:extLst>
          </p:cNvPr>
          <p:cNvSpPr txBox="1"/>
          <p:nvPr/>
        </p:nvSpPr>
        <p:spPr>
          <a:xfrm rot="5400000">
            <a:off x="1883790" y="5626136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16" name="Oval 46">
            <a:extLst>
              <a:ext uri="{FF2B5EF4-FFF2-40B4-BE49-F238E27FC236}">
                <a16:creationId xmlns:a16="http://schemas.microsoft.com/office/drawing/2014/main" id="{8D8B9B74-5EB1-A8B6-0760-D645D2B51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6784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7" name="Oval 46">
            <a:extLst>
              <a:ext uri="{FF2B5EF4-FFF2-40B4-BE49-F238E27FC236}">
                <a16:creationId xmlns:a16="http://schemas.microsoft.com/office/drawing/2014/main" id="{84F5EB6D-D653-6FAE-352A-89C63220E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5928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1472B3-4048-EEA8-E007-216084E84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7358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19" name="Line 47">
            <a:extLst>
              <a:ext uri="{FF2B5EF4-FFF2-40B4-BE49-F238E27FC236}">
                <a16:creationId xmlns:a16="http://schemas.microsoft.com/office/drawing/2014/main" id="{AD2C813D-73A0-BA58-4548-F72263BDBF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71434" y="2801163"/>
            <a:ext cx="1167166" cy="851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0" name="Line 47">
            <a:extLst>
              <a:ext uri="{FF2B5EF4-FFF2-40B4-BE49-F238E27FC236}">
                <a16:creationId xmlns:a16="http://schemas.microsoft.com/office/drawing/2014/main" id="{C2378627-4026-BD5C-899E-6BD50E3534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00173" y="3717310"/>
            <a:ext cx="1175779" cy="41698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1" name="Line 47">
            <a:extLst>
              <a:ext uri="{FF2B5EF4-FFF2-40B4-BE49-F238E27FC236}">
                <a16:creationId xmlns:a16="http://schemas.microsoft.com/office/drawing/2014/main" id="{8006E8B4-D78B-5217-91F0-6DAFFD0AC84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71435" y="3885326"/>
            <a:ext cx="1243363" cy="31562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33AAC7-0C57-EFDC-1E14-655F75BEB481}"/>
              </a:ext>
            </a:extLst>
          </p:cNvPr>
          <p:cNvSpPr txBox="1"/>
          <p:nvPr/>
        </p:nvSpPr>
        <p:spPr>
          <a:xfrm rot="19172408">
            <a:off x="2755111" y="2927265"/>
            <a:ext cx="87876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is/0.45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19D38E-99CF-5543-A7A4-D9BED7F3BB96}"/>
              </a:ext>
            </a:extLst>
          </p:cNvPr>
          <p:cNvSpPr txBox="1"/>
          <p:nvPr/>
        </p:nvSpPr>
        <p:spPr>
          <a:xfrm>
            <a:off x="3012357" y="3353938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gets/0.2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B15BBA-6C6C-38F0-5D17-042243E6006D}"/>
              </a:ext>
            </a:extLst>
          </p:cNvPr>
          <p:cNvSpPr txBox="1"/>
          <p:nvPr/>
        </p:nvSpPr>
        <p:spPr>
          <a:xfrm rot="793839">
            <a:off x="3076624" y="3729810"/>
            <a:ext cx="1027846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may/0.1</a:t>
            </a:r>
          </a:p>
        </p:txBody>
      </p:sp>
      <p:sp>
        <p:nvSpPr>
          <p:cNvPr id="25" name="Line 47">
            <a:extLst>
              <a:ext uri="{FF2B5EF4-FFF2-40B4-BE49-F238E27FC236}">
                <a16:creationId xmlns:a16="http://schemas.microsoft.com/office/drawing/2014/main" id="{A23EFD9F-16A5-EB95-4BDD-375A2AAE34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95600" y="4669063"/>
            <a:ext cx="1143000" cy="0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5440C7-8E4B-B958-DE0E-AED6B7375B2D}"/>
              </a:ext>
            </a:extLst>
          </p:cNvPr>
          <p:cNvSpPr txBox="1"/>
          <p:nvPr/>
        </p:nvSpPr>
        <p:spPr>
          <a:xfrm>
            <a:off x="3144840" y="4263993"/>
            <a:ext cx="752129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is/0.6</a:t>
            </a:r>
          </a:p>
        </p:txBody>
      </p:sp>
      <p:sp>
        <p:nvSpPr>
          <p:cNvPr id="27" name="Line 47">
            <a:extLst>
              <a:ext uri="{FF2B5EF4-FFF2-40B4-BE49-F238E27FC236}">
                <a16:creationId xmlns:a16="http://schemas.microsoft.com/office/drawing/2014/main" id="{B23D7E4C-E402-01B8-D30E-5B51A3E2D98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95599" y="4810633"/>
            <a:ext cx="1180353" cy="311147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56409D-1095-A18A-ACC6-3E37A2552A71}"/>
              </a:ext>
            </a:extLst>
          </p:cNvPr>
          <p:cNvSpPr txBox="1"/>
          <p:nvPr/>
        </p:nvSpPr>
        <p:spPr>
          <a:xfrm rot="812667">
            <a:off x="3135778" y="4641893"/>
            <a:ext cx="102624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gets/0.1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383BD0-6F5D-4CCD-F9D3-D69E0E006CCA}"/>
              </a:ext>
            </a:extLst>
          </p:cNvPr>
          <p:cNvSpPr txBox="1"/>
          <p:nvPr/>
        </p:nvSpPr>
        <p:spPr>
          <a:xfrm rot="5400000">
            <a:off x="2036190" y="41229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0" name="Oval 46">
            <a:extLst>
              <a:ext uri="{FF2B5EF4-FFF2-40B4-BE49-F238E27FC236}">
                <a16:creationId xmlns:a16="http://schemas.microsoft.com/office/drawing/2014/main" id="{F5868E78-42BD-648C-CA34-81D86DC7B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265201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1" name="Oval 46">
            <a:extLst>
              <a:ext uri="{FF2B5EF4-FFF2-40B4-BE49-F238E27FC236}">
                <a16:creationId xmlns:a16="http://schemas.microsoft.com/office/drawing/2014/main" id="{A0DA54A7-4EAC-0147-D554-8D6988A8C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6022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2" name="Oval 46">
            <a:extLst>
              <a:ext uri="{FF2B5EF4-FFF2-40B4-BE49-F238E27FC236}">
                <a16:creationId xmlns:a16="http://schemas.microsoft.com/office/drawing/2014/main" id="{ADBC0BB2-2A88-49F8-BF99-E9E2BCF78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1356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D8118B-05F0-C83D-2A48-75A35F0025DB}"/>
              </a:ext>
            </a:extLst>
          </p:cNvPr>
          <p:cNvSpPr txBox="1"/>
          <p:nvPr/>
        </p:nvSpPr>
        <p:spPr>
          <a:xfrm>
            <a:off x="4413624" y="2418922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497B52-97F4-312C-CCC4-03911BB76D64}"/>
              </a:ext>
            </a:extLst>
          </p:cNvPr>
          <p:cNvSpPr txBox="1"/>
          <p:nvPr/>
        </p:nvSpPr>
        <p:spPr>
          <a:xfrm>
            <a:off x="4419600" y="3907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35" name="Line 47">
            <a:extLst>
              <a:ext uri="{FF2B5EF4-FFF2-40B4-BE49-F238E27FC236}">
                <a16:creationId xmlns:a16="http://schemas.microsoft.com/office/drawing/2014/main" id="{6E6681E6-E4EC-A440-D472-84A9F09B17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98282" y="2765304"/>
            <a:ext cx="1167166" cy="851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6" name="Line 47">
            <a:extLst>
              <a:ext uri="{FF2B5EF4-FFF2-40B4-BE49-F238E27FC236}">
                <a16:creationId xmlns:a16="http://schemas.microsoft.com/office/drawing/2014/main" id="{A999CC56-0717-7F9F-3549-9B0DDB90C3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27022" y="3723063"/>
            <a:ext cx="1214625" cy="86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7" name="Line 47">
            <a:extLst>
              <a:ext uri="{FF2B5EF4-FFF2-40B4-BE49-F238E27FC236}">
                <a16:creationId xmlns:a16="http://schemas.microsoft.com/office/drawing/2014/main" id="{CF27F4AD-2FD1-0DB1-9CA4-B4CBE0F5ED5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98283" y="3849467"/>
            <a:ext cx="1243363" cy="315629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70A38E-DB49-B9C8-735F-6722A8508DD3}"/>
              </a:ext>
            </a:extLst>
          </p:cNvPr>
          <p:cNvSpPr txBox="1"/>
          <p:nvPr/>
        </p:nvSpPr>
        <p:spPr>
          <a:xfrm rot="19474930">
            <a:off x="4255517" y="2835822"/>
            <a:ext cx="11544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upset/0.3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9CA23D-6403-D4F5-FC34-DFBA55183BDB}"/>
              </a:ext>
            </a:extLst>
          </p:cNvPr>
          <p:cNvSpPr txBox="1"/>
          <p:nvPr/>
        </p:nvSpPr>
        <p:spPr>
          <a:xfrm>
            <a:off x="4550899" y="3318079"/>
            <a:ext cx="116410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easily/0.2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06106-6C46-5EB3-998D-9B8893115C5A}"/>
              </a:ext>
            </a:extLst>
          </p:cNvPr>
          <p:cNvSpPr txBox="1"/>
          <p:nvPr/>
        </p:nvSpPr>
        <p:spPr>
          <a:xfrm rot="793839">
            <a:off x="4655569" y="3693951"/>
            <a:ext cx="92365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the/0.1</a:t>
            </a:r>
          </a:p>
        </p:txBody>
      </p:sp>
      <p:sp>
        <p:nvSpPr>
          <p:cNvPr id="41" name="Oval 46">
            <a:extLst>
              <a:ext uri="{FF2B5EF4-FFF2-40B4-BE49-F238E27FC236}">
                <a16:creationId xmlns:a16="http://schemas.microsoft.com/office/drawing/2014/main" id="{0DBD8181-0BC3-3041-D61C-510629A34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8" y="2616155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2" name="Oval 46">
            <a:extLst>
              <a:ext uri="{FF2B5EF4-FFF2-40B4-BE49-F238E27FC236}">
                <a16:creationId xmlns:a16="http://schemas.microsoft.com/office/drawing/2014/main" id="{7D988564-6A36-E27D-6B6A-C464D60BE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8" y="356640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3" name="Oval 46">
            <a:extLst>
              <a:ext uri="{FF2B5EF4-FFF2-40B4-BE49-F238E27FC236}">
                <a16:creationId xmlns:a16="http://schemas.microsoft.com/office/drawing/2014/main" id="{815EC68F-4F13-755C-C97F-65D666CCB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8" y="4099804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95512C-E22C-952A-4DD3-FEC467EE7EA2}"/>
              </a:ext>
            </a:extLst>
          </p:cNvPr>
          <p:cNvSpPr txBox="1"/>
          <p:nvPr/>
        </p:nvSpPr>
        <p:spPr>
          <a:xfrm>
            <a:off x="5950733" y="2286000"/>
            <a:ext cx="43633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F147F8-C239-CD5D-5857-AEBA89898A73}"/>
              </a:ext>
            </a:extLst>
          </p:cNvPr>
          <p:cNvSpPr txBox="1"/>
          <p:nvPr/>
        </p:nvSpPr>
        <p:spPr>
          <a:xfrm>
            <a:off x="5946448" y="387120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5C07FE-2030-96C9-639C-F3466EEE690C}"/>
              </a:ext>
            </a:extLst>
          </p:cNvPr>
          <p:cNvSpPr txBox="1"/>
          <p:nvPr/>
        </p:nvSpPr>
        <p:spPr>
          <a:xfrm>
            <a:off x="5943600" y="3369198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C217D07-7DEF-39C0-DD3E-900C75BD3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534592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8" name="Oval 46">
            <a:extLst>
              <a:ext uri="{FF2B5EF4-FFF2-40B4-BE49-F238E27FC236}">
                <a16:creationId xmlns:a16="http://schemas.microsoft.com/office/drawing/2014/main" id="{BA23F7B7-4349-1DFD-E3F8-E90D286DD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067992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8261B5-BB7F-FB9A-69EB-1677AAC4E7A7}"/>
              </a:ext>
            </a:extLst>
          </p:cNvPr>
          <p:cNvSpPr txBox="1"/>
          <p:nvPr/>
        </p:nvSpPr>
        <p:spPr>
          <a:xfrm>
            <a:off x="4419600" y="42880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2622A1-39A5-9DAB-DBC7-5B1A726C6B45}"/>
              </a:ext>
            </a:extLst>
          </p:cNvPr>
          <p:cNvSpPr txBox="1"/>
          <p:nvPr/>
        </p:nvSpPr>
        <p:spPr>
          <a:xfrm>
            <a:off x="4440463" y="4821463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1" name="Line 47">
            <a:extLst>
              <a:ext uri="{FF2B5EF4-FFF2-40B4-BE49-F238E27FC236}">
                <a16:creationId xmlns:a16="http://schemas.microsoft.com/office/drawing/2014/main" id="{7985E7CC-9E19-5289-BA0D-561F0D7CC0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1801" y="5794134"/>
            <a:ext cx="1143000" cy="0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E53D44-BD86-D5EA-34C3-F27F5DBB4279}"/>
              </a:ext>
            </a:extLst>
          </p:cNvPr>
          <p:cNvSpPr txBox="1"/>
          <p:nvPr/>
        </p:nvSpPr>
        <p:spPr>
          <a:xfrm>
            <a:off x="3173752" y="5389064"/>
            <a:ext cx="84670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he/0.5</a:t>
            </a:r>
          </a:p>
        </p:txBody>
      </p:sp>
      <p:sp>
        <p:nvSpPr>
          <p:cNvPr id="53" name="Line 47">
            <a:extLst>
              <a:ext uri="{FF2B5EF4-FFF2-40B4-BE49-F238E27FC236}">
                <a16:creationId xmlns:a16="http://schemas.microsoft.com/office/drawing/2014/main" id="{77974A07-208C-4C2F-5A4D-8B590A8F22B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71800" y="5935704"/>
            <a:ext cx="1180353" cy="311147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54FE52-4A7C-BA05-00C2-9895AB132D5A}"/>
              </a:ext>
            </a:extLst>
          </p:cNvPr>
          <p:cNvSpPr txBox="1"/>
          <p:nvPr/>
        </p:nvSpPr>
        <p:spPr>
          <a:xfrm rot="812667">
            <a:off x="3361860" y="5766964"/>
            <a:ext cx="7264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800" kern="0" dirty="0">
                <a:solidFill>
                  <a:srgbClr val="0070C0"/>
                </a:solidFill>
                <a:latin typeface="Tahoma" panose="020B0604030504040204" pitchFamily="34" charset="0"/>
              </a:rPr>
              <a:t>it/0.3</a:t>
            </a:r>
          </a:p>
        </p:txBody>
      </p:sp>
      <p:sp>
        <p:nvSpPr>
          <p:cNvPr id="55" name="Oval 46">
            <a:extLst>
              <a:ext uri="{FF2B5EF4-FFF2-40B4-BE49-F238E27FC236}">
                <a16:creationId xmlns:a16="http://schemas.microsoft.com/office/drawing/2014/main" id="{97A6A465-C2CE-1743-25B5-60C8D501D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1" y="56596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6" name="Oval 46">
            <a:extLst>
              <a:ext uri="{FF2B5EF4-FFF2-40B4-BE49-F238E27FC236}">
                <a16:creationId xmlns:a16="http://schemas.microsoft.com/office/drawing/2014/main" id="{0502AAA3-500E-2E1F-DF89-9E56D8A62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1" y="6193063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A571A3-A2EF-DC6A-6D17-8909AA3DA0FC}"/>
              </a:ext>
            </a:extLst>
          </p:cNvPr>
          <p:cNvSpPr txBox="1"/>
          <p:nvPr/>
        </p:nvSpPr>
        <p:spPr>
          <a:xfrm>
            <a:off x="4516664" y="5946534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9EFF9A-9153-8C84-231D-F16D23CE0970}"/>
              </a:ext>
            </a:extLst>
          </p:cNvPr>
          <p:cNvSpPr txBox="1"/>
          <p:nvPr/>
        </p:nvSpPr>
        <p:spPr>
          <a:xfrm rot="5400000">
            <a:off x="3437199" y="6256599"/>
            <a:ext cx="4363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rgbClr val="0070C0"/>
                </a:solidFill>
                <a:latin typeface="Tahoma" panose="020B0604030504040204" pitchFamily="34" charset="0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104A51-859A-EE92-F614-381B46902E6C}"/>
                  </a:ext>
                </a:extLst>
              </p:cNvPr>
              <p:cNvSpPr txBox="1"/>
              <p:nvPr/>
            </p:nvSpPr>
            <p:spPr>
              <a:xfrm>
                <a:off x="4114800" y="1733490"/>
                <a:ext cx="203653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5104A51-859A-EE92-F614-381B46902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1733490"/>
                <a:ext cx="2036537" cy="400110"/>
              </a:xfrm>
              <a:prstGeom prst="rect">
                <a:avLst/>
              </a:prstGeom>
              <a:blipFill>
                <a:blip r:embed="rId4"/>
                <a:stretch>
                  <a:fillRect r="-119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1D4F93-C993-4190-B0A3-9BFC92689344}"/>
                  </a:ext>
                </a:extLst>
              </p:cNvPr>
              <p:cNvSpPr txBox="1"/>
              <p:nvPr/>
            </p:nvSpPr>
            <p:spPr>
              <a:xfrm>
                <a:off x="2364546" y="1718047"/>
                <a:ext cx="19026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D1D4F93-C993-4190-B0A3-9BFC92689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546" y="1718047"/>
                <a:ext cx="1902654" cy="400110"/>
              </a:xfrm>
              <a:prstGeom prst="rect">
                <a:avLst/>
              </a:prstGeom>
              <a:blipFill>
                <a:blip r:embed="rId5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B66474A-118D-4BB3-C230-66F99A10E07D}"/>
                  </a:ext>
                </a:extLst>
              </p:cNvPr>
              <p:cNvSpPr txBox="1"/>
              <p:nvPr/>
            </p:nvSpPr>
            <p:spPr>
              <a:xfrm>
                <a:off x="990600" y="1710164"/>
                <a:ext cx="190265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∣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kumimoji="0" 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B66474A-118D-4BB3-C230-66F99A10E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710164"/>
                <a:ext cx="1902654" cy="400110"/>
              </a:xfrm>
              <a:prstGeom prst="rect">
                <a:avLst/>
              </a:prstGeom>
              <a:blipFill>
                <a:blip r:embed="rId6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Line 47">
            <a:extLst>
              <a:ext uri="{FF2B5EF4-FFF2-40B4-BE49-F238E27FC236}">
                <a16:creationId xmlns:a16="http://schemas.microsoft.com/office/drawing/2014/main" id="{6D7B36C4-69DD-58B9-953C-86E22FA592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200" y="4800600"/>
            <a:ext cx="1143000" cy="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EAB815-B258-7448-6D51-5D1D46484E8E}"/>
                  </a:ext>
                </a:extLst>
              </p:cNvPr>
              <p:cNvSpPr txBox="1"/>
              <p:nvPr/>
            </p:nvSpPr>
            <p:spPr>
              <a:xfrm>
                <a:off x="454384" y="4352052"/>
                <a:ext cx="40921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EAB815-B258-7448-6D51-5D1D46484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4" y="4352052"/>
                <a:ext cx="40921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46">
            <a:extLst>
              <a:ext uri="{FF2B5EF4-FFF2-40B4-BE49-F238E27FC236}">
                <a16:creationId xmlns:a16="http://schemas.microsoft.com/office/drawing/2014/main" id="{3E03952E-63A5-FCD4-EF02-666AC4F11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438400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p:sp>
        <p:nvSpPr>
          <p:cNvPr id="6" name="Line 47">
            <a:extLst>
              <a:ext uri="{FF2B5EF4-FFF2-40B4-BE49-F238E27FC236}">
                <a16:creationId xmlns:a16="http://schemas.microsoft.com/office/drawing/2014/main" id="{609194DD-8D41-D004-CF1D-F4FC61766B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53048" y="2590800"/>
            <a:ext cx="281152" cy="5255"/>
          </a:xfrm>
          <a:prstGeom prst="line">
            <a:avLst/>
          </a:prstGeom>
          <a:noFill/>
          <a:ln w="38100">
            <a:solidFill>
              <a:srgbClr val="0070C0"/>
            </a:solidFill>
            <a:miter lim="800000"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E14BC22-DE0B-0AD9-9DD7-E612EB98CD5F}"/>
                  </a:ext>
                </a:extLst>
              </p:cNvPr>
              <p:cNvSpPr txBox="1"/>
              <p:nvPr/>
            </p:nvSpPr>
            <p:spPr>
              <a:xfrm>
                <a:off x="7024507" y="1999663"/>
                <a:ext cx="33699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E14BC22-DE0B-0AD9-9DD7-E612EB98C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507" y="1999663"/>
                <a:ext cx="336995" cy="461665"/>
              </a:xfrm>
              <a:prstGeom prst="rect">
                <a:avLst/>
              </a:prstGeom>
              <a:blipFill>
                <a:blip r:embed="rId8"/>
                <a:stretch>
                  <a:fillRect l="-3571" r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90C1305-DCFC-C0B6-E538-B5A846945E67}"/>
              </a:ext>
            </a:extLst>
          </p:cNvPr>
          <p:cNvGrpSpPr/>
          <p:nvPr/>
        </p:nvGrpSpPr>
        <p:grpSpPr>
          <a:xfrm>
            <a:off x="990600" y="2205335"/>
            <a:ext cx="4908995" cy="2447330"/>
            <a:chOff x="990600" y="2205335"/>
            <a:chExt cx="4908995" cy="2447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405B758-7115-8C6E-B2D8-89E1E9D5DC91}"/>
                    </a:ext>
                  </a:extLst>
                </p:cNvPr>
                <p:cNvSpPr txBox="1"/>
                <p:nvPr/>
              </p:nvSpPr>
              <p:spPr>
                <a:xfrm>
                  <a:off x="5562600" y="2205335"/>
                  <a:ext cx="3369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405B758-7115-8C6E-B2D8-89E1E9D5D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600" y="2205335"/>
                  <a:ext cx="336995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7273" r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99D8FDD-4249-03BA-B3BD-126845BED0A8}"/>
                    </a:ext>
                  </a:extLst>
                </p:cNvPr>
                <p:cNvSpPr txBox="1"/>
                <p:nvPr/>
              </p:nvSpPr>
              <p:spPr>
                <a:xfrm>
                  <a:off x="4038600" y="3048000"/>
                  <a:ext cx="33699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99D8FDD-4249-03BA-B3BD-126845BED0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3048000"/>
                  <a:ext cx="336995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5455"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04BD061-006A-D61A-4BBF-1DDDD5527418}"/>
                    </a:ext>
                  </a:extLst>
                </p:cNvPr>
                <p:cNvSpPr txBox="1"/>
                <p:nvPr/>
              </p:nvSpPr>
              <p:spPr>
                <a:xfrm>
                  <a:off x="2286000" y="3200400"/>
                  <a:ext cx="51605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04BD061-006A-D61A-4BBF-1DDDD5527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3200400"/>
                  <a:ext cx="516051" cy="461665"/>
                </a:xfrm>
                <a:prstGeom prst="rect">
                  <a:avLst/>
                </a:prstGeom>
                <a:blipFill>
                  <a:blip r:embed="rId11"/>
                  <a:stretch>
                    <a:fillRect r="-14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3505B65-B826-2ED2-17DC-345371376017}"/>
                    </a:ext>
                  </a:extLst>
                </p:cNvPr>
                <p:cNvSpPr txBox="1"/>
                <p:nvPr/>
              </p:nvSpPr>
              <p:spPr>
                <a:xfrm>
                  <a:off x="990600" y="4191000"/>
                  <a:ext cx="51605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3505B65-B826-2ED2-17DC-3453713760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4191000"/>
                  <a:ext cx="516051" cy="461665"/>
                </a:xfrm>
                <a:prstGeom prst="rect">
                  <a:avLst/>
                </a:prstGeom>
                <a:blipFill>
                  <a:blip r:embed="rId12"/>
                  <a:stretch>
                    <a:fillRect r="-154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2" name="Trapezoid 81">
            <a:extLst>
              <a:ext uri="{FF2B5EF4-FFF2-40B4-BE49-F238E27FC236}">
                <a16:creationId xmlns:a16="http://schemas.microsoft.com/office/drawing/2014/main" id="{3C09EE61-D658-247D-3B1C-1D91D970C93E}"/>
              </a:ext>
            </a:extLst>
          </p:cNvPr>
          <p:cNvSpPr/>
          <p:nvPr/>
        </p:nvSpPr>
        <p:spPr bwMode="auto">
          <a:xfrm>
            <a:off x="2209800" y="1710164"/>
            <a:ext cx="2260514" cy="2217761"/>
          </a:xfrm>
          <a:prstGeom prst="trapezoid">
            <a:avLst>
              <a:gd name="adj" fmla="val 18839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itle 83">
            <a:extLst>
              <a:ext uri="{FF2B5EF4-FFF2-40B4-BE49-F238E27FC236}">
                <a16:creationId xmlns:a16="http://schemas.microsoft.com/office/drawing/2014/main" id="{EFBE62AD-2BCD-579C-2DBF-D0DBEB5E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B1DE7B-B33B-EF63-770A-DA9967B30A18}"/>
                  </a:ext>
                </a:extLst>
              </p:cNvPr>
              <p:cNvSpPr txBox="1"/>
              <p:nvPr/>
            </p:nvSpPr>
            <p:spPr>
              <a:xfrm>
                <a:off x="4953000" y="4572000"/>
                <a:ext cx="4217839" cy="20621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Is the advantage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kern="0" dirty="0">
                    <a:solidFill>
                      <a:srgbClr val="0070C0"/>
                    </a:solidFill>
                    <a:latin typeface="Tahoma" panose="020B0604030504040204" pitchFamily="34" charset="0"/>
                  </a:rPr>
                  <a:t>=gets</a:t>
                </a:r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 really +8?</a:t>
                </a:r>
              </a:p>
              <a:p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Value model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 may be biased because it’s out of date.  (It doesn’t yet quite know what suffixes the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 tends to generate.)</a:t>
                </a:r>
              </a:p>
              <a:p>
                <a:endParaRPr lang="en-US" kern="0" dirty="0">
                  <a:solidFill>
                    <a:srgbClr val="00B050"/>
                  </a:solidFill>
                  <a:latin typeface="Tahoma" panose="020B0604030504040204" pitchFamily="34" charset="0"/>
                </a:endParaRPr>
              </a:p>
              <a:p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Lookahead estimates use </a:t>
                </a:r>
                <a:r>
                  <a:rPr lang="en-US" i="1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actual</a:t>
                </a:r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kern="0" dirty="0">
                    <a:solidFill>
                      <a:srgbClr val="00B050"/>
                    </a:solidFill>
                    <a:latin typeface="Tahoma" panose="020B0604030504040204" pitchFamily="34" charset="0"/>
                  </a:rPr>
                  <a:t> suffixes; lower bias but higher variance.  Use a weighted average of multiple estimates.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B1DE7B-B33B-EF63-770A-DA9967B30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4572000"/>
                <a:ext cx="4217839" cy="2062103"/>
              </a:xfrm>
              <a:prstGeom prst="rect">
                <a:avLst/>
              </a:prstGeom>
              <a:blipFill>
                <a:blip r:embed="rId13"/>
                <a:stretch>
                  <a:fillRect l="-868" t="-888" r="-1447" b="-2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275C4D59-C2EA-990B-80C9-1885D1A07346}"/>
              </a:ext>
            </a:extLst>
          </p:cNvPr>
          <p:cNvGrpSpPr/>
          <p:nvPr/>
        </p:nvGrpSpPr>
        <p:grpSpPr>
          <a:xfrm>
            <a:off x="5415457" y="182624"/>
            <a:ext cx="1823543" cy="2253544"/>
            <a:chOff x="5415457" y="182624"/>
            <a:chExt cx="1823543" cy="225354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BE64104-2E61-208E-BEC1-73E5776BEF60}"/>
                </a:ext>
              </a:extLst>
            </p:cNvPr>
            <p:cNvSpPr txBox="1"/>
            <p:nvPr/>
          </p:nvSpPr>
          <p:spPr>
            <a:xfrm>
              <a:off x="5415457" y="182624"/>
              <a:ext cx="182354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+mn-ea"/>
                  <a:cs typeface="+mn-cs"/>
                </a:rPr>
                <a:t>Or maybe more like +7 based on lookahead?</a:t>
              </a:r>
              <a:endParaRPr lang="en-US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55B7017-1AD6-7355-F3E8-CEA9F0F8FEFA}"/>
                </a:ext>
              </a:extLst>
            </p:cNvPr>
            <p:cNvCxnSpPr>
              <a:cxnSpLocks/>
              <a:stCxn id="76" idx="2"/>
              <a:endCxn id="66" idx="3"/>
            </p:cNvCxnSpPr>
            <p:nvPr/>
          </p:nvCxnSpPr>
          <p:spPr bwMode="auto">
            <a:xfrm flipH="1">
              <a:off x="5899595" y="1013621"/>
              <a:ext cx="427634" cy="1422547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92F5F94-F487-7AFC-2A6F-834B372BF54F}"/>
              </a:ext>
            </a:extLst>
          </p:cNvPr>
          <p:cNvGrpSpPr/>
          <p:nvPr/>
        </p:nvGrpSpPr>
        <p:grpSpPr>
          <a:xfrm>
            <a:off x="7244257" y="235803"/>
            <a:ext cx="1823543" cy="1994693"/>
            <a:chOff x="7244257" y="235803"/>
            <a:chExt cx="1823543" cy="199469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EE46B52-3564-3542-F24A-689A8061F79C}"/>
                </a:ext>
              </a:extLst>
            </p:cNvPr>
            <p:cNvSpPr txBox="1"/>
            <p:nvPr/>
          </p:nvSpPr>
          <p:spPr>
            <a:xfrm>
              <a:off x="7244257" y="235803"/>
              <a:ext cx="182354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+mn-ea"/>
                  <a:cs typeface="+mn-cs"/>
                </a:rPr>
                <a:t>Or even +10 based on more lookahead?</a:t>
              </a:r>
              <a:endParaRPr lang="en-US" dirty="0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B89C973-CAD4-7DDF-1558-B1DC91E0CE5A}"/>
                </a:ext>
              </a:extLst>
            </p:cNvPr>
            <p:cNvCxnSpPr>
              <a:cxnSpLocks/>
              <a:stCxn id="78" idx="2"/>
              <a:endCxn id="65" idx="3"/>
            </p:cNvCxnSpPr>
            <p:nvPr/>
          </p:nvCxnSpPr>
          <p:spPr bwMode="auto">
            <a:xfrm flipH="1">
              <a:off x="7361502" y="1066800"/>
              <a:ext cx="794527" cy="1163696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67CB471-317C-48CC-CAF7-A613BA806A0C}"/>
              </a:ext>
            </a:extLst>
          </p:cNvPr>
          <p:cNvSpPr txBox="1"/>
          <p:nvPr/>
        </p:nvSpPr>
        <p:spPr>
          <a:xfrm>
            <a:off x="2667000" y="2099846"/>
            <a:ext cx="1303562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kern="0" dirty="0">
                <a:solidFill>
                  <a:srgbClr val="00B050"/>
                </a:solidFill>
                <a:latin typeface="Tahoma" panose="020B0604030504040204" pitchFamily="34" charset="0"/>
              </a:rPr>
              <a:t>achieved +8</a:t>
            </a:r>
          </a:p>
        </p:txBody>
      </p:sp>
    </p:spTree>
    <p:extLst>
      <p:ext uri="{BB962C8B-B14F-4D97-AF65-F5344CB8AC3E}">
        <p14:creationId xmlns:p14="http://schemas.microsoft.com/office/powerpoint/2010/main" val="408618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881A-E313-6E30-9BB0-49A81837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DPO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43AA5-4E05-A4B6-390B-BE5E6A9BC9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AC069-BC66-1FD7-D466-D92FB2FD88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181</a:t>
            </a:fld>
            <a:endParaRPr lang="en-US" alt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2DF90D4-D67F-63F0-BEE2-2585CB996017}"/>
              </a:ext>
            </a:extLst>
          </p:cNvPr>
          <p:cNvGrpSpPr/>
          <p:nvPr/>
        </p:nvGrpSpPr>
        <p:grpSpPr>
          <a:xfrm>
            <a:off x="4292600" y="2819401"/>
            <a:ext cx="4800088" cy="3530251"/>
            <a:chOff x="4292600" y="2819401"/>
            <a:chExt cx="4800088" cy="353025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67022F6-5D60-36C8-7967-B2BE00AB4DB9}"/>
                </a:ext>
              </a:extLst>
            </p:cNvPr>
            <p:cNvGrpSpPr/>
            <p:nvPr/>
          </p:nvGrpSpPr>
          <p:grpSpPr>
            <a:xfrm>
              <a:off x="4292600" y="2819401"/>
              <a:ext cx="4800088" cy="3530251"/>
              <a:chOff x="4292600" y="2819401"/>
              <a:chExt cx="4800088" cy="3530251"/>
            </a:xfrm>
          </p:grpSpPr>
          <p:pic>
            <p:nvPicPr>
              <p:cNvPr id="30" name="Picture 4">
                <a:extLst>
                  <a:ext uri="{FF2B5EF4-FFF2-40B4-BE49-F238E27FC236}">
                    <a16:creationId xmlns:a16="http://schemas.microsoft.com/office/drawing/2014/main" id="{5F3C5AFA-91F7-F877-1F22-9AE39FC8DF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1508"/>
              <a:stretch/>
            </p:blipFill>
            <p:spPr bwMode="auto">
              <a:xfrm>
                <a:off x="4292600" y="2819401"/>
                <a:ext cx="4800088" cy="2120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D54D984-5103-29F4-80E2-2861EE700E9F}"/>
                  </a:ext>
                </a:extLst>
              </p:cNvPr>
              <p:cNvSpPr/>
              <p:nvPr/>
            </p:nvSpPr>
            <p:spPr bwMode="auto">
              <a:xfrm>
                <a:off x="6019800" y="3168041"/>
                <a:ext cx="3072888" cy="17526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029E54-BCF6-7D29-FB99-EEA9B4BCE1DD}"/>
                  </a:ext>
                </a:extLst>
              </p:cNvPr>
              <p:cNvSpPr/>
              <p:nvPr/>
            </p:nvSpPr>
            <p:spPr bwMode="auto">
              <a:xfrm>
                <a:off x="6674068" y="4597052"/>
                <a:ext cx="2307011" cy="17526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3DDF0F2-DB12-FEA8-8D59-CB42AA37C992}"/>
                </a:ext>
              </a:extLst>
            </p:cNvPr>
            <p:cNvSpPr/>
            <p:nvPr/>
          </p:nvSpPr>
          <p:spPr bwMode="auto">
            <a:xfrm>
              <a:off x="6248400" y="4879033"/>
              <a:ext cx="205636" cy="150167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EA47E9-EAE3-8012-A540-681423C1A92B}"/>
              </a:ext>
            </a:extLst>
          </p:cNvPr>
          <p:cNvGrpSpPr/>
          <p:nvPr/>
        </p:nvGrpSpPr>
        <p:grpSpPr>
          <a:xfrm>
            <a:off x="4292600" y="2819400"/>
            <a:ext cx="4800088" cy="3625241"/>
            <a:chOff x="4292600" y="2819400"/>
            <a:chExt cx="4800088" cy="362524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782E2FE-963F-50CA-BBFA-EFC3779A437D}"/>
                </a:ext>
              </a:extLst>
            </p:cNvPr>
            <p:cNvGrpSpPr/>
            <p:nvPr/>
          </p:nvGrpSpPr>
          <p:grpSpPr>
            <a:xfrm>
              <a:off x="4292600" y="2819400"/>
              <a:ext cx="4800088" cy="3625241"/>
              <a:chOff x="4292600" y="2851759"/>
              <a:chExt cx="4800088" cy="3625241"/>
            </a:xfrm>
          </p:grpSpPr>
          <p:pic>
            <p:nvPicPr>
              <p:cNvPr id="36" name="Picture 4">
                <a:extLst>
                  <a:ext uri="{FF2B5EF4-FFF2-40B4-BE49-F238E27FC236}">
                    <a16:creationId xmlns:a16="http://schemas.microsoft.com/office/drawing/2014/main" id="{AB2AA512-4453-0D85-E6DA-5AA01B93B5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2600" y="2851759"/>
                <a:ext cx="4800088" cy="3625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0A6877-4FB6-E3EE-3CB6-577CC9963C20}"/>
                  </a:ext>
                </a:extLst>
              </p:cNvPr>
              <p:cNvSpPr/>
              <p:nvPr/>
            </p:nvSpPr>
            <p:spPr bwMode="auto">
              <a:xfrm>
                <a:off x="6019800" y="3200400"/>
                <a:ext cx="3072888" cy="1752600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30CAE4-1834-AA04-C75E-D07FCE0CD899}"/>
                </a:ext>
              </a:extLst>
            </p:cNvPr>
            <p:cNvSpPr/>
            <p:nvPr/>
          </p:nvSpPr>
          <p:spPr bwMode="auto">
            <a:xfrm>
              <a:off x="6248400" y="4879033"/>
              <a:ext cx="205636" cy="150167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478FE1-9A54-8CDE-BC6C-12709E0ABBC6}"/>
              </a:ext>
            </a:extLst>
          </p:cNvPr>
          <p:cNvGrpSpPr/>
          <p:nvPr/>
        </p:nvGrpSpPr>
        <p:grpSpPr>
          <a:xfrm>
            <a:off x="4292600" y="2819400"/>
            <a:ext cx="2402490" cy="3625241"/>
            <a:chOff x="9373112" y="2819400"/>
            <a:chExt cx="2402490" cy="3625241"/>
          </a:xfrm>
        </p:grpSpPr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E3D6D0D1-FC77-F134-70A0-8E817918B5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9"/>
            <a:stretch/>
          </p:blipFill>
          <p:spPr bwMode="auto">
            <a:xfrm>
              <a:off x="9373112" y="2819400"/>
              <a:ext cx="2402490" cy="3625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E336900-8AED-31E2-E484-6EFD69C012B3}"/>
                </a:ext>
              </a:extLst>
            </p:cNvPr>
            <p:cNvSpPr/>
            <p:nvPr/>
          </p:nvSpPr>
          <p:spPr bwMode="auto">
            <a:xfrm>
              <a:off x="11277600" y="3733801"/>
              <a:ext cx="498002" cy="12954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">
            <a:extLst>
              <a:ext uri="{FF2B5EF4-FFF2-40B4-BE49-F238E27FC236}">
                <a16:creationId xmlns:a16="http://schemas.microsoft.com/office/drawing/2014/main" id="{46653C59-8BF1-128C-02C8-A137D3F1B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0" y="2819400"/>
            <a:ext cx="4800088" cy="362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5C433D4E-09C2-7AA7-4991-B2CF5803C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5723568" cy="4876800"/>
          </a:xfrm>
          <a:solidFill>
            <a:schemeClr val="bg1"/>
          </a:solidFill>
        </p:spPr>
        <p:txBody>
          <a:bodyPr/>
          <a:lstStyle/>
          <a:p>
            <a:r>
              <a:rPr lang="en-US" sz="2000" dirty="0"/>
              <a:t>RLHF learns a separate reward model to explain human preferences, and then does RL to make the LM give higher probability to higher-reward sequences..</a:t>
            </a:r>
          </a:p>
          <a:p>
            <a:r>
              <a:rPr lang="en-US" sz="2000" dirty="0"/>
              <a:t>Could we skip learning a separate reward model?  Just define r(</a:t>
            </a:r>
            <a:r>
              <a:rPr lang="en-US" sz="2000" dirty="0" err="1"/>
              <a:t>x,y</a:t>
            </a:r>
            <a:r>
              <a:rPr lang="en-US" sz="2000" dirty="0"/>
              <a:t>) = log p(y | x).</a:t>
            </a:r>
          </a:p>
          <a:p>
            <a:r>
              <a:rPr lang="en-US" sz="2000" dirty="0"/>
              <a:t>This says that the human preference y &gt; y’ is explained by the difference in their </a:t>
            </a:r>
            <a:r>
              <a:rPr lang="en-US" sz="2000" dirty="0" err="1"/>
              <a:t>logprobs</a:t>
            </a:r>
            <a:r>
              <a:rPr lang="en-US" sz="2000" dirty="0"/>
              <a:t>.</a:t>
            </a:r>
          </a:p>
          <a:p>
            <a:r>
              <a:rPr lang="en-US" sz="2000" dirty="0">
                <a:sym typeface="Symbol" panose="05050102010706020507" pitchFamily="18" charset="2"/>
              </a:rPr>
              <a:t>Now when fine-tuning the reward model as before to maximize log-likelihood of observed preferences, log (</a:t>
            </a:r>
            <a:r>
              <a:rPr lang="en-US" sz="2000" dirty="0"/>
              <a:t>r(</a:t>
            </a:r>
            <a:r>
              <a:rPr lang="en-US" sz="2000" dirty="0" err="1"/>
              <a:t>x,y</a:t>
            </a:r>
            <a:r>
              <a:rPr lang="en-US" sz="2000" dirty="0"/>
              <a:t>) – r(</a:t>
            </a:r>
            <a:r>
              <a:rPr lang="en-US" sz="2000" dirty="0" err="1"/>
              <a:t>x,y</a:t>
            </a:r>
            <a:r>
              <a:rPr lang="en-US" sz="2000" dirty="0"/>
              <a:t>’)), it automatically tries to raise p(y | x) &gt; p(y’ | x).</a:t>
            </a:r>
          </a:p>
          <a:p>
            <a:r>
              <a:rPr lang="en-US" sz="2000" dirty="0"/>
              <a:t>Usually, the </a:t>
            </a:r>
            <a:r>
              <a:rPr lang="en-US" sz="2000" dirty="0" err="1"/>
              <a:t>arg</a:t>
            </a:r>
            <a:r>
              <a:rPr lang="en-US" sz="2000" dirty="0"/>
              <a:t> to </a:t>
            </a:r>
            <a:r>
              <a:rPr lang="en-US" sz="2000" dirty="0">
                <a:sym typeface="Symbol" panose="05050102010706020507" pitchFamily="18" charset="2"/>
              </a:rPr>
              <a:t> is linearly transformed: </a:t>
            </a:r>
          </a:p>
          <a:p>
            <a:pPr lvl="1"/>
            <a:r>
              <a:rPr lang="en-US" sz="1600" dirty="0">
                <a:sym typeface="Symbol" panose="05050102010706020507" pitchFamily="18" charset="2"/>
              </a:rPr>
              <a:t>Subtract log p</a:t>
            </a:r>
            <a:r>
              <a:rPr lang="en-US" sz="1600" baseline="-25000" dirty="0">
                <a:sym typeface="Symbol" panose="05050102010706020507" pitchFamily="18" charset="2"/>
              </a:rPr>
              <a:t>0</a:t>
            </a:r>
            <a:r>
              <a:rPr lang="en-US" sz="1600" dirty="0">
                <a:sym typeface="Symbol" panose="05050102010706020507" pitchFamily="18" charset="2"/>
              </a:rPr>
              <a:t>(y | x) – log p</a:t>
            </a:r>
            <a:r>
              <a:rPr lang="en-US" sz="1600" baseline="-25000" dirty="0">
                <a:sym typeface="Symbol" panose="05050102010706020507" pitchFamily="18" charset="2"/>
              </a:rPr>
              <a:t>0</a:t>
            </a:r>
            <a:r>
              <a:rPr lang="en-US" sz="1600" dirty="0">
                <a:sym typeface="Symbol" panose="05050102010706020507" pitchFamily="18" charset="2"/>
              </a:rPr>
              <a:t>(y’ | x) where p</a:t>
            </a:r>
            <a:r>
              <a:rPr lang="en-US" sz="1600" baseline="-25000" dirty="0">
                <a:sym typeface="Symbol" panose="05050102010706020507" pitchFamily="18" charset="2"/>
              </a:rPr>
              <a:t>0</a:t>
            </a:r>
            <a:r>
              <a:rPr lang="en-US" sz="1600" dirty="0">
                <a:sym typeface="Symbol" panose="05050102010706020507" pitchFamily="18" charset="2"/>
              </a:rPr>
              <a:t> is the base model – so initially, we predict  = 0.5</a:t>
            </a:r>
          </a:p>
          <a:p>
            <a:pPr lvl="1"/>
            <a:r>
              <a:rPr lang="en-US" sz="1600" dirty="0">
                <a:sym typeface="Symbol" panose="05050102010706020507" pitchFamily="18" charset="2"/>
              </a:rPr>
              <a:t>Divide by a temperature T</a:t>
            </a:r>
          </a:p>
          <a:p>
            <a:pPr lvl="1"/>
            <a:endParaRPr 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097675-1130-7A66-EE74-EA8071DFA304}"/>
              </a:ext>
            </a:extLst>
          </p:cNvPr>
          <p:cNvSpPr txBox="1"/>
          <p:nvPr/>
        </p:nvSpPr>
        <p:spPr>
          <a:xfrm>
            <a:off x="6096000" y="6169968"/>
            <a:ext cx="568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y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234DDC-EAF1-CE7F-8934-9223FC5170D4}"/>
              </a:ext>
            </a:extLst>
          </p:cNvPr>
          <p:cNvSpPr txBox="1"/>
          <p:nvPr/>
        </p:nvSpPr>
        <p:spPr>
          <a:xfrm>
            <a:off x="7818287" y="2743200"/>
            <a:ext cx="9447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r(</a:t>
            </a:r>
            <a:r>
              <a:rPr kumimoji="1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x,y</a:t>
            </a:r>
            <a:r>
              <a:rPr kumimoji="1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6837EF8-198A-633E-7026-62C056FB86F3}"/>
                  </a:ext>
                </a:extLst>
              </p:cNvPr>
              <p:cNvSpPr txBox="1"/>
              <p:nvPr/>
            </p:nvSpPr>
            <p:spPr>
              <a:xfrm>
                <a:off x="6275018" y="1143000"/>
                <a:ext cx="2868982" cy="1520416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rgbClr val="FFCC00"/>
                  </a:buClr>
                  <a:defRPr/>
                </a:pPr>
                <a:r>
                  <a:rPr kumimoji="1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sym typeface="Symbol" panose="05050102010706020507" pitchFamily="18" charset="2"/>
                  </a:rPr>
                  <a:t>Sigmoid function </a:t>
                </a:r>
                <a14:m>
                  <m:oMath xmlns:m="http://schemas.openxmlformats.org/officeDocument/2006/math">
                    <m:r>
                      <a:rPr kumimoji="1" lang="en-US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𝜎</m:t>
                    </m:r>
                    <m:r>
                      <a:rPr kumimoji="1" lang="en-US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:</m:t>
                    </m:r>
                    <m:r>
                      <a:rPr kumimoji="1" lang="en-US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ℝ</m:t>
                    </m:r>
                    <m:r>
                      <a:rPr kumimoji="1" lang="en-US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→</m:t>
                    </m:r>
                    <m:d>
                      <m:dPr>
                        <m:ctrlPr>
                          <a:rPr kumimoji="1" lang="en-US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1" lang="en-US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0,1</m:t>
                        </m:r>
                      </m:e>
                    </m:d>
                  </m:oMath>
                </a14:m>
                <a:endParaRPr kumimoji="1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sym typeface="Symbol" panose="05050102010706020507" pitchFamily="18" charset="2"/>
                </a:endParaRPr>
              </a:p>
              <a:p>
                <a:pPr>
                  <a:spcBef>
                    <a:spcPct val="20000"/>
                  </a:spcBef>
                  <a:buClr>
                    <a:srgbClr val="FFCC00"/>
                  </a:buClr>
                  <a:defRPr/>
                </a:pPr>
                <a:r>
                  <a:rPr kumimoji="1" lang="en-US" kern="0" dirty="0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p(human prefers y to y’)</a:t>
                </a:r>
              </a:p>
              <a:p>
                <a:pPr>
                  <a:spcBef>
                    <a:spcPct val="20000"/>
                  </a:spcBef>
                  <a:buClr>
                    <a:srgbClr val="FFCC00"/>
                  </a:buClr>
                  <a:defRPr/>
                </a:pPr>
                <a:r>
                  <a:rPr kumimoji="1" lang="en-US" kern="0" dirty="0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  = 0.5 if r(</a:t>
                </a:r>
                <a:r>
                  <a:rPr kumimoji="1" lang="en-US" kern="0" dirty="0" err="1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x,y</a:t>
                </a:r>
                <a:r>
                  <a:rPr kumimoji="1" lang="en-US" kern="0" dirty="0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) = r(</a:t>
                </a:r>
                <a:r>
                  <a:rPr kumimoji="1" lang="en-US" kern="0" dirty="0" err="1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x,y</a:t>
                </a:r>
                <a:r>
                  <a:rPr kumimoji="1" lang="en-US" kern="0" dirty="0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’)</a:t>
                </a:r>
              </a:p>
              <a:p>
                <a:pPr>
                  <a:spcBef>
                    <a:spcPct val="20000"/>
                  </a:spcBef>
                  <a:buClr>
                    <a:srgbClr val="FFCC00"/>
                  </a:buClr>
                  <a:defRPr/>
                </a:pPr>
                <a:r>
                  <a:rPr kumimoji="1" lang="en-US" kern="0" dirty="0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     0.95 if r(</a:t>
                </a:r>
                <a:r>
                  <a:rPr kumimoji="1" lang="en-US" kern="0" dirty="0" err="1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x,y</a:t>
                </a:r>
                <a:r>
                  <a:rPr kumimoji="1" lang="en-US" kern="0" dirty="0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) – r(</a:t>
                </a:r>
                <a:r>
                  <a:rPr kumimoji="1" lang="en-US" kern="0" dirty="0" err="1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x,y</a:t>
                </a:r>
                <a:r>
                  <a:rPr kumimoji="1" lang="en-US" kern="0" dirty="0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’) = 2</a:t>
                </a:r>
              </a:p>
              <a:p>
                <a:pPr>
                  <a:spcBef>
                    <a:spcPct val="20000"/>
                  </a:spcBef>
                  <a:buClr>
                    <a:srgbClr val="FFCC00"/>
                  </a:buClr>
                  <a:defRPr/>
                </a:pPr>
                <a:r>
                  <a:rPr kumimoji="1" lang="en-US" kern="0" dirty="0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     0.05 if r(</a:t>
                </a:r>
                <a:r>
                  <a:rPr kumimoji="1" lang="en-US" kern="0" dirty="0" err="1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x,y</a:t>
                </a:r>
                <a:r>
                  <a:rPr kumimoji="1" lang="en-US" kern="0" dirty="0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’) – r(</a:t>
                </a:r>
                <a:r>
                  <a:rPr kumimoji="1" lang="en-US" kern="0" dirty="0" err="1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x,y</a:t>
                </a:r>
                <a:r>
                  <a:rPr kumimoji="1" lang="en-US" kern="0" dirty="0">
                    <a:solidFill>
                      <a:srgbClr val="000000"/>
                    </a:solidFill>
                    <a:latin typeface="Tahoma"/>
                    <a:sym typeface="Symbol" panose="05050102010706020507" pitchFamily="18" charset="2"/>
                  </a:rPr>
                  <a:t>) = 2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6837EF8-198A-633E-7026-62C056FB8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018" y="1143000"/>
                <a:ext cx="2868982" cy="1520416"/>
              </a:xfrm>
              <a:prstGeom prst="rect">
                <a:avLst/>
              </a:prstGeom>
              <a:blipFill>
                <a:blip r:embed="rId3"/>
                <a:stretch>
                  <a:fillRect l="-1062" t="-1205" b="-4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69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 animBg="1"/>
      <p:bldP spid="44" grpId="0"/>
      <p:bldP spid="45" grpId="0"/>
      <p:bldP spid="4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: Beveled 61">
            <a:extLst>
              <a:ext uri="{FF2B5EF4-FFF2-40B4-BE49-F238E27FC236}">
                <a16:creationId xmlns:a16="http://schemas.microsoft.com/office/drawing/2014/main" id="{167B0EEC-9846-4D1E-805D-202BE7DBD3F9}"/>
              </a:ext>
            </a:extLst>
          </p:cNvPr>
          <p:cNvSpPr/>
          <p:nvPr/>
        </p:nvSpPr>
        <p:spPr bwMode="auto">
          <a:xfrm>
            <a:off x="2900517" y="4419600"/>
            <a:ext cx="1183432" cy="461665"/>
          </a:xfrm>
          <a:prstGeom prst="bevel">
            <a:avLst/>
          </a:prstGeom>
          <a:solidFill>
            <a:srgbClr val="79C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7520CF-0EE0-4295-B8FB-738A2FE9559E}"/>
              </a:ext>
            </a:extLst>
          </p:cNvPr>
          <p:cNvGrpSpPr/>
          <p:nvPr/>
        </p:nvGrpSpPr>
        <p:grpSpPr>
          <a:xfrm>
            <a:off x="2573673" y="5562601"/>
            <a:ext cx="5808327" cy="457199"/>
            <a:chOff x="2573673" y="5562601"/>
            <a:chExt cx="5808327" cy="4571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963CD5-BCD7-4E9C-AE4D-B5749E1DF350}"/>
                </a:ext>
              </a:extLst>
            </p:cNvPr>
            <p:cNvSpPr/>
            <p:nvPr/>
          </p:nvSpPr>
          <p:spPr>
            <a:xfrm rot="16200000" flipH="1" flipV="1">
              <a:off x="3307322" y="4828952"/>
              <a:ext cx="437703" cy="1905001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3BC5EF2-6B3D-430C-BE9D-CB7901C96899}"/>
                </a:ext>
              </a:extLst>
            </p:cNvPr>
            <p:cNvSpPr/>
            <p:nvPr/>
          </p:nvSpPr>
          <p:spPr>
            <a:xfrm rot="16200000" flipH="1" flipV="1">
              <a:off x="3479982" y="5743986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1827D9-4623-4112-AAD8-51105B352B85}"/>
                </a:ext>
              </a:extLst>
            </p:cNvPr>
            <p:cNvSpPr/>
            <p:nvPr/>
          </p:nvSpPr>
          <p:spPr>
            <a:xfrm rot="16200000" flipH="1" flipV="1">
              <a:off x="3125049" y="5743986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CE8946-ED87-4DAF-9865-78F62BEA7732}"/>
                </a:ext>
              </a:extLst>
            </p:cNvPr>
            <p:cNvSpPr/>
            <p:nvPr/>
          </p:nvSpPr>
          <p:spPr>
            <a:xfrm rot="16200000" flipH="1" flipV="1">
              <a:off x="2770116" y="5743986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4F537F1-1739-4F84-9250-033108D7F616}"/>
                </a:ext>
              </a:extLst>
            </p:cNvPr>
            <p:cNvSpPr/>
            <p:nvPr/>
          </p:nvSpPr>
          <p:spPr>
            <a:xfrm rot="16200000" flipH="1" flipV="1">
              <a:off x="3834915" y="5743986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9A661AE-1DE4-47C5-AB49-10FC1BF1B2E4}"/>
                </a:ext>
              </a:extLst>
            </p:cNvPr>
            <p:cNvSpPr/>
            <p:nvPr/>
          </p:nvSpPr>
          <p:spPr>
            <a:xfrm rot="16200000" flipH="1" flipV="1">
              <a:off x="4189848" y="5743986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A30F7F0-95F0-49EA-AC37-04805F3ECE39}"/>
                    </a:ext>
                  </a:extLst>
                </p:cNvPr>
                <p:cNvSpPr txBox="1"/>
                <p:nvPr/>
              </p:nvSpPr>
              <p:spPr>
                <a:xfrm>
                  <a:off x="4678708" y="5616163"/>
                  <a:ext cx="3703292" cy="403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>
                      <a:latin typeface="+mn-lt"/>
                    </a:rPr>
                    <a:t>(attributes of voter x)</a:t>
                  </a: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A30F7F0-95F0-49EA-AC37-04805F3EC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8708" y="5616163"/>
                  <a:ext cx="3703292" cy="403637"/>
                </a:xfrm>
                <a:prstGeom prst="rect">
                  <a:avLst/>
                </a:prstGeom>
                <a:blipFill>
                  <a:blip r:embed="rId2"/>
                  <a:stretch>
                    <a:fillRect t="-14925" b="-238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F73B78-0BEC-4953-ADF1-3DF3966C1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voters in an 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619350-E71B-4E97-ACE8-757199CD8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648200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x is a voter with attributes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sz="2400" dirty="0">
                    <a:solidFill>
                      <a:srgbClr val="0070C0"/>
                    </a:solidFill>
                  </a:rPr>
                  <a:t>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{D,A,R} is a vote  </a:t>
                </a:r>
                <a:r>
                  <a:rPr lang="en-US" sz="2000" dirty="0">
                    <a:solidFill>
                      <a:srgbClr val="0070C0"/>
                    </a:solidFill>
                  </a:rPr>
                  <a:t>(D=Democratic, A=Abstain, R=Republican)</a:t>
                </a:r>
              </a:p>
              <a:p>
                <a:r>
                  <a:rPr lang="en-US" sz="2400" dirty="0"/>
                  <a:t>We’ll train p(</a:t>
                </a:r>
                <a:r>
                  <a:rPr lang="en-US" sz="2400" dirty="0">
                    <a:solidFill>
                      <a:srgbClr val="0070C0"/>
                    </a:solidFill>
                  </a:rPr>
                  <a:t>y </a:t>
                </a:r>
                <a:r>
                  <a:rPr lang="en-US" sz="2400" dirty="0"/>
                  <a:t>| </a:t>
                </a:r>
                <a:r>
                  <a:rPr lang="en-US" sz="2400" dirty="0">
                    <a:solidFill>
                      <a:srgbClr val="FF0000"/>
                    </a:solidFill>
                  </a:rPr>
                  <a:t>x</a:t>
                </a:r>
                <a:r>
                  <a:rPr lang="en-US" sz="2400" dirty="0"/>
                  <a:t>) based on polls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619350-E71B-4E97-ACE8-757199CD8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648200"/>
              </a:xfrm>
              <a:blipFill>
                <a:blip r:embed="rId3"/>
                <a:stretch>
                  <a:fillRect l="-912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BBB29-6CED-4DDF-BAA2-C601CADD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FBB3E-526E-447D-9F3E-F79AF05E72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C708AD9-0105-43BD-9897-B0F21875668A}"/>
              </a:ext>
            </a:extLst>
          </p:cNvPr>
          <p:cNvGrpSpPr/>
          <p:nvPr/>
        </p:nvGrpSpPr>
        <p:grpSpPr>
          <a:xfrm>
            <a:off x="2164108" y="4600987"/>
            <a:ext cx="2065615" cy="1704117"/>
            <a:chOff x="2164108" y="4600987"/>
            <a:chExt cx="2065615" cy="170411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8FA5460-E754-4EE3-ABFD-5371C3603F7A}"/>
                </a:ext>
              </a:extLst>
            </p:cNvPr>
            <p:cNvGrpSpPr/>
            <p:nvPr/>
          </p:nvGrpSpPr>
          <p:grpSpPr>
            <a:xfrm>
              <a:off x="2192673" y="4600987"/>
              <a:ext cx="2037050" cy="1642561"/>
              <a:chOff x="2192673" y="4600987"/>
              <a:chExt cx="2037050" cy="1642561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0B8BA30-10CD-4B47-9B51-CC4CAA2090A9}"/>
                  </a:ext>
                </a:extLst>
              </p:cNvPr>
              <p:cNvGrpSpPr/>
              <p:nvPr/>
            </p:nvGrpSpPr>
            <p:grpSpPr>
              <a:xfrm>
                <a:off x="2813703" y="4600987"/>
                <a:ext cx="1416020" cy="1170717"/>
                <a:chOff x="2813703" y="4600987"/>
                <a:chExt cx="1416020" cy="1170717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5E046905-1E7E-4F5A-8AE9-E114D2BEC998}"/>
                    </a:ext>
                  </a:extLst>
                </p:cNvPr>
                <p:cNvGrpSpPr/>
                <p:nvPr/>
              </p:nvGrpSpPr>
              <p:grpSpPr>
                <a:xfrm>
                  <a:off x="3123144" y="4600987"/>
                  <a:ext cx="790229" cy="80363"/>
                  <a:chOff x="1644242" y="3477483"/>
                  <a:chExt cx="790229" cy="80363"/>
                </a:xfrm>
              </p:grpSpPr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B742090A-0397-42C2-8F71-FEA473F10483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2354108" y="3477483"/>
                    <a:ext cx="80363" cy="80363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08336177-64FA-459B-A14F-9D2F92558DFE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1999175" y="3477483"/>
                    <a:ext cx="80363" cy="80363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B2AFE9AB-ECDA-4131-8284-1A570484A5B9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1644242" y="3477483"/>
                    <a:ext cx="80363" cy="80363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BD473B55-F02C-42A5-A1A4-14E0E4596E8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174353" y="4617129"/>
                  <a:ext cx="338802" cy="112409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6B5E8813-84C3-4C8C-8D65-559CC7A3D78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536303" y="4640134"/>
                  <a:ext cx="323850" cy="110109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C026D445-DBB9-4C03-B4A8-C263B41C34F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514743" y="4666804"/>
                  <a:ext cx="7621" cy="108585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C1C9965F-0094-4C60-95B6-AEF65A873EF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2827643" y="4651564"/>
                  <a:ext cx="651510" cy="110109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99C3E7C3-1BF4-40E4-91C3-D1F4ED6C21E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532493" y="4628704"/>
                  <a:ext cx="697230" cy="112014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0ED6CC3D-EAA6-411E-B2E8-36C59324F20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2813703" y="4628704"/>
                  <a:ext cx="338802" cy="112409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A2494F4-FCA2-4289-A05A-074288C3D70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175653" y="4651709"/>
                  <a:ext cx="323850" cy="110109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CFC9591-6DF8-48BF-A886-8AA2153C778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154093" y="4678379"/>
                  <a:ext cx="7621" cy="108585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609756A-9403-40A0-92B7-39701B7ACD4F}"/>
                    </a:ext>
                  </a:extLst>
                </p:cNvPr>
                <p:cNvCxnSpPr>
                  <a:cxnSpLocks/>
                  <a:stCxn id="10" idx="0"/>
                  <a:endCxn id="17" idx="3"/>
                </p:cNvCxnSpPr>
                <p:nvPr/>
              </p:nvCxnSpPr>
              <p:spPr bwMode="auto">
                <a:xfrm>
                  <a:off x="3203507" y="4641169"/>
                  <a:ext cx="998110" cy="111458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65DE46F6-7F48-4046-95C6-977EA843A72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171843" y="4640279"/>
                  <a:ext cx="697230" cy="112014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02A4F205-307A-4A97-B41C-05B63F2E03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529983" y="4636179"/>
                  <a:ext cx="338802" cy="112409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1D4E6B67-B8AB-43E2-A95E-C44B9EA1B5A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891933" y="4659184"/>
                  <a:ext cx="323850" cy="110109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26D1AF2B-8E6F-46B9-B809-049DD52EAA8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870373" y="4685854"/>
                  <a:ext cx="7621" cy="108585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C7629F6-FCE9-4994-97DF-2E4455C4963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183273" y="4670614"/>
                  <a:ext cx="651510" cy="110109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37A718EA-AAF6-4A91-A6D4-E3F2AE13323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2850479" y="4621793"/>
                  <a:ext cx="1002667" cy="114124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2ADC49F9-A004-4164-90BC-F598D26EB826}"/>
                  </a:ext>
                </a:extLst>
              </p:cNvPr>
              <p:cNvGrpSpPr/>
              <p:nvPr/>
            </p:nvGrpSpPr>
            <p:grpSpPr>
              <a:xfrm>
                <a:off x="2192673" y="4613464"/>
                <a:ext cx="1653540" cy="1630084"/>
                <a:chOff x="2192673" y="4613464"/>
                <a:chExt cx="1653540" cy="1630084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FB991DE9-C5CF-4A80-952A-76AC12A3FDA3}"/>
                    </a:ext>
                  </a:extLst>
                </p:cNvPr>
                <p:cNvGrpSpPr/>
                <p:nvPr/>
              </p:nvGrpSpPr>
              <p:grpSpPr>
                <a:xfrm>
                  <a:off x="2379363" y="4613464"/>
                  <a:ext cx="1466850" cy="1165860"/>
                  <a:chOff x="339090" y="3489960"/>
                  <a:chExt cx="1466850" cy="1165860"/>
                </a:xfrm>
              </p:grpSpPr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38D60F80-4554-466F-9C9E-FBDAB932FD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339090" y="3516630"/>
                    <a:ext cx="750570" cy="110490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0070C0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B1567E7A-E166-46BA-AAE9-28E50CF2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361950" y="3509010"/>
                    <a:ext cx="1074420" cy="113538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0070C0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AF7BEB3C-481B-423A-9A5D-32C4921E2F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369570" y="3489960"/>
                    <a:ext cx="1436370" cy="116586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0070C0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E0115CFC-9DD8-4438-967A-43C9103FB664}"/>
                    </a:ext>
                  </a:extLst>
                </p:cNvPr>
                <p:cNvGrpSpPr/>
                <p:nvPr/>
              </p:nvGrpSpPr>
              <p:grpSpPr>
                <a:xfrm>
                  <a:off x="2192673" y="5743986"/>
                  <a:ext cx="257165" cy="499562"/>
                  <a:chOff x="2192673" y="5743986"/>
                  <a:chExt cx="257165" cy="499562"/>
                </a:xfrm>
              </p:grpSpPr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5545AF0-C304-47D1-8434-4A0FC03BE7D3}"/>
                      </a:ext>
                    </a:extLst>
                  </p:cNvPr>
                  <p:cNvSpPr txBox="1"/>
                  <p:nvPr/>
                </p:nvSpPr>
                <p:spPr>
                  <a:xfrm>
                    <a:off x="2192673" y="5904994"/>
                    <a:ext cx="257165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endParaRPr lang="en-US" b="1" dirty="0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2406D9D1-8460-45BE-8391-1B7FBBAAE3E4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2333112" y="5743986"/>
                    <a:ext cx="80363" cy="80363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BD6AEAB-C588-4674-A6F9-E3FCD8914B94}"/>
                    </a:ext>
                  </a:extLst>
                </p:cNvPr>
                <p:cNvSpPr txBox="1"/>
                <p:nvPr/>
              </p:nvSpPr>
              <p:spPr>
                <a:xfrm>
                  <a:off x="2164108" y="5904994"/>
                  <a:ext cx="25716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BD6AEAB-C588-4674-A6F9-E3FCD8914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4108" y="5904994"/>
                  <a:ext cx="257165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DA509B-16E6-4318-A371-99F51E444ECB}"/>
                  </a:ext>
                </a:extLst>
              </p:cNvPr>
              <p:cNvSpPr txBox="1"/>
              <p:nvPr/>
            </p:nvSpPr>
            <p:spPr>
              <a:xfrm>
                <a:off x="4215784" y="4419600"/>
                <a:ext cx="392258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oftmax</m:t>
                      </m:r>
                      <m:r>
                        <a:rPr lang="en-US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(0,1)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DA509B-16E6-4318-A371-99F51E444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84" y="4419600"/>
                <a:ext cx="3922586" cy="400110"/>
              </a:xfrm>
              <a:prstGeom prst="rect">
                <a:avLst/>
              </a:prstGeom>
              <a:blipFill>
                <a:blip r:embed="rId5"/>
                <a:stretch>
                  <a:fillRect t="-1515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863C1B-BCA3-4BCD-94F0-203BF12FDD8B}"/>
                  </a:ext>
                </a:extLst>
              </p:cNvPr>
              <p:cNvSpPr txBox="1"/>
              <p:nvPr/>
            </p:nvSpPr>
            <p:spPr>
              <a:xfrm>
                <a:off x="4678708" y="5029200"/>
                <a:ext cx="3459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learned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weights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863C1B-BCA3-4BCD-94F0-203BF12FD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708" y="5029200"/>
                <a:ext cx="3459662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E49AF173-756E-42AE-A829-03FD545371BB}"/>
              </a:ext>
            </a:extLst>
          </p:cNvPr>
          <p:cNvGrpSpPr/>
          <p:nvPr/>
        </p:nvGrpSpPr>
        <p:grpSpPr>
          <a:xfrm>
            <a:off x="2942303" y="3879052"/>
            <a:ext cx="1143000" cy="464348"/>
            <a:chOff x="2942303" y="3879052"/>
            <a:chExt cx="1143000" cy="46434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00978A9-AE20-44AC-B875-8850EA70BB6F}"/>
                </a:ext>
              </a:extLst>
            </p:cNvPr>
            <p:cNvSpPr txBox="1"/>
            <p:nvPr/>
          </p:nvSpPr>
          <p:spPr>
            <a:xfrm>
              <a:off x="2942303" y="3879052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D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F26122-4620-4407-AEA6-D17B4F0B702E}"/>
                </a:ext>
              </a:extLst>
            </p:cNvPr>
            <p:cNvSpPr txBox="1"/>
            <p:nvPr/>
          </p:nvSpPr>
          <p:spPr>
            <a:xfrm>
              <a:off x="3323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kern="0" dirty="0">
                  <a:solidFill>
                    <a:srgbClr val="0070C0"/>
                  </a:solidFill>
                  <a:latin typeface="Tahoma"/>
                </a:rPr>
                <a:t>A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37CA4B-D9B0-42DF-9B29-9DB148A243B0}"/>
                </a:ext>
              </a:extLst>
            </p:cNvPr>
            <p:cNvSpPr txBox="1"/>
            <p:nvPr/>
          </p:nvSpPr>
          <p:spPr>
            <a:xfrm>
              <a:off x="3704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R</a:t>
              </a:r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A305CED-3C85-4FB0-87AE-93DD3F5E2A01}"/>
              </a:ext>
            </a:extLst>
          </p:cNvPr>
          <p:cNvGrpSpPr/>
          <p:nvPr/>
        </p:nvGrpSpPr>
        <p:grpSpPr>
          <a:xfrm>
            <a:off x="2312380" y="6041007"/>
            <a:ext cx="2189892" cy="383241"/>
            <a:chOff x="2312380" y="6041007"/>
            <a:chExt cx="2189892" cy="3832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07D16B-4EA1-41E0-B711-645099B2991C}"/>
                </a:ext>
              </a:extLst>
            </p:cNvPr>
            <p:cNvSpPr txBox="1"/>
            <p:nvPr/>
          </p:nvSpPr>
          <p:spPr>
            <a:xfrm rot="19151049">
              <a:off x="2312380" y="6059627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Asian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DD49CB4-C4C7-4AB8-9636-CD873C207618}"/>
                </a:ext>
              </a:extLst>
            </p:cNvPr>
            <p:cNvSpPr txBox="1"/>
            <p:nvPr/>
          </p:nvSpPr>
          <p:spPr>
            <a:xfrm rot="19151049">
              <a:off x="2664894" y="6041007"/>
              <a:ext cx="657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Black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071634-B3BF-41D4-9643-B477B15562C7}"/>
                </a:ext>
              </a:extLst>
            </p:cNvPr>
            <p:cNvSpPr txBox="1"/>
            <p:nvPr/>
          </p:nvSpPr>
          <p:spPr>
            <a:xfrm rot="19151049">
              <a:off x="2810569" y="6085694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educated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D48F9C-55E9-4225-8542-7F1EE6100F33}"/>
                </a:ext>
              </a:extLst>
            </p:cNvPr>
            <p:cNvSpPr txBox="1"/>
            <p:nvPr/>
          </p:nvSpPr>
          <p:spPr>
            <a:xfrm rot="19151049">
              <a:off x="3310024" y="6078740"/>
              <a:ext cx="7902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female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E49D53B-29DA-4FB8-8A55-5F67C6A86B05}"/>
                </a:ext>
              </a:extLst>
            </p:cNvPr>
            <p:cNvSpPr txBox="1"/>
            <p:nvPr/>
          </p:nvSpPr>
          <p:spPr>
            <a:xfrm rot="19151049">
              <a:off x="3669993" y="6064993"/>
              <a:ext cx="8322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income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6EF6117-E02A-45C8-A677-7DCE50579719}"/>
              </a:ext>
            </a:extLst>
          </p:cNvPr>
          <p:cNvGrpSpPr/>
          <p:nvPr/>
        </p:nvGrpSpPr>
        <p:grpSpPr>
          <a:xfrm>
            <a:off x="4470401" y="2057400"/>
            <a:ext cx="4521199" cy="1773242"/>
            <a:chOff x="4470401" y="2057400"/>
            <a:chExt cx="4521199" cy="17732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0D943C-4882-4C38-ACC6-A5B1BC4CCE00}"/>
                    </a:ext>
                  </a:extLst>
                </p:cNvPr>
                <p:cNvSpPr txBox="1"/>
                <p:nvPr/>
              </p:nvSpPr>
              <p:spPr>
                <a:xfrm>
                  <a:off x="4470401" y="2057400"/>
                  <a:ext cx="4521199" cy="177324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0" i="0" dirty="0">
                      <a:latin typeface="Cambria Math" panose="02040503050406030204" pitchFamily="18" charset="0"/>
                    </a:rPr>
                    <a:t>denotes a </a:t>
                  </a:r>
                  <a:r>
                    <a:rPr lang="en-US" b="0" i="0" dirty="0" err="1">
                      <a:latin typeface="Cambria Math" panose="02040503050406030204" pitchFamily="18" charset="0"/>
                    </a:rPr>
                    <a:t>softmax</a:t>
                  </a:r>
                  <a:r>
                    <a:rPr lang="en-US" b="0" i="0" dirty="0">
                      <a:latin typeface="Cambria Math" panose="02040503050406030204" pitchFamily="18" charset="0"/>
                    </a:rPr>
                    <a:t> wrapper.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softmax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0 0 0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den>
                            </m:f>
                          </m:e>
                        </m:box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.33 .33 .33</m:t>
                            </m:r>
                          </m:e>
                        </m:d>
                      </m:oMath>
                    </m:oMathPara>
                  </a14:m>
                  <a:endParaRPr lang="en-US" b="0" i="0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softmax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1 2 3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den>
                            </m:f>
                          </m:e>
                        </m:box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.09 .24 .67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latin typeface="Comic Sans MS" panose="030F0702030302020204" pitchFamily="66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softmax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3 4 5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den>
                            </m:f>
                          </m:e>
                        </m:box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.09 .24 .67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latin typeface="Comic Sans MS" panose="030F0702030302020204" pitchFamily="66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softmax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3 4 7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den>
                            </m:f>
                          </m:e>
                        </m:box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.02 .05 .93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latin typeface="Comic Sans MS" panose="030F0702030302020204" pitchFamily="66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softmax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3 4 9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den>
                            </m:f>
                          </m:e>
                        </m:box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.00 .01 .99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latin typeface="Comic Sans MS" panose="030F0702030302020204" pitchFamily="66" charset="0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0D943C-4882-4C38-ACC6-A5B1BC4CCE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401" y="2057400"/>
                  <a:ext cx="4521199" cy="1773242"/>
                </a:xfrm>
                <a:prstGeom prst="rect">
                  <a:avLst/>
                </a:prstGeom>
                <a:blipFill>
                  <a:blip r:embed="rId7"/>
                  <a:stretch>
                    <a:fillRect t="-13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: Beveled 64">
              <a:extLst>
                <a:ext uri="{FF2B5EF4-FFF2-40B4-BE49-F238E27FC236}">
                  <a16:creationId xmlns:a16="http://schemas.microsoft.com/office/drawing/2014/main" id="{D76445B2-EA34-4947-9BD1-AC67E88C1B45}"/>
                </a:ext>
              </a:extLst>
            </p:cNvPr>
            <p:cNvSpPr/>
            <p:nvPr/>
          </p:nvSpPr>
          <p:spPr bwMode="auto">
            <a:xfrm>
              <a:off x="4810432" y="2057400"/>
              <a:ext cx="615324" cy="304800"/>
            </a:xfrm>
            <a:prstGeom prst="bevel">
              <a:avLst/>
            </a:prstGeom>
            <a:solidFill>
              <a:srgbClr val="79C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FA2D283-3ACD-494C-ACCC-73CE736039C6}"/>
              </a:ext>
            </a:extLst>
          </p:cNvPr>
          <p:cNvCxnSpPr/>
          <p:nvPr/>
        </p:nvCxnSpPr>
        <p:spPr bwMode="auto">
          <a:xfrm flipV="1">
            <a:off x="6954938" y="4416073"/>
            <a:ext cx="332261" cy="403637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59175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EA66D42-5270-437F-98F6-307990AA7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759E52-06CE-4095-B22D-4A1EB6BA96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8305800" cy="4800600"/>
              </a:xfrm>
            </p:spPr>
            <p:txBody>
              <a:bodyPr/>
              <a:lstStyle/>
              <a:p>
                <a:r>
                  <a:rPr lang="en-US" dirty="0"/>
                  <a:t>0D tensor = scalar, e.g.,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                </a:t>
                </a:r>
              </a:p>
              <a:p>
                <a:r>
                  <a:rPr lang="en-US" dirty="0"/>
                  <a:t>1D tensor = vector, e.g.,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2D tensor = matrix, e.g.,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b="0" i="1" kern="12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/>
                  <a:t>3D tensor = 3D array, e.g.,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8×</m:t>
                        </m:r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50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</a:t>
                </a:r>
                <a:r>
                  <a:rPr lang="en-US" b="0" i="0" dirty="0">
                    <a:solidFill>
                      <a:srgbClr val="4D5156"/>
                    </a:solidFill>
                    <a:effectLst/>
                    <a:latin typeface="Roboto" panose="02000000000000000000" pitchFamily="2" charset="0"/>
                  </a:rPr>
                  <a:t>⋮</a:t>
                </a:r>
                <a:r>
                  <a:rPr lang="en-US" dirty="0"/>
                  <a:t>    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759E52-06CE-4095-B22D-4A1EB6BA96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305800" cy="4800600"/>
              </a:xfrm>
              <a:blipFill>
                <a:blip r:embed="rId3"/>
                <a:stretch>
                  <a:fillRect l="-1614" t="-1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1" name="Footer Placeholder 3">
            <a:extLst>
              <a:ext uri="{FF2B5EF4-FFF2-40B4-BE49-F238E27FC236}">
                <a16:creationId xmlns:a16="http://schemas.microsoft.com/office/drawing/2014/main" id="{1AA43AAB-8274-4096-8469-782C188412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5334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r>
              <a:rPr lang="en-US" altLang="en-US" sz="1400" dirty="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E5BE78C9-7BF8-49BD-AFA4-58E17BE37C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731000" y="64008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6C834C81-1FB3-4B1A-8E3E-7681B7C5AB0A}" type="slidenum">
              <a:rPr lang="en-US" altLang="en-US" sz="1400" smtClean="0">
                <a:solidFill>
                  <a:schemeClr val="bg2"/>
                </a:solidFill>
                <a:latin typeface="Arial" panose="020B0604020202020204" pitchFamily="34" charset="0"/>
              </a:rPr>
              <a:pPr/>
              <a:t>2</a:t>
            </a:fld>
            <a:endParaRPr lang="en-US" altLang="en-US" sz="14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086BB296-DE75-49B5-8EEC-0E471833A536}"/>
              </a:ext>
            </a:extLst>
          </p:cNvPr>
          <p:cNvSpPr/>
          <p:nvPr/>
        </p:nvSpPr>
        <p:spPr bwMode="auto">
          <a:xfrm>
            <a:off x="8204200" y="3124200"/>
            <a:ext cx="330200" cy="533400"/>
          </a:xfrm>
          <a:prstGeom prst="cub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0390C8-A224-447A-A020-2DB49484189F}"/>
              </a:ext>
            </a:extLst>
          </p:cNvPr>
          <p:cNvSpPr/>
          <p:nvPr/>
        </p:nvSpPr>
        <p:spPr bwMode="auto">
          <a:xfrm>
            <a:off x="7366000" y="2661745"/>
            <a:ext cx="249621" cy="46245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B7D541-69D4-A1EF-F986-6858D201E274}"/>
              </a:ext>
            </a:extLst>
          </p:cNvPr>
          <p:cNvSpPr txBox="1"/>
          <p:nvPr/>
        </p:nvSpPr>
        <p:spPr>
          <a:xfrm>
            <a:off x="3093719" y="3712498"/>
            <a:ext cx="5885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sz="2400" dirty="0">
                <a:latin typeface="+mn-lt"/>
              </a:rPr>
              <a:t>has “shape” or “dimensions” of (8,50,32)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F53E54-40A6-F8AA-E866-34358537E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61" y="4343400"/>
            <a:ext cx="8154538" cy="216247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067589B-C056-4A50-AC65-4F5CF82822AA}"/>
              </a:ext>
            </a:extLst>
          </p:cNvPr>
          <p:cNvGrpSpPr/>
          <p:nvPr/>
        </p:nvGrpSpPr>
        <p:grpSpPr>
          <a:xfrm>
            <a:off x="5219091" y="4715589"/>
            <a:ext cx="3581400" cy="599248"/>
            <a:chOff x="5219091" y="4944189"/>
            <a:chExt cx="3581400" cy="5992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8511D5-C440-2C8B-EE29-46A1ED33306B}"/>
                </a:ext>
              </a:extLst>
            </p:cNvPr>
            <p:cNvSpPr txBox="1"/>
            <p:nvPr/>
          </p:nvSpPr>
          <p:spPr>
            <a:xfrm>
              <a:off x="5219091" y="4944189"/>
              <a:ext cx="3581400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000" kern="0" dirty="0">
                  <a:solidFill>
                    <a:srgbClr val="0070C0"/>
                  </a:solidFill>
                  <a:latin typeface="Tahoma" panose="020B0604030504040204" pitchFamily="34" charset="0"/>
                </a:rPr>
                <a:t>equivalently, </a:t>
              </a:r>
              <a:r>
                <a:rPr lang="en-US" sz="2000" kern="0" dirty="0" err="1">
                  <a:solidFill>
                    <a:srgbClr val="0070C0"/>
                  </a:solidFill>
                  <a:latin typeface="Tahoma" panose="020B0604030504040204" pitchFamily="34" charset="0"/>
                </a:rPr>
                <a:t>x.size</a:t>
              </a:r>
              <a:r>
                <a:rPr lang="en-US" sz="2000" kern="0" dirty="0">
                  <a:solidFill>
                    <a:srgbClr val="0070C0"/>
                  </a:solidFill>
                  <a:latin typeface="Tahoma" panose="020B0604030504040204" pitchFamily="34" charset="0"/>
                </a:rPr>
                <a:t>()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EE98195-3D85-BE98-1C9C-638BD5CC44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72400" y="5334000"/>
              <a:ext cx="6263" cy="209437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F666075-A793-40B9-AC33-746517E2CE0F}"/>
              </a:ext>
            </a:extLst>
          </p:cNvPr>
          <p:cNvSpPr/>
          <p:nvPr/>
        </p:nvSpPr>
        <p:spPr bwMode="auto">
          <a:xfrm>
            <a:off x="7365999" y="2314575"/>
            <a:ext cx="249621" cy="4762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82F8DC-C02B-F1A8-9BDE-5784EC2E9C1B}"/>
              </a:ext>
            </a:extLst>
          </p:cNvPr>
          <p:cNvSpPr txBox="1"/>
          <p:nvPr/>
        </p:nvSpPr>
        <p:spPr>
          <a:xfrm>
            <a:off x="3886200" y="6248400"/>
            <a:ext cx="259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rgbClr val="0070C0"/>
                </a:solidFill>
                <a:latin typeface="Tahoma" panose="020B0604030504040204" pitchFamily="34" charset="0"/>
              </a:rPr>
              <a:t>2D (matrix)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EE1368-3955-2518-A344-65FF1421354F}"/>
              </a:ext>
            </a:extLst>
          </p:cNvPr>
          <p:cNvSpPr txBox="1"/>
          <p:nvPr/>
        </p:nvSpPr>
        <p:spPr>
          <a:xfrm>
            <a:off x="6553200" y="6248400"/>
            <a:ext cx="2590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rgbClr val="0070C0"/>
                </a:solidFill>
                <a:latin typeface="Tahoma" panose="020B0604030504040204" pitchFamily="34" charset="0"/>
              </a:rPr>
              <a:t>2 rows, 3 cols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D03034-FCA8-EE05-EA5B-C76EB3D75020}"/>
              </a:ext>
            </a:extLst>
          </p:cNvPr>
          <p:cNvGrpSpPr/>
          <p:nvPr/>
        </p:nvGrpSpPr>
        <p:grpSpPr>
          <a:xfrm>
            <a:off x="64718" y="818332"/>
            <a:ext cx="1428801" cy="3403046"/>
            <a:chOff x="64718" y="818332"/>
            <a:chExt cx="1428801" cy="340304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C409379-54BF-43CD-96B3-34F3C72A766C}"/>
                </a:ext>
              </a:extLst>
            </p:cNvPr>
            <p:cNvSpPr txBox="1"/>
            <p:nvPr/>
          </p:nvSpPr>
          <p:spPr>
            <a:xfrm rot="16200000">
              <a:off x="-1436750" y="2319800"/>
              <a:ext cx="34030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 panose="020B0604030504040204" pitchFamily="34" charset="0"/>
                  <a:ea typeface="+mn-ea"/>
                  <a:cs typeface="+mn-cs"/>
                </a:rPr>
                <a:t>“dimensionality” or “rank”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26E3AC8-9E84-C7B3-8E1B-4D986182AC32}"/>
                </a:ext>
              </a:extLst>
            </p:cNvPr>
            <p:cNvSpPr/>
            <p:nvPr/>
          </p:nvSpPr>
          <p:spPr bwMode="auto">
            <a:xfrm>
              <a:off x="751562" y="1295400"/>
              <a:ext cx="741957" cy="2742898"/>
            </a:xfrm>
            <a:prstGeom prst="ellips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23C78FF-5214-74E6-56B2-32CC1DB5ED43}"/>
              </a:ext>
            </a:extLst>
          </p:cNvPr>
          <p:cNvSpPr txBox="1"/>
          <p:nvPr/>
        </p:nvSpPr>
        <p:spPr>
          <a:xfrm>
            <a:off x="3581400" y="76200"/>
            <a:ext cx="5678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sz="2400" dirty="0">
                <a:latin typeface="+mn-lt"/>
              </a:rPr>
              <a:t>Libraries: </a:t>
            </a:r>
            <a:r>
              <a:rPr kumimoji="1" lang="en-US" sz="2400" dirty="0" err="1">
                <a:latin typeface="+mn-lt"/>
              </a:rPr>
              <a:t>PyTorch</a:t>
            </a:r>
            <a:r>
              <a:rPr kumimoji="1" lang="en-US" sz="2400" dirty="0">
                <a:latin typeface="+mn-lt"/>
              </a:rPr>
              <a:t>, TensorFlow, JAX, 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23CAE4-DFEF-5B92-6D21-57124AE8D5EA}"/>
              </a:ext>
            </a:extLst>
          </p:cNvPr>
          <p:cNvGrpSpPr/>
          <p:nvPr/>
        </p:nvGrpSpPr>
        <p:grpSpPr>
          <a:xfrm>
            <a:off x="5791200" y="4136886"/>
            <a:ext cx="4572000" cy="663714"/>
            <a:chOff x="5791200" y="4136886"/>
            <a:chExt cx="4572000" cy="66371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6278F2C-5318-9047-44A9-289943D75763}"/>
                </a:ext>
              </a:extLst>
            </p:cNvPr>
            <p:cNvGrpSpPr/>
            <p:nvPr/>
          </p:nvGrpSpPr>
          <p:grpSpPr>
            <a:xfrm>
              <a:off x="5791200" y="4136886"/>
              <a:ext cx="4572000" cy="511314"/>
              <a:chOff x="5791200" y="3908286"/>
              <a:chExt cx="4572000" cy="51131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029B11-DB36-050D-DFFE-A828D165C29A}"/>
                  </a:ext>
                </a:extLst>
              </p:cNvPr>
              <p:cNvSpPr txBox="1"/>
              <p:nvPr/>
            </p:nvSpPr>
            <p:spPr>
              <a:xfrm>
                <a:off x="5791200" y="4019490"/>
                <a:ext cx="4572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+mn-ea"/>
                    <a:cs typeface="+mn-cs"/>
                  </a:rPr>
                  <a:t>(slices, rows, cols)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48FDFD5-2CBC-219E-B994-9473F0490A8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153400" y="3908286"/>
                <a:ext cx="8346" cy="206514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944875B-B357-493C-683A-DBBA4ABF30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772400" y="4591163"/>
              <a:ext cx="6263" cy="209437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4033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30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7514-33CF-48A8-B473-19F615740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: logits </a:t>
            </a:r>
            <a:r>
              <a:rPr lang="en-US" dirty="0">
                <a:sym typeface="Wingdings" panose="05000000000000000000" pitchFamily="2" charset="2"/>
              </a:rPr>
              <a:t> probs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58422-04F8-4BDF-84FE-7B7EC01142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D59C6-A58A-4428-A68E-A56490556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3D361E-7739-4DB5-BD99-981DE71C0101}"/>
                  </a:ext>
                </a:extLst>
              </p:cNvPr>
              <p:cNvSpPr txBox="1"/>
              <p:nvPr/>
            </p:nvSpPr>
            <p:spPr>
              <a:xfrm>
                <a:off x="1966452" y="2230274"/>
                <a:ext cx="4521199" cy="22445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0 0 0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.33 .33 .33</m:t>
                          </m:r>
                        </m:e>
                      </m:d>
                    </m:oMath>
                  </m:oMathPara>
                </a14:m>
                <a:endParaRPr lang="en-US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.09 .24 .67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3 4 5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.09 .24 .67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3 4 7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.02 .05 .93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3 4 9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.00 .01 .99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3D361E-7739-4DB5-BD99-981DE71C0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52" y="2230274"/>
                <a:ext cx="4521199" cy="2244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Beveled 8">
            <a:extLst>
              <a:ext uri="{FF2B5EF4-FFF2-40B4-BE49-F238E27FC236}">
                <a16:creationId xmlns:a16="http://schemas.microsoft.com/office/drawing/2014/main" id="{A68D232B-A39F-4CBD-A0FE-821CCB547EC5}"/>
              </a:ext>
            </a:extLst>
          </p:cNvPr>
          <p:cNvSpPr/>
          <p:nvPr/>
        </p:nvSpPr>
        <p:spPr bwMode="auto">
          <a:xfrm>
            <a:off x="3429000" y="5786735"/>
            <a:ext cx="1183432" cy="461665"/>
          </a:xfrm>
          <a:prstGeom prst="bevel">
            <a:avLst/>
          </a:prstGeom>
          <a:solidFill>
            <a:srgbClr val="79C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D23BF9-E892-4D53-BCE1-84088F095899}"/>
              </a:ext>
            </a:extLst>
          </p:cNvPr>
          <p:cNvGrpSpPr/>
          <p:nvPr/>
        </p:nvGrpSpPr>
        <p:grpSpPr>
          <a:xfrm>
            <a:off x="3470786" y="5246187"/>
            <a:ext cx="1143000" cy="464348"/>
            <a:chOff x="2942303" y="3879052"/>
            <a:chExt cx="1143000" cy="4643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4929AA-17FC-4A00-B946-71D3E17330DB}"/>
                </a:ext>
              </a:extLst>
            </p:cNvPr>
            <p:cNvSpPr txBox="1"/>
            <p:nvPr/>
          </p:nvSpPr>
          <p:spPr>
            <a:xfrm>
              <a:off x="2942303" y="3879052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D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962FC7-B4F1-41B3-A9EF-7AD319B88DA3}"/>
                </a:ext>
              </a:extLst>
            </p:cNvPr>
            <p:cNvSpPr txBox="1"/>
            <p:nvPr/>
          </p:nvSpPr>
          <p:spPr>
            <a:xfrm>
              <a:off x="3323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kern="0" dirty="0">
                  <a:solidFill>
                    <a:srgbClr val="0070C0"/>
                  </a:solidFill>
                  <a:latin typeface="Tahoma"/>
                </a:rPr>
                <a:t>A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A7C5A0-17C7-4085-81C0-E8325A6F61AE}"/>
                </a:ext>
              </a:extLst>
            </p:cNvPr>
            <p:cNvSpPr txBox="1"/>
            <p:nvPr/>
          </p:nvSpPr>
          <p:spPr>
            <a:xfrm>
              <a:off x="3704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R</a:t>
              </a:r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33ADC10-9121-4D35-9967-D4606A4BED66}"/>
              </a:ext>
            </a:extLst>
          </p:cNvPr>
          <p:cNvGrpSpPr/>
          <p:nvPr/>
        </p:nvGrpSpPr>
        <p:grpSpPr>
          <a:xfrm>
            <a:off x="3621119" y="5992083"/>
            <a:ext cx="790229" cy="80363"/>
            <a:chOff x="1644242" y="3477483"/>
            <a:chExt cx="790229" cy="8036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CEEB2F7-01D4-4A7E-9E41-F4EA2C01E87F}"/>
                </a:ext>
              </a:extLst>
            </p:cNvPr>
            <p:cNvSpPr/>
            <p:nvPr/>
          </p:nvSpPr>
          <p:spPr>
            <a:xfrm rot="16200000" flipH="1" flipV="1">
              <a:off x="2354108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2865F68-902B-4A9C-B7A0-7E87375AD602}"/>
                </a:ext>
              </a:extLst>
            </p:cNvPr>
            <p:cNvSpPr/>
            <p:nvPr/>
          </p:nvSpPr>
          <p:spPr>
            <a:xfrm rot="16200000" flipH="1" flipV="1">
              <a:off x="1999175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4ACED07-9619-414F-AD6F-847562BA3BA0}"/>
                </a:ext>
              </a:extLst>
            </p:cNvPr>
            <p:cNvSpPr/>
            <p:nvPr/>
          </p:nvSpPr>
          <p:spPr>
            <a:xfrm rot="16200000" flipH="1" flipV="1">
              <a:off x="1644242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F29265-D9FE-492F-B482-9CD2D3F13203}"/>
                  </a:ext>
                </a:extLst>
              </p:cNvPr>
              <p:cNvSpPr txBox="1"/>
              <p:nvPr/>
            </p:nvSpPr>
            <p:spPr>
              <a:xfrm>
                <a:off x="2133600" y="7143690"/>
                <a:ext cx="2571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F29265-D9FE-492F-B482-9CD2D3F13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7143690"/>
                <a:ext cx="257165" cy="400110"/>
              </a:xfrm>
              <a:prstGeom prst="rect">
                <a:avLst/>
              </a:prstGeom>
              <a:blipFill>
                <a:blip r:embed="rId3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F5B435A3-50CC-4F6B-B8E4-EFAA4F73A533}"/>
              </a:ext>
            </a:extLst>
          </p:cNvPr>
          <p:cNvSpPr txBox="1"/>
          <p:nvPr/>
        </p:nvSpPr>
        <p:spPr>
          <a:xfrm>
            <a:off x="2452052" y="1472625"/>
            <a:ext cx="37201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Logits can be negative … only the </a:t>
            </a:r>
            <a:r>
              <a:rPr lang="en-US" i="1" dirty="0">
                <a:latin typeface="Comic Sans MS" panose="030F0702030302020204" pitchFamily="66" charset="0"/>
              </a:rPr>
              <a:t>differences</a:t>
            </a:r>
            <a:r>
              <a:rPr lang="en-US" dirty="0">
                <a:latin typeface="Comic Sans MS" panose="030F0702030302020204" pitchFamily="66" charset="0"/>
              </a:rPr>
              <a:t> among the logits matter.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5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7514-33CF-48A8-B473-19F615740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: logits </a:t>
            </a:r>
            <a:r>
              <a:rPr lang="en-US" dirty="0">
                <a:sym typeface="Wingdings" panose="05000000000000000000" pitchFamily="2" charset="2"/>
              </a:rPr>
              <a:t> probs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58422-04F8-4BDF-84FE-7B7EC01142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D59C6-A58A-4428-A68E-A56490556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3D361E-7739-4DB5-BD99-981DE71C0101}"/>
                  </a:ext>
                </a:extLst>
              </p:cNvPr>
              <p:cNvSpPr txBox="1"/>
              <p:nvPr/>
            </p:nvSpPr>
            <p:spPr>
              <a:xfrm>
                <a:off x="1966452" y="2230274"/>
                <a:ext cx="4521199" cy="22445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0 0 0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box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.33 .33 .33</m:t>
                          </m:r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3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.67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5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.67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7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.93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9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.99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3D361E-7739-4DB5-BD99-981DE71C0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52" y="2230274"/>
                <a:ext cx="4521199" cy="2244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Beveled 8">
            <a:extLst>
              <a:ext uri="{FF2B5EF4-FFF2-40B4-BE49-F238E27FC236}">
                <a16:creationId xmlns:a16="http://schemas.microsoft.com/office/drawing/2014/main" id="{A68D232B-A39F-4CBD-A0FE-821CCB547EC5}"/>
              </a:ext>
            </a:extLst>
          </p:cNvPr>
          <p:cNvSpPr/>
          <p:nvPr/>
        </p:nvSpPr>
        <p:spPr bwMode="auto">
          <a:xfrm>
            <a:off x="3429000" y="5786735"/>
            <a:ext cx="1183432" cy="461665"/>
          </a:xfrm>
          <a:prstGeom prst="bevel">
            <a:avLst/>
          </a:prstGeom>
          <a:solidFill>
            <a:srgbClr val="79C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D23BF9-E892-4D53-BCE1-84088F095899}"/>
              </a:ext>
            </a:extLst>
          </p:cNvPr>
          <p:cNvGrpSpPr/>
          <p:nvPr/>
        </p:nvGrpSpPr>
        <p:grpSpPr>
          <a:xfrm>
            <a:off x="3470786" y="5246187"/>
            <a:ext cx="1143000" cy="464348"/>
            <a:chOff x="2942303" y="3879052"/>
            <a:chExt cx="1143000" cy="4643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4929AA-17FC-4A00-B946-71D3E17330DB}"/>
                </a:ext>
              </a:extLst>
            </p:cNvPr>
            <p:cNvSpPr txBox="1"/>
            <p:nvPr/>
          </p:nvSpPr>
          <p:spPr>
            <a:xfrm>
              <a:off x="2942303" y="3879052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D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962FC7-B4F1-41B3-A9EF-7AD319B88DA3}"/>
                </a:ext>
              </a:extLst>
            </p:cNvPr>
            <p:cNvSpPr txBox="1"/>
            <p:nvPr/>
          </p:nvSpPr>
          <p:spPr>
            <a:xfrm>
              <a:off x="3323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kern="0" dirty="0">
                  <a:solidFill>
                    <a:srgbClr val="0070C0"/>
                  </a:solidFill>
                  <a:latin typeface="Tahoma"/>
                </a:rPr>
                <a:t>A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A7C5A0-17C7-4085-81C0-E8325A6F61AE}"/>
                </a:ext>
              </a:extLst>
            </p:cNvPr>
            <p:cNvSpPr txBox="1"/>
            <p:nvPr/>
          </p:nvSpPr>
          <p:spPr>
            <a:xfrm>
              <a:off x="3704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R</a:t>
              </a:r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33ADC10-9121-4D35-9967-D4606A4BED66}"/>
              </a:ext>
            </a:extLst>
          </p:cNvPr>
          <p:cNvGrpSpPr/>
          <p:nvPr/>
        </p:nvGrpSpPr>
        <p:grpSpPr>
          <a:xfrm>
            <a:off x="3621119" y="5992083"/>
            <a:ext cx="790229" cy="80363"/>
            <a:chOff x="1644242" y="3477483"/>
            <a:chExt cx="790229" cy="8036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CEEB2F7-01D4-4A7E-9E41-F4EA2C01E87F}"/>
                </a:ext>
              </a:extLst>
            </p:cNvPr>
            <p:cNvSpPr/>
            <p:nvPr/>
          </p:nvSpPr>
          <p:spPr>
            <a:xfrm rot="16200000" flipH="1" flipV="1">
              <a:off x="2354108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2865F68-902B-4A9C-B7A0-7E87375AD602}"/>
                </a:ext>
              </a:extLst>
            </p:cNvPr>
            <p:cNvSpPr/>
            <p:nvPr/>
          </p:nvSpPr>
          <p:spPr>
            <a:xfrm rot="16200000" flipH="1" flipV="1">
              <a:off x="1999175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4ACED07-9619-414F-AD6F-847562BA3BA0}"/>
                </a:ext>
              </a:extLst>
            </p:cNvPr>
            <p:cNvSpPr/>
            <p:nvPr/>
          </p:nvSpPr>
          <p:spPr>
            <a:xfrm rot="16200000" flipH="1" flipV="1">
              <a:off x="1644242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F29265-D9FE-492F-B482-9CD2D3F13203}"/>
                  </a:ext>
                </a:extLst>
              </p:cNvPr>
              <p:cNvSpPr txBox="1"/>
              <p:nvPr/>
            </p:nvSpPr>
            <p:spPr>
              <a:xfrm>
                <a:off x="2133600" y="7143690"/>
                <a:ext cx="2571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F29265-D9FE-492F-B482-9CD2D3F13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7143690"/>
                <a:ext cx="257165" cy="400110"/>
              </a:xfrm>
              <a:prstGeom prst="rect">
                <a:avLst/>
              </a:prstGeom>
              <a:blipFill>
                <a:blip r:embed="rId3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B03463B2-2873-419A-9B29-EA79AEBE7889}"/>
              </a:ext>
            </a:extLst>
          </p:cNvPr>
          <p:cNvGrpSpPr/>
          <p:nvPr/>
        </p:nvGrpSpPr>
        <p:grpSpPr>
          <a:xfrm>
            <a:off x="152400" y="2743200"/>
            <a:ext cx="1981200" cy="1768996"/>
            <a:chOff x="228600" y="2743200"/>
            <a:chExt cx="1981200" cy="1884525"/>
          </a:xfrm>
        </p:grpSpPr>
        <p:sp>
          <p:nvSpPr>
            <p:cNvPr id="45" name="Left Brace 44">
              <a:extLst>
                <a:ext uri="{FF2B5EF4-FFF2-40B4-BE49-F238E27FC236}">
                  <a16:creationId xmlns:a16="http://schemas.microsoft.com/office/drawing/2014/main" id="{B1E82631-8E13-4E31-A8B0-81ABF5650340}"/>
                </a:ext>
              </a:extLst>
            </p:cNvPr>
            <p:cNvSpPr/>
            <p:nvPr/>
          </p:nvSpPr>
          <p:spPr bwMode="auto">
            <a:xfrm>
              <a:off x="1843548" y="2743200"/>
              <a:ext cx="366252" cy="1884525"/>
            </a:xfrm>
            <a:prstGeom prst="leftBrace">
              <a:avLst>
                <a:gd name="adj1" fmla="val 53971"/>
                <a:gd name="adj2" fmla="val 50000"/>
              </a:avLst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effectLst/>
                <a:latin typeface="Tahom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4673728-8D96-4E1C-BD9C-378A18E8ABD4}"/>
                    </a:ext>
                  </a:extLst>
                </p:cNvPr>
                <p:cNvSpPr txBox="1"/>
                <p:nvPr/>
              </p:nvSpPr>
              <p:spPr>
                <a:xfrm>
                  <a:off x="228600" y="3429000"/>
                  <a:ext cx="1467325" cy="5127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≈2.7</m:t>
                        </m:r>
                      </m:oMath>
                    </m:oMathPara>
                  </a14:m>
                  <a:endParaRPr lang="en-US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4673728-8D96-4E1C-BD9C-378A18E8A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" y="3429000"/>
                  <a:ext cx="1467325" cy="512704"/>
                </a:xfrm>
                <a:prstGeom prst="rect">
                  <a:avLst/>
                </a:prstGeom>
                <a:blipFill>
                  <a:blip r:embed="rId4"/>
                  <a:stretch>
                    <a:fillRect b="-50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5B435A3-50CC-4F6B-B8E4-EFAA4F73A533}"/>
              </a:ext>
            </a:extLst>
          </p:cNvPr>
          <p:cNvSpPr txBox="1"/>
          <p:nvPr/>
        </p:nvSpPr>
        <p:spPr>
          <a:xfrm>
            <a:off x="2452052" y="1472625"/>
            <a:ext cx="37201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Logits can be negative … only the </a:t>
            </a:r>
            <a:r>
              <a:rPr lang="en-US" i="1" dirty="0">
                <a:latin typeface="Comic Sans MS" panose="030F0702030302020204" pitchFamily="66" charset="0"/>
              </a:rPr>
              <a:t>differences</a:t>
            </a:r>
            <a:r>
              <a:rPr lang="en-US" dirty="0">
                <a:latin typeface="Comic Sans MS" panose="030F0702030302020204" pitchFamily="66" charset="0"/>
              </a:rPr>
              <a:t> among the logits matter.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2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7514-33CF-48A8-B473-19F615740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: logits </a:t>
            </a:r>
            <a:r>
              <a:rPr lang="en-US" dirty="0">
                <a:sym typeface="Wingdings" panose="05000000000000000000" pitchFamily="2" charset="2"/>
              </a:rPr>
              <a:t> probs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58422-04F8-4BDF-84FE-7B7EC01142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D59C6-A58A-4428-A68E-A56490556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3D361E-7739-4DB5-BD99-981DE71C0101}"/>
                  </a:ext>
                </a:extLst>
              </p:cNvPr>
              <p:cNvSpPr txBox="1"/>
              <p:nvPr/>
            </p:nvSpPr>
            <p:spPr>
              <a:xfrm>
                <a:off x="1966452" y="2230274"/>
                <a:ext cx="4521199" cy="22445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0 0 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.33 .33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𝟑𝟑</m:t>
                          </m:r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1 2 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.09 .24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𝟔𝟕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3 4 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.09 .24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𝟔𝟕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3 4 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.02 .05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𝟗𝟑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3 4 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.00 .01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𝟗𝟗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3D361E-7739-4DB5-BD99-981DE71C0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52" y="2230274"/>
                <a:ext cx="4521199" cy="22445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Beveled 8">
            <a:extLst>
              <a:ext uri="{FF2B5EF4-FFF2-40B4-BE49-F238E27FC236}">
                <a16:creationId xmlns:a16="http://schemas.microsoft.com/office/drawing/2014/main" id="{A68D232B-A39F-4CBD-A0FE-821CCB547EC5}"/>
              </a:ext>
            </a:extLst>
          </p:cNvPr>
          <p:cNvSpPr/>
          <p:nvPr/>
        </p:nvSpPr>
        <p:spPr bwMode="auto">
          <a:xfrm>
            <a:off x="3429000" y="5786735"/>
            <a:ext cx="1183432" cy="461665"/>
          </a:xfrm>
          <a:prstGeom prst="bevel">
            <a:avLst/>
          </a:prstGeom>
          <a:solidFill>
            <a:srgbClr val="79C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D23BF9-E892-4D53-BCE1-84088F095899}"/>
              </a:ext>
            </a:extLst>
          </p:cNvPr>
          <p:cNvGrpSpPr/>
          <p:nvPr/>
        </p:nvGrpSpPr>
        <p:grpSpPr>
          <a:xfrm>
            <a:off x="3470786" y="5246187"/>
            <a:ext cx="1143000" cy="464348"/>
            <a:chOff x="2942303" y="3879052"/>
            <a:chExt cx="1143000" cy="4643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4929AA-17FC-4A00-B946-71D3E17330DB}"/>
                </a:ext>
              </a:extLst>
            </p:cNvPr>
            <p:cNvSpPr txBox="1"/>
            <p:nvPr/>
          </p:nvSpPr>
          <p:spPr>
            <a:xfrm>
              <a:off x="2942303" y="3879052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D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962FC7-B4F1-41B3-A9EF-7AD319B88DA3}"/>
                </a:ext>
              </a:extLst>
            </p:cNvPr>
            <p:cNvSpPr txBox="1"/>
            <p:nvPr/>
          </p:nvSpPr>
          <p:spPr>
            <a:xfrm>
              <a:off x="3323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kern="0" dirty="0">
                  <a:solidFill>
                    <a:srgbClr val="0070C0"/>
                  </a:solidFill>
                  <a:latin typeface="Tahoma"/>
                </a:rPr>
                <a:t>A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A7C5A0-17C7-4085-81C0-E8325A6F61AE}"/>
                </a:ext>
              </a:extLst>
            </p:cNvPr>
            <p:cNvSpPr txBox="1"/>
            <p:nvPr/>
          </p:nvSpPr>
          <p:spPr>
            <a:xfrm>
              <a:off x="3704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R</a:t>
              </a:r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33ADC10-9121-4D35-9967-D4606A4BED66}"/>
              </a:ext>
            </a:extLst>
          </p:cNvPr>
          <p:cNvGrpSpPr/>
          <p:nvPr/>
        </p:nvGrpSpPr>
        <p:grpSpPr>
          <a:xfrm>
            <a:off x="3621119" y="5992083"/>
            <a:ext cx="790229" cy="80363"/>
            <a:chOff x="1644242" y="3477483"/>
            <a:chExt cx="790229" cy="8036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CEEB2F7-01D4-4A7E-9E41-F4EA2C01E87F}"/>
                </a:ext>
              </a:extLst>
            </p:cNvPr>
            <p:cNvSpPr/>
            <p:nvPr/>
          </p:nvSpPr>
          <p:spPr>
            <a:xfrm rot="16200000" flipH="1" flipV="1">
              <a:off x="2354108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2865F68-902B-4A9C-B7A0-7E87375AD602}"/>
                </a:ext>
              </a:extLst>
            </p:cNvPr>
            <p:cNvSpPr/>
            <p:nvPr/>
          </p:nvSpPr>
          <p:spPr>
            <a:xfrm rot="16200000" flipH="1" flipV="1">
              <a:off x="1999175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4ACED07-9619-414F-AD6F-847562BA3BA0}"/>
                </a:ext>
              </a:extLst>
            </p:cNvPr>
            <p:cNvSpPr/>
            <p:nvPr/>
          </p:nvSpPr>
          <p:spPr>
            <a:xfrm rot="16200000" flipH="1" flipV="1">
              <a:off x="1644242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F29265-D9FE-492F-B482-9CD2D3F13203}"/>
                  </a:ext>
                </a:extLst>
              </p:cNvPr>
              <p:cNvSpPr txBox="1"/>
              <p:nvPr/>
            </p:nvSpPr>
            <p:spPr>
              <a:xfrm>
                <a:off x="2133600" y="7143690"/>
                <a:ext cx="2571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F29265-D9FE-492F-B482-9CD2D3F13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7143690"/>
                <a:ext cx="257165" cy="400110"/>
              </a:xfrm>
              <a:prstGeom prst="rect">
                <a:avLst/>
              </a:prstGeom>
              <a:blipFill>
                <a:blip r:embed="rId3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F5B435A3-50CC-4F6B-B8E4-EFAA4F73A533}"/>
              </a:ext>
            </a:extLst>
          </p:cNvPr>
          <p:cNvSpPr txBox="1"/>
          <p:nvPr/>
        </p:nvSpPr>
        <p:spPr>
          <a:xfrm>
            <a:off x="2452052" y="1472625"/>
            <a:ext cx="37201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Logits can be negative … only the </a:t>
            </a:r>
            <a:r>
              <a:rPr lang="en-US" i="1" dirty="0">
                <a:latin typeface="Comic Sans MS" panose="030F0702030302020204" pitchFamily="66" charset="0"/>
              </a:rPr>
              <a:t>differences</a:t>
            </a:r>
            <a:r>
              <a:rPr lang="en-US" dirty="0">
                <a:latin typeface="Comic Sans MS" panose="030F0702030302020204" pitchFamily="66" charset="0"/>
              </a:rPr>
              <a:t> among the logits matter.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37950A2-8B37-46E6-964F-66903C900395}"/>
              </a:ext>
            </a:extLst>
          </p:cNvPr>
          <p:cNvGrpSpPr/>
          <p:nvPr/>
        </p:nvGrpSpPr>
        <p:grpSpPr>
          <a:xfrm>
            <a:off x="6731000" y="2514600"/>
            <a:ext cx="2432980" cy="2280285"/>
            <a:chOff x="6731000" y="2514600"/>
            <a:chExt cx="2432980" cy="22802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BD73B8F-39EC-4D73-BEFE-EB2A06F45C67}"/>
                    </a:ext>
                  </a:extLst>
                </p:cNvPr>
                <p:cNvSpPr txBox="1"/>
                <p:nvPr/>
              </p:nvSpPr>
              <p:spPr>
                <a:xfrm>
                  <a:off x="6916249" y="2979003"/>
                  <a:ext cx="2247731" cy="18158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70C0"/>
                      </a:solidFill>
                      <a:latin typeface="Comic Sans MS" panose="030F0702030302020204" pitchFamily="66" charset="0"/>
                    </a:rPr>
                    <a:t>As outcome R beats</a:t>
                  </a:r>
                  <a:br>
                    <a:rPr lang="en-US" dirty="0">
                      <a:solidFill>
                        <a:srgbClr val="0070C0"/>
                      </a:solidFill>
                      <a:latin typeface="Comic Sans MS" panose="030F0702030302020204" pitchFamily="66" charset="0"/>
                    </a:rPr>
                  </a:br>
                  <a:r>
                    <a:rPr lang="en-US" dirty="0">
                      <a:solidFill>
                        <a:srgbClr val="0070C0"/>
                      </a:solidFill>
                      <a:latin typeface="Comic Sans MS" panose="030F0702030302020204" pitchFamily="66" charset="0"/>
                    </a:rPr>
                    <a:t>the others by more, </a:t>
                  </a:r>
                  <a:br>
                    <a:rPr lang="en-US" dirty="0">
                      <a:solidFill>
                        <a:srgbClr val="0070C0"/>
                      </a:solidFill>
                      <a:latin typeface="Comic Sans MS" panose="030F0702030302020204" pitchFamily="66" charset="0"/>
                    </a:rPr>
                  </a:br>
                  <a:r>
                    <a:rPr lang="en-US" dirty="0">
                      <a:solidFill>
                        <a:srgbClr val="0070C0"/>
                      </a:solidFill>
                      <a:latin typeface="Comic Sans MS" panose="030F0702030302020204" pitchFamily="66" charset="0"/>
                    </a:rPr>
                    <a:t>its probability </a:t>
                  </a:r>
                  <a:r>
                    <a:rPr lang="en-US" dirty="0">
                      <a:solidFill>
                        <a:srgbClr val="0070C0"/>
                      </a:solidFill>
                      <a:latin typeface="Comic Sans MS" panose="030F0702030302020204" pitchFamily="66" charset="0"/>
                      <a:sym typeface="Wingdings" panose="05000000000000000000" pitchFamily="2" charset="2"/>
                    </a:rPr>
                    <a:t> 1.</a:t>
                  </a:r>
                </a:p>
                <a:p>
                  <a:endParaRPr lang="en-US" dirty="0">
                    <a:solidFill>
                      <a:srgbClr val="0070C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endParaRPr>
                </a:p>
                <a:p>
                  <a:r>
                    <a:rPr lang="en-US" dirty="0">
                      <a:solidFill>
                        <a:srgbClr val="0070C0"/>
                      </a:solidFill>
                      <a:latin typeface="Comic Sans MS" panose="030F0702030302020204" pitchFamily="66" charset="0"/>
                      <a:sym typeface="Wingdings" panose="05000000000000000000" pitchFamily="2" charset="2"/>
                    </a:rPr>
                    <a:t>Softly approaches</a:t>
                  </a:r>
                  <a:br>
                    <a:rPr lang="en-US" dirty="0">
                      <a:solidFill>
                        <a:srgbClr val="0070C0"/>
                      </a:solidFill>
                      <a:latin typeface="Comic Sans MS" panose="030F0702030302020204" pitchFamily="66" charset="0"/>
                      <a:sym typeface="Wingdings" panose="05000000000000000000" pitchFamily="2" charset="2"/>
                    </a:rPr>
                  </a:b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0 0 1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 </m:t>
                      </m:r>
                    </m:oMath>
                  </a14:m>
                  <a:r>
                    <a:rPr lang="en-US" dirty="0">
                      <a:solidFill>
                        <a:srgbClr val="0070C0"/>
                      </a:solidFill>
                      <a:latin typeface="Comic Sans MS" panose="030F0702030302020204" pitchFamily="66" charset="0"/>
                      <a:sym typeface="Wingdings" panose="05000000000000000000" pitchFamily="2" charset="2"/>
                    </a:rPr>
                    <a:t>where the “1”</a:t>
                  </a:r>
                  <a:br>
                    <a:rPr lang="en-US" dirty="0">
                      <a:solidFill>
                        <a:srgbClr val="0070C0"/>
                      </a:solidFill>
                      <a:latin typeface="Comic Sans MS" panose="030F0702030302020204" pitchFamily="66" charset="0"/>
                      <a:sym typeface="Wingdings" panose="05000000000000000000" pitchFamily="2" charset="2"/>
                    </a:rPr>
                  </a:br>
                  <a:r>
                    <a:rPr lang="en-US" dirty="0">
                      <a:solidFill>
                        <a:srgbClr val="0070C0"/>
                      </a:solidFill>
                      <a:latin typeface="Comic Sans MS" panose="030F0702030302020204" pitchFamily="66" charset="0"/>
                      <a:sym typeface="Wingdings" panose="05000000000000000000" pitchFamily="2" charset="2"/>
                    </a:rPr>
                    <a:t>indicates the argmax.</a:t>
                  </a:r>
                  <a:endParaRPr lang="en-US" dirty="0">
                    <a:solidFill>
                      <a:srgbClr val="0070C0"/>
                    </a:solidFill>
                    <a:latin typeface="Comic Sans MS" panose="030F0702030302020204" pitchFamily="66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FBD73B8F-39EC-4D73-BEFE-EB2A06F45C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6249" y="2979003"/>
                  <a:ext cx="2247731" cy="1815882"/>
                </a:xfrm>
                <a:prstGeom prst="rect">
                  <a:avLst/>
                </a:prstGeom>
                <a:blipFill>
                  <a:blip r:embed="rId4"/>
                  <a:stretch>
                    <a:fillRect l="-1630" t="-671" r="-272" b="-36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5CA9516-299F-4835-AC4E-58C00F5084EC}"/>
                </a:ext>
              </a:extLst>
            </p:cNvPr>
            <p:cNvCxnSpPr/>
            <p:nvPr/>
          </p:nvCxnSpPr>
          <p:spPr bwMode="auto">
            <a:xfrm>
              <a:off x="6731000" y="2514600"/>
              <a:ext cx="0" cy="190500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107C0B-61DF-425E-BB97-49D641FAB5AE}"/>
                  </a:ext>
                </a:extLst>
              </p:cNvPr>
              <p:cNvSpPr txBox="1"/>
              <p:nvPr/>
            </p:nvSpPr>
            <p:spPr>
              <a:xfrm>
                <a:off x="1968093" y="4419600"/>
                <a:ext cx="4519558" cy="5227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4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.00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𝟗𝟗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.01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107C0B-61DF-425E-BB97-49D641FAB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093" y="4419600"/>
                <a:ext cx="4519558" cy="522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48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7514-33CF-48A8-B473-19F615740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: logits </a:t>
            </a:r>
            <a:r>
              <a:rPr lang="en-US" dirty="0">
                <a:sym typeface="Wingdings" panose="05000000000000000000" pitchFamily="2" charset="2"/>
              </a:rPr>
              <a:t> probs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58422-04F8-4BDF-84FE-7B7EC01142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D59C6-A58A-4428-A68E-A56490556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F29265-D9FE-492F-B482-9CD2D3F13203}"/>
                  </a:ext>
                </a:extLst>
              </p:cNvPr>
              <p:cNvSpPr txBox="1"/>
              <p:nvPr/>
            </p:nvSpPr>
            <p:spPr>
              <a:xfrm>
                <a:off x="2133600" y="7143690"/>
                <a:ext cx="2571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F29265-D9FE-492F-B482-9CD2D3F13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7143690"/>
                <a:ext cx="257165" cy="400110"/>
              </a:xfrm>
              <a:prstGeom prst="rect">
                <a:avLst/>
              </a:prstGeom>
              <a:blipFill>
                <a:blip r:embed="rId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F5B435A3-50CC-4F6B-B8E4-EFAA4F73A533}"/>
              </a:ext>
            </a:extLst>
          </p:cNvPr>
          <p:cNvSpPr txBox="1"/>
          <p:nvPr/>
        </p:nvSpPr>
        <p:spPr>
          <a:xfrm>
            <a:off x="1371602" y="1752600"/>
            <a:ext cx="70865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We can divide logits by a temperature T &gt; 0. </a:t>
            </a:r>
          </a:p>
          <a:p>
            <a:r>
              <a:rPr lang="en-US" dirty="0">
                <a:latin typeface="Comic Sans MS" panose="030F0702030302020204" pitchFamily="66" charset="0"/>
              </a:rPr>
              <a:t>If T &gt; 1 (“heating”), this makes the probs more uniform.</a:t>
            </a:r>
          </a:p>
          <a:p>
            <a:r>
              <a:rPr lang="en-US" dirty="0">
                <a:latin typeface="Comic Sans MS" panose="030F0702030302020204" pitchFamily="66" charset="0"/>
              </a:rPr>
              <a:t>If T &lt; 1 (“cooling”), it makes them more different, approaching one-hot.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B440B2-FBB9-F524-EA1E-97BF1C56C558}"/>
                  </a:ext>
                </a:extLst>
              </p:cNvPr>
              <p:cNvSpPr txBox="1"/>
              <p:nvPr/>
            </p:nvSpPr>
            <p:spPr>
              <a:xfrm>
                <a:off x="1723104" y="2834114"/>
                <a:ext cx="4891694" cy="272824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1 2 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.33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𝟑𝟕</m:t>
                          </m:r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1 2 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box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.6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.3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𝟒𝟎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1 2 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.19 .31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𝟓𝟏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1 2 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.09 .24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𝟔𝟕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1 2 3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.02 .12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𝟖𝟕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1 2 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.00 .01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𝟗𝟗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B440B2-FBB9-F524-EA1E-97BF1C56C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104" y="2834114"/>
                <a:ext cx="4891694" cy="27282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BB46894-D68B-A3FF-5181-04F957E14767}"/>
              </a:ext>
            </a:extLst>
          </p:cNvPr>
          <p:cNvGrpSpPr/>
          <p:nvPr/>
        </p:nvGrpSpPr>
        <p:grpSpPr>
          <a:xfrm>
            <a:off x="6731000" y="3276600"/>
            <a:ext cx="1381865" cy="1905000"/>
            <a:chOff x="6731000" y="2514600"/>
            <a:chExt cx="1381865" cy="19050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176B02-8C8C-4542-3529-77D3C13F2413}"/>
                </a:ext>
              </a:extLst>
            </p:cNvPr>
            <p:cNvSpPr txBox="1"/>
            <p:nvPr/>
          </p:nvSpPr>
          <p:spPr>
            <a:xfrm>
              <a:off x="6903880" y="2600632"/>
              <a:ext cx="12089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mic Sans MS" panose="030F0702030302020204" pitchFamily="66" charset="0"/>
                </a:rPr>
                <a:t>T = 5 (hot)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F401415-FC80-BE9D-01D4-11AF0E41D2DC}"/>
                </a:ext>
              </a:extLst>
            </p:cNvPr>
            <p:cNvCxnSpPr/>
            <p:nvPr/>
          </p:nvCxnSpPr>
          <p:spPr bwMode="auto">
            <a:xfrm>
              <a:off x="6731000" y="2514600"/>
              <a:ext cx="0" cy="190500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10ADF81-F054-D0F2-081E-C10AAFC63239}"/>
              </a:ext>
            </a:extLst>
          </p:cNvPr>
          <p:cNvSpPr txBox="1"/>
          <p:nvPr/>
        </p:nvSpPr>
        <p:spPr>
          <a:xfrm>
            <a:off x="6944415" y="5105400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T = 1/5 (cool)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510B59-BB6B-AECA-2FD2-101555C38623}"/>
              </a:ext>
            </a:extLst>
          </p:cNvPr>
          <p:cNvSpPr txBox="1"/>
          <p:nvPr/>
        </p:nvSpPr>
        <p:spPr>
          <a:xfrm>
            <a:off x="6934200" y="4267200"/>
            <a:ext cx="1709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T = 1 (standard)</a:t>
            </a:r>
          </a:p>
        </p:txBody>
      </p:sp>
    </p:spTree>
    <p:extLst>
      <p:ext uri="{BB962C8B-B14F-4D97-AF65-F5344CB8AC3E}">
        <p14:creationId xmlns:p14="http://schemas.microsoft.com/office/powerpoint/2010/main" val="69248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: Beveled 61">
            <a:extLst>
              <a:ext uri="{FF2B5EF4-FFF2-40B4-BE49-F238E27FC236}">
                <a16:creationId xmlns:a16="http://schemas.microsoft.com/office/drawing/2014/main" id="{167B0EEC-9846-4D1E-805D-202BE7DBD3F9}"/>
              </a:ext>
            </a:extLst>
          </p:cNvPr>
          <p:cNvSpPr/>
          <p:nvPr/>
        </p:nvSpPr>
        <p:spPr bwMode="auto">
          <a:xfrm>
            <a:off x="3510117" y="4419600"/>
            <a:ext cx="1183432" cy="461665"/>
          </a:xfrm>
          <a:prstGeom prst="bevel">
            <a:avLst/>
          </a:prstGeom>
          <a:solidFill>
            <a:srgbClr val="79C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7520CF-0EE0-4295-B8FB-738A2FE9559E}"/>
              </a:ext>
            </a:extLst>
          </p:cNvPr>
          <p:cNvGrpSpPr/>
          <p:nvPr/>
        </p:nvGrpSpPr>
        <p:grpSpPr>
          <a:xfrm>
            <a:off x="3183273" y="5562601"/>
            <a:ext cx="6036927" cy="457199"/>
            <a:chOff x="2573673" y="5562601"/>
            <a:chExt cx="6036927" cy="4571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963CD5-BCD7-4E9C-AE4D-B5749E1DF350}"/>
                </a:ext>
              </a:extLst>
            </p:cNvPr>
            <p:cNvSpPr/>
            <p:nvPr/>
          </p:nvSpPr>
          <p:spPr>
            <a:xfrm rot="16200000" flipH="1" flipV="1">
              <a:off x="3307322" y="4828952"/>
              <a:ext cx="437703" cy="1905001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3BC5EF2-6B3D-430C-BE9D-CB7901C96899}"/>
                </a:ext>
              </a:extLst>
            </p:cNvPr>
            <p:cNvSpPr/>
            <p:nvPr/>
          </p:nvSpPr>
          <p:spPr>
            <a:xfrm rot="16200000" flipH="1" flipV="1">
              <a:off x="3479982" y="5743986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1827D9-4623-4112-AAD8-51105B352B85}"/>
                </a:ext>
              </a:extLst>
            </p:cNvPr>
            <p:cNvSpPr/>
            <p:nvPr/>
          </p:nvSpPr>
          <p:spPr>
            <a:xfrm rot="16200000" flipH="1" flipV="1">
              <a:off x="3125049" y="5743986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CE8946-ED87-4DAF-9865-78F62BEA7732}"/>
                </a:ext>
              </a:extLst>
            </p:cNvPr>
            <p:cNvSpPr/>
            <p:nvPr/>
          </p:nvSpPr>
          <p:spPr>
            <a:xfrm rot="16200000" flipH="1" flipV="1">
              <a:off x="2770116" y="5743986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4F537F1-1739-4F84-9250-033108D7F616}"/>
                </a:ext>
              </a:extLst>
            </p:cNvPr>
            <p:cNvSpPr/>
            <p:nvPr/>
          </p:nvSpPr>
          <p:spPr>
            <a:xfrm rot="16200000" flipH="1" flipV="1">
              <a:off x="3834915" y="5743986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9A661AE-1DE4-47C5-AB49-10FC1BF1B2E4}"/>
                </a:ext>
              </a:extLst>
            </p:cNvPr>
            <p:cNvSpPr/>
            <p:nvPr/>
          </p:nvSpPr>
          <p:spPr>
            <a:xfrm rot="16200000" flipH="1" flipV="1">
              <a:off x="4189848" y="5743986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A30F7F0-95F0-49EA-AC37-04805F3ECE39}"/>
                    </a:ext>
                  </a:extLst>
                </p:cNvPr>
                <p:cNvSpPr txBox="1"/>
                <p:nvPr/>
              </p:nvSpPr>
              <p:spPr>
                <a:xfrm>
                  <a:off x="4907308" y="5616163"/>
                  <a:ext cx="3703292" cy="403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>
                      <a:latin typeface="+mn-lt"/>
                    </a:rPr>
                    <a:t>(attributes of voter x)</a:t>
                  </a: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A30F7F0-95F0-49EA-AC37-04805F3EC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7308" y="5616163"/>
                  <a:ext cx="3703292" cy="403637"/>
                </a:xfrm>
                <a:prstGeom prst="rect">
                  <a:avLst/>
                </a:prstGeom>
                <a:blipFill>
                  <a:blip r:embed="rId2"/>
                  <a:stretch>
                    <a:fillRect t="-14925" b="-238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F73B78-0BEC-4953-ADF1-3DF3966C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509000" cy="1143000"/>
          </a:xfrm>
        </p:spPr>
        <p:txBody>
          <a:bodyPr/>
          <a:lstStyle/>
          <a:p>
            <a:r>
              <a:rPr lang="en-US" sz="3600" dirty="0"/>
              <a:t>Is this really a log-linear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619350-E71B-4E97-ACE8-757199CD8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648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⋅1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=?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func>
                      <m:funcPr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func>
                  </m:oMath>
                </a14:m>
                <a:endParaRPr lang="en-US" sz="2400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=?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unc>
                      <m:funcPr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func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=?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unc>
                      <m:funcPr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func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619350-E71B-4E97-ACE8-757199CD8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6482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BBB29-6CED-4DDF-BAA2-C601CADD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FBB3E-526E-447D-9F3E-F79AF05E72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C708AD9-0105-43BD-9897-B0F21875668A}"/>
              </a:ext>
            </a:extLst>
          </p:cNvPr>
          <p:cNvGrpSpPr/>
          <p:nvPr/>
        </p:nvGrpSpPr>
        <p:grpSpPr>
          <a:xfrm>
            <a:off x="2773708" y="4600987"/>
            <a:ext cx="2113709" cy="1704117"/>
            <a:chOff x="2164108" y="4600987"/>
            <a:chExt cx="2113709" cy="170411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8FA5460-E754-4EE3-ABFD-5371C3603F7A}"/>
                </a:ext>
              </a:extLst>
            </p:cNvPr>
            <p:cNvGrpSpPr/>
            <p:nvPr/>
          </p:nvGrpSpPr>
          <p:grpSpPr>
            <a:xfrm>
              <a:off x="2192673" y="4600987"/>
              <a:ext cx="2085144" cy="1642561"/>
              <a:chOff x="2192673" y="4600987"/>
              <a:chExt cx="2085144" cy="1642561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0B8BA30-10CD-4B47-9B51-CC4CAA2090A9}"/>
                  </a:ext>
                </a:extLst>
              </p:cNvPr>
              <p:cNvGrpSpPr/>
              <p:nvPr/>
            </p:nvGrpSpPr>
            <p:grpSpPr>
              <a:xfrm>
                <a:off x="2813703" y="4600987"/>
                <a:ext cx="1464114" cy="1170717"/>
                <a:chOff x="2813703" y="4600987"/>
                <a:chExt cx="1464114" cy="1170717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5E046905-1E7E-4F5A-8AE9-E114D2BEC998}"/>
                    </a:ext>
                  </a:extLst>
                </p:cNvPr>
                <p:cNvGrpSpPr/>
                <p:nvPr/>
              </p:nvGrpSpPr>
              <p:grpSpPr>
                <a:xfrm>
                  <a:off x="3123144" y="4600987"/>
                  <a:ext cx="790229" cy="80363"/>
                  <a:chOff x="1644242" y="3477483"/>
                  <a:chExt cx="790229" cy="80363"/>
                </a:xfrm>
              </p:grpSpPr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B742090A-0397-42C2-8F71-FEA473F10483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2354108" y="3477483"/>
                    <a:ext cx="80363" cy="80363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08336177-64FA-459B-A14F-9D2F92558DFE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1999175" y="3477483"/>
                    <a:ext cx="80363" cy="80363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B2AFE9AB-ECDA-4131-8284-1A570484A5B9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1644242" y="3477483"/>
                    <a:ext cx="80363" cy="80363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BD473B55-F02C-42A5-A1A4-14E0E4596E8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174353" y="4617129"/>
                  <a:ext cx="338802" cy="112409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6B5E8813-84C3-4C8C-8D65-559CC7A3D78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536303" y="4640134"/>
                  <a:ext cx="323850" cy="110109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C026D445-DBB9-4C03-B4A8-C263B41C34F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514743" y="4666804"/>
                  <a:ext cx="7621" cy="108585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C1C9965F-0094-4C60-95B6-AEF65A873EF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2827643" y="4651564"/>
                  <a:ext cx="651510" cy="110109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99C3E7C3-1BF4-40E4-91C3-D1F4ED6C21E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532493" y="4628704"/>
                  <a:ext cx="697230" cy="112014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0ED6CC3D-EAA6-411E-B2E8-36C59324F20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2813703" y="4628704"/>
                  <a:ext cx="338802" cy="112409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9A2494F4-FCA2-4289-A05A-074288C3D70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175653" y="4651709"/>
                  <a:ext cx="323850" cy="110109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CFC9591-6DF8-48BF-A886-8AA2153C778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154093" y="4678379"/>
                  <a:ext cx="7621" cy="108585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609756A-9403-40A0-92B7-39701B7ACD4F}"/>
                    </a:ext>
                  </a:extLst>
                </p:cNvPr>
                <p:cNvCxnSpPr>
                  <a:cxnSpLocks/>
                  <a:stCxn id="10" idx="0"/>
                  <a:endCxn id="17" idx="3"/>
                </p:cNvCxnSpPr>
                <p:nvPr/>
              </p:nvCxnSpPr>
              <p:spPr bwMode="auto">
                <a:xfrm>
                  <a:off x="3203507" y="4641169"/>
                  <a:ext cx="1074310" cy="111458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65DE46F6-7F48-4046-95C6-977EA843A72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171843" y="4640279"/>
                  <a:ext cx="697230" cy="112014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02A4F205-307A-4A97-B41C-05B63F2E03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529983" y="4636179"/>
                  <a:ext cx="338802" cy="112409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1D4E6B67-B8AB-43E2-A95E-C44B9EA1B5A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891933" y="4659184"/>
                  <a:ext cx="323850" cy="110109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26D1AF2B-8E6F-46B9-B809-049DD52EAA8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870373" y="4685854"/>
                  <a:ext cx="7621" cy="108585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AC7629F6-FCE9-4994-97DF-2E4455C4963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183273" y="4670614"/>
                  <a:ext cx="651510" cy="110109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37A718EA-AAF6-4A91-A6D4-E3F2AE13323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2850479" y="4621793"/>
                  <a:ext cx="1002667" cy="114124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2ADC49F9-A004-4164-90BC-F598D26EB826}"/>
                  </a:ext>
                </a:extLst>
              </p:cNvPr>
              <p:cNvGrpSpPr/>
              <p:nvPr/>
            </p:nvGrpSpPr>
            <p:grpSpPr>
              <a:xfrm>
                <a:off x="2192673" y="4613464"/>
                <a:ext cx="1653540" cy="1630084"/>
                <a:chOff x="2192673" y="4613464"/>
                <a:chExt cx="1653540" cy="1630084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FB991DE9-C5CF-4A80-952A-76AC12A3FDA3}"/>
                    </a:ext>
                  </a:extLst>
                </p:cNvPr>
                <p:cNvGrpSpPr/>
                <p:nvPr/>
              </p:nvGrpSpPr>
              <p:grpSpPr>
                <a:xfrm>
                  <a:off x="2379363" y="4613464"/>
                  <a:ext cx="1466850" cy="1165860"/>
                  <a:chOff x="339090" y="3489960"/>
                  <a:chExt cx="1466850" cy="1165860"/>
                </a:xfrm>
              </p:grpSpPr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38D60F80-4554-466F-9C9E-FBDAB932FD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339090" y="3516630"/>
                    <a:ext cx="750570" cy="110490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0070C0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B1567E7A-E166-46BA-AAE9-28E50CF25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361950" y="3509010"/>
                    <a:ext cx="1074420" cy="113538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0070C0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AF7BEB3C-481B-423A-9A5D-32C4921E2F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369570" y="3489960"/>
                    <a:ext cx="1436370" cy="116586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0070C0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E0115CFC-9DD8-4438-967A-43C9103FB664}"/>
                    </a:ext>
                  </a:extLst>
                </p:cNvPr>
                <p:cNvGrpSpPr/>
                <p:nvPr/>
              </p:nvGrpSpPr>
              <p:grpSpPr>
                <a:xfrm>
                  <a:off x="2192673" y="5743986"/>
                  <a:ext cx="257165" cy="499562"/>
                  <a:chOff x="2192673" y="5743986"/>
                  <a:chExt cx="257165" cy="499562"/>
                </a:xfrm>
              </p:grpSpPr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5545AF0-C304-47D1-8434-4A0FC03BE7D3}"/>
                      </a:ext>
                    </a:extLst>
                  </p:cNvPr>
                  <p:cNvSpPr txBox="1"/>
                  <p:nvPr/>
                </p:nvSpPr>
                <p:spPr>
                  <a:xfrm>
                    <a:off x="2192673" y="5904994"/>
                    <a:ext cx="257165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endParaRPr lang="en-US" b="1" dirty="0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2406D9D1-8460-45BE-8391-1B7FBBAAE3E4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2333112" y="5743986"/>
                    <a:ext cx="80363" cy="80363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BD6AEAB-C588-4674-A6F9-E3FCD8914B94}"/>
                    </a:ext>
                  </a:extLst>
                </p:cNvPr>
                <p:cNvSpPr txBox="1"/>
                <p:nvPr/>
              </p:nvSpPr>
              <p:spPr>
                <a:xfrm>
                  <a:off x="2164108" y="5904994"/>
                  <a:ext cx="25716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BD6AEAB-C588-4674-A6F9-E3FCD8914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4108" y="5904994"/>
                  <a:ext cx="257165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DA509B-16E6-4318-A371-99F51E444ECB}"/>
                  </a:ext>
                </a:extLst>
              </p:cNvPr>
              <p:cNvSpPr txBox="1"/>
              <p:nvPr/>
            </p:nvSpPr>
            <p:spPr>
              <a:xfrm>
                <a:off x="5394296" y="4419600"/>
                <a:ext cx="32925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oftmax</m:t>
                      </m:r>
                      <m:r>
                        <a:rPr lang="en-US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(0,1)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DA509B-16E6-4318-A371-99F51E444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296" y="4419600"/>
                <a:ext cx="3292504" cy="400110"/>
              </a:xfrm>
              <a:prstGeom prst="rect">
                <a:avLst/>
              </a:prstGeom>
              <a:blipFill>
                <a:blip r:embed="rId5"/>
                <a:stretch>
                  <a:fillRect t="-1515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863C1B-BCA3-4BCD-94F0-203BF12FDD8B}"/>
                  </a:ext>
                </a:extLst>
              </p:cNvPr>
              <p:cNvSpPr txBox="1"/>
              <p:nvPr/>
            </p:nvSpPr>
            <p:spPr>
              <a:xfrm>
                <a:off x="5288308" y="5029200"/>
                <a:ext cx="3459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learned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weights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863C1B-BCA3-4BCD-94F0-203BF12FD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308" y="5029200"/>
                <a:ext cx="3459662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E49AF173-756E-42AE-A829-03FD545371BB}"/>
              </a:ext>
            </a:extLst>
          </p:cNvPr>
          <p:cNvGrpSpPr/>
          <p:nvPr/>
        </p:nvGrpSpPr>
        <p:grpSpPr>
          <a:xfrm>
            <a:off x="3551903" y="3879052"/>
            <a:ext cx="1143000" cy="464348"/>
            <a:chOff x="2942303" y="3879052"/>
            <a:chExt cx="1143000" cy="46434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00978A9-AE20-44AC-B875-8850EA70BB6F}"/>
                </a:ext>
              </a:extLst>
            </p:cNvPr>
            <p:cNvSpPr txBox="1"/>
            <p:nvPr/>
          </p:nvSpPr>
          <p:spPr>
            <a:xfrm>
              <a:off x="2942303" y="3879052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D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F26122-4620-4407-AEA6-D17B4F0B702E}"/>
                </a:ext>
              </a:extLst>
            </p:cNvPr>
            <p:cNvSpPr txBox="1"/>
            <p:nvPr/>
          </p:nvSpPr>
          <p:spPr>
            <a:xfrm>
              <a:off x="3323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kern="0" dirty="0">
                  <a:solidFill>
                    <a:srgbClr val="0070C0"/>
                  </a:solidFill>
                  <a:latin typeface="Tahoma"/>
                </a:rPr>
                <a:t>A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37CA4B-D9B0-42DF-9B29-9DB148A243B0}"/>
                </a:ext>
              </a:extLst>
            </p:cNvPr>
            <p:cNvSpPr txBox="1"/>
            <p:nvPr/>
          </p:nvSpPr>
          <p:spPr>
            <a:xfrm>
              <a:off x="3704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R</a:t>
              </a:r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A305CED-3C85-4FB0-87AE-93DD3F5E2A01}"/>
              </a:ext>
            </a:extLst>
          </p:cNvPr>
          <p:cNvGrpSpPr/>
          <p:nvPr/>
        </p:nvGrpSpPr>
        <p:grpSpPr>
          <a:xfrm>
            <a:off x="2921980" y="6041007"/>
            <a:ext cx="2189892" cy="383241"/>
            <a:chOff x="2312380" y="6041007"/>
            <a:chExt cx="2189892" cy="3832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07D16B-4EA1-41E0-B711-645099B2991C}"/>
                </a:ext>
              </a:extLst>
            </p:cNvPr>
            <p:cNvSpPr txBox="1"/>
            <p:nvPr/>
          </p:nvSpPr>
          <p:spPr>
            <a:xfrm rot="19151049">
              <a:off x="2312380" y="6059627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Asian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DD49CB4-C4C7-4AB8-9636-CD873C207618}"/>
                </a:ext>
              </a:extLst>
            </p:cNvPr>
            <p:cNvSpPr txBox="1"/>
            <p:nvPr/>
          </p:nvSpPr>
          <p:spPr>
            <a:xfrm rot="19151049">
              <a:off x="2664894" y="6041007"/>
              <a:ext cx="657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Black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071634-B3BF-41D4-9643-B477B15562C7}"/>
                </a:ext>
              </a:extLst>
            </p:cNvPr>
            <p:cNvSpPr txBox="1"/>
            <p:nvPr/>
          </p:nvSpPr>
          <p:spPr>
            <a:xfrm rot="19151049">
              <a:off x="2810569" y="6085694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educated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D48F9C-55E9-4225-8542-7F1EE6100F33}"/>
                </a:ext>
              </a:extLst>
            </p:cNvPr>
            <p:cNvSpPr txBox="1"/>
            <p:nvPr/>
          </p:nvSpPr>
          <p:spPr>
            <a:xfrm rot="19151049">
              <a:off x="3310024" y="6078740"/>
              <a:ext cx="7902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female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E49D53B-29DA-4FB8-8A55-5F67C6A86B05}"/>
                </a:ext>
              </a:extLst>
            </p:cNvPr>
            <p:cNvSpPr txBox="1"/>
            <p:nvPr/>
          </p:nvSpPr>
          <p:spPr>
            <a:xfrm rot="19151049">
              <a:off x="3669993" y="6064993"/>
              <a:ext cx="8322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income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61546E-6DAA-CA93-F80F-071653629267}"/>
                  </a:ext>
                </a:extLst>
              </p:cNvPr>
              <p:cNvSpPr txBox="1"/>
              <p:nvPr/>
            </p:nvSpPr>
            <p:spPr>
              <a:xfrm>
                <a:off x="116902" y="3900696"/>
                <a:ext cx="2517084" cy="228876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2000" kern="0" dirty="0">
                    <a:latin typeface="Tahoma" panose="020B0604030504040204" pitchFamily="34" charset="0"/>
                  </a:rPr>
                  <a:t>Different weights (columns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kern="0" dirty="0">
                    <a:latin typeface="Tahoma" panose="020B0604030504040204" pitchFamily="34" charset="0"/>
                  </a:rPr>
                  <a:t>) for each of the 3 outcomes.  Can we write this all in terms of a single weight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000" kern="0" dirty="0">
                    <a:latin typeface="Tahoma" panose="020B0604030504040204" pitchFamily="34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61546E-6DAA-CA93-F80F-071653629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2" y="3900696"/>
                <a:ext cx="2517084" cy="2288768"/>
              </a:xfrm>
              <a:prstGeom prst="rect">
                <a:avLst/>
              </a:prstGeom>
              <a:blipFill>
                <a:blip r:embed="rId7"/>
                <a:stretch>
                  <a:fillRect t="-1067" r="-1937" b="-4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24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73B78-0BEC-4953-ADF1-3DF3966C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509000" cy="1143000"/>
          </a:xfrm>
        </p:spPr>
        <p:txBody>
          <a:bodyPr/>
          <a:lstStyle/>
          <a:p>
            <a:r>
              <a:rPr lang="en-US" sz="3600" dirty="0"/>
              <a:t>Is this really a log-linear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619350-E71B-4E97-ACE8-757199CD8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648200"/>
              </a:xfrm>
            </p:spPr>
            <p:txBody>
              <a:bodyPr/>
              <a:lstStyle/>
              <a:p>
                <a:r>
                  <a:rPr lang="en-US" sz="2400" dirty="0"/>
                  <a:t>Yes! 18 “factored” features: weights are the 18 entries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619350-E71B-4E97-ACE8-757199CD8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648200"/>
              </a:xfrm>
              <a:blipFill>
                <a:blip r:embed="rId2"/>
                <a:stretch>
                  <a:fillRect l="-912" t="-1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BBB29-6CED-4DDF-BAA2-C601CADD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FBB3E-526E-447D-9F3E-F79AF05E72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405B874-3653-422A-937B-679B43FE6136}"/>
              </a:ext>
            </a:extLst>
          </p:cNvPr>
          <p:cNvGrpSpPr/>
          <p:nvPr/>
        </p:nvGrpSpPr>
        <p:grpSpPr>
          <a:xfrm>
            <a:off x="279806" y="1676400"/>
            <a:ext cx="8864194" cy="3200400"/>
            <a:chOff x="279806" y="1905000"/>
            <a:chExt cx="8864194" cy="32004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DC9BD1-FD64-46A0-8490-217ED049D7C2}"/>
                </a:ext>
              </a:extLst>
            </p:cNvPr>
            <p:cNvSpPr txBox="1"/>
            <p:nvPr/>
          </p:nvSpPr>
          <p:spPr>
            <a:xfrm>
              <a:off x="2133600" y="2590800"/>
              <a:ext cx="1805687" cy="1904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dirty="0">
                  <a:solidFill>
                    <a:srgbClr val="0070C0"/>
                  </a:solidFill>
                  <a:latin typeface="+mn-lt"/>
                </a:rPr>
                <a:t>D</a:t>
              </a:r>
            </a:p>
            <a:p>
              <a:pPr algn="ctr">
                <a:lnSpc>
                  <a:spcPts val="2400"/>
                </a:lnSpc>
              </a:pPr>
              <a:r>
                <a:rPr lang="en-US" dirty="0">
                  <a:solidFill>
                    <a:srgbClr val="FF0000"/>
                  </a:solidFill>
                  <a:latin typeface="+mn-lt"/>
                </a:rPr>
                <a:t>Asian </a:t>
              </a:r>
              <a:r>
                <a:rPr lang="en-US" dirty="0">
                  <a:solidFill>
                    <a:srgbClr val="0070C0"/>
                  </a:solidFill>
                  <a:latin typeface="+mn-lt"/>
                </a:rPr>
                <a:t>D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  <a:p>
              <a:pPr algn="ctr">
                <a:lnSpc>
                  <a:spcPts val="2400"/>
                </a:lnSpc>
              </a:pPr>
              <a:r>
                <a:rPr lang="en-US" dirty="0">
                  <a:solidFill>
                    <a:srgbClr val="FF0000"/>
                  </a:solidFill>
                  <a:latin typeface="+mn-lt"/>
                </a:rPr>
                <a:t>Black </a:t>
              </a:r>
              <a:r>
                <a:rPr lang="en-US" dirty="0">
                  <a:solidFill>
                    <a:srgbClr val="0070C0"/>
                  </a:solidFill>
                  <a:latin typeface="+mn-lt"/>
                </a:rPr>
                <a:t>D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  <a:p>
              <a:pPr algn="ctr">
                <a:lnSpc>
                  <a:spcPts val="2400"/>
                </a:lnSpc>
              </a:pPr>
              <a:r>
                <a:rPr lang="en-US" dirty="0">
                  <a:solidFill>
                    <a:srgbClr val="FF0000"/>
                  </a:solidFill>
                  <a:latin typeface="+mn-lt"/>
                </a:rPr>
                <a:t>educated </a:t>
              </a:r>
              <a:r>
                <a:rPr lang="en-US" dirty="0">
                  <a:solidFill>
                    <a:srgbClr val="0070C0"/>
                  </a:solidFill>
                  <a:latin typeface="+mn-lt"/>
                </a:rPr>
                <a:t>D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  <a:p>
              <a:pPr algn="ctr">
                <a:lnSpc>
                  <a:spcPts val="2400"/>
                </a:lnSpc>
              </a:pPr>
              <a:r>
                <a:rPr lang="en-US" dirty="0">
                  <a:solidFill>
                    <a:srgbClr val="FF0000"/>
                  </a:solidFill>
                  <a:latin typeface="+mn-lt"/>
                </a:rPr>
                <a:t>female </a:t>
              </a:r>
              <a:r>
                <a:rPr lang="en-US" dirty="0">
                  <a:solidFill>
                    <a:srgbClr val="0070C0"/>
                  </a:solidFill>
                  <a:latin typeface="+mn-lt"/>
                </a:rPr>
                <a:t>D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  <a:p>
              <a:pPr algn="ctr">
                <a:lnSpc>
                  <a:spcPts val="2400"/>
                </a:lnSpc>
              </a:pPr>
              <a:r>
                <a:rPr lang="en-US" dirty="0">
                  <a:solidFill>
                    <a:srgbClr val="FF0000"/>
                  </a:solidFill>
                  <a:latin typeface="+mn-lt"/>
                </a:rPr>
                <a:t>income </a:t>
              </a:r>
              <a:r>
                <a:rPr lang="en-US" dirty="0">
                  <a:latin typeface="+mn-lt"/>
                </a:rPr>
                <a:t>if</a:t>
              </a:r>
              <a:r>
                <a:rPr lang="en-US" dirty="0">
                  <a:solidFill>
                    <a:srgbClr val="FF0000"/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rgbClr val="0070C0"/>
                  </a:solidFill>
                  <a:latin typeface="+mn-lt"/>
                </a:rPr>
                <a:t>D</a:t>
              </a:r>
              <a:r>
                <a:rPr lang="en-US" dirty="0">
                  <a:solidFill>
                    <a:srgbClr val="FF0000"/>
                  </a:solidFill>
                  <a:latin typeface="+mn-lt"/>
                </a:rPr>
                <a:t> </a:t>
              </a:r>
              <a:r>
                <a:rPr lang="en-US" dirty="0">
                  <a:latin typeface="+mn-lt"/>
                </a:rPr>
                <a:t>else 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28A41F8-5020-4BEA-BF23-68340DD07750}"/>
                </a:ext>
              </a:extLst>
            </p:cNvPr>
            <p:cNvSpPr txBox="1"/>
            <p:nvPr/>
          </p:nvSpPr>
          <p:spPr>
            <a:xfrm>
              <a:off x="4055012" y="2590800"/>
              <a:ext cx="1789657" cy="1904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dirty="0">
                  <a:solidFill>
                    <a:srgbClr val="0070C0"/>
                  </a:solidFill>
                  <a:latin typeface="+mn-lt"/>
                </a:rPr>
                <a:t>A</a:t>
              </a:r>
            </a:p>
            <a:p>
              <a:pPr algn="ctr">
                <a:lnSpc>
                  <a:spcPts val="2400"/>
                </a:lnSpc>
              </a:pPr>
              <a:r>
                <a:rPr lang="en-US" dirty="0">
                  <a:solidFill>
                    <a:srgbClr val="FF0000"/>
                  </a:solidFill>
                  <a:latin typeface="+mn-lt"/>
                </a:rPr>
                <a:t>Asian </a:t>
              </a:r>
              <a:r>
                <a:rPr lang="en-US" dirty="0">
                  <a:solidFill>
                    <a:srgbClr val="0070C0"/>
                  </a:solidFill>
                  <a:latin typeface="+mn-lt"/>
                </a:rPr>
                <a:t>A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  <a:p>
              <a:pPr algn="ctr">
                <a:lnSpc>
                  <a:spcPts val="2400"/>
                </a:lnSpc>
              </a:pPr>
              <a:r>
                <a:rPr lang="en-US" dirty="0">
                  <a:solidFill>
                    <a:srgbClr val="FF0000"/>
                  </a:solidFill>
                  <a:latin typeface="+mn-lt"/>
                </a:rPr>
                <a:t>Black </a:t>
              </a:r>
              <a:r>
                <a:rPr lang="en-US" dirty="0">
                  <a:solidFill>
                    <a:srgbClr val="0070C0"/>
                  </a:solidFill>
                  <a:latin typeface="+mn-lt"/>
                </a:rPr>
                <a:t>A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  <a:p>
              <a:pPr algn="ctr">
                <a:lnSpc>
                  <a:spcPts val="2400"/>
                </a:lnSpc>
              </a:pPr>
              <a:r>
                <a:rPr lang="en-US" dirty="0">
                  <a:solidFill>
                    <a:srgbClr val="FF0000"/>
                  </a:solidFill>
                  <a:latin typeface="+mn-lt"/>
                </a:rPr>
                <a:t>educated </a:t>
              </a:r>
              <a:r>
                <a:rPr lang="en-US" dirty="0">
                  <a:solidFill>
                    <a:srgbClr val="0070C0"/>
                  </a:solidFill>
                  <a:latin typeface="+mn-lt"/>
                </a:rPr>
                <a:t>A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  <a:p>
              <a:pPr algn="ctr">
                <a:lnSpc>
                  <a:spcPts val="2400"/>
                </a:lnSpc>
              </a:pPr>
              <a:r>
                <a:rPr lang="en-US" dirty="0">
                  <a:solidFill>
                    <a:srgbClr val="FF0000"/>
                  </a:solidFill>
                  <a:latin typeface="+mn-lt"/>
                </a:rPr>
                <a:t>female </a:t>
              </a:r>
              <a:r>
                <a:rPr lang="en-US" dirty="0">
                  <a:solidFill>
                    <a:srgbClr val="0070C0"/>
                  </a:solidFill>
                  <a:latin typeface="+mn-lt"/>
                </a:rPr>
                <a:t>A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  <a:p>
              <a:pPr algn="ctr">
                <a:lnSpc>
                  <a:spcPts val="2400"/>
                </a:lnSpc>
              </a:pPr>
              <a:r>
                <a:rPr lang="en-US" dirty="0">
                  <a:solidFill>
                    <a:srgbClr val="FF0000"/>
                  </a:solidFill>
                  <a:latin typeface="+mn-lt"/>
                </a:rPr>
                <a:t>income </a:t>
              </a:r>
              <a:r>
                <a:rPr lang="en-US" dirty="0">
                  <a:latin typeface="+mn-lt"/>
                </a:rPr>
                <a:t>if</a:t>
              </a:r>
              <a:r>
                <a:rPr lang="en-US" dirty="0">
                  <a:solidFill>
                    <a:srgbClr val="FF0000"/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rgbClr val="0070C0"/>
                  </a:solidFill>
                  <a:latin typeface="+mn-lt"/>
                </a:rPr>
                <a:t>A</a:t>
              </a:r>
              <a:r>
                <a:rPr lang="en-US" dirty="0">
                  <a:solidFill>
                    <a:srgbClr val="FF0000"/>
                  </a:solidFill>
                  <a:latin typeface="+mn-lt"/>
                </a:rPr>
                <a:t> </a:t>
              </a:r>
              <a:r>
                <a:rPr lang="en-US" dirty="0">
                  <a:latin typeface="+mn-lt"/>
                </a:rPr>
                <a:t>else 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79D6C9A-86FF-4DE2-A913-AF1BC80234A8}"/>
                </a:ext>
              </a:extLst>
            </p:cNvPr>
            <p:cNvSpPr txBox="1"/>
            <p:nvPr/>
          </p:nvSpPr>
          <p:spPr>
            <a:xfrm>
              <a:off x="6011496" y="2590800"/>
              <a:ext cx="1792863" cy="1904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dirty="0">
                  <a:solidFill>
                    <a:srgbClr val="0070C0"/>
                  </a:solidFill>
                  <a:latin typeface="+mn-lt"/>
                </a:rPr>
                <a:t>R</a:t>
              </a:r>
            </a:p>
            <a:p>
              <a:pPr algn="ctr">
                <a:lnSpc>
                  <a:spcPts val="2400"/>
                </a:lnSpc>
              </a:pPr>
              <a:r>
                <a:rPr lang="en-US" dirty="0">
                  <a:solidFill>
                    <a:srgbClr val="FF0000"/>
                  </a:solidFill>
                  <a:latin typeface="+mn-lt"/>
                </a:rPr>
                <a:t>Asian </a:t>
              </a:r>
              <a:r>
                <a:rPr lang="en-US" dirty="0">
                  <a:solidFill>
                    <a:srgbClr val="0070C0"/>
                  </a:solidFill>
                  <a:latin typeface="+mn-lt"/>
                </a:rPr>
                <a:t>R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  <a:p>
              <a:pPr algn="ctr">
                <a:lnSpc>
                  <a:spcPts val="2400"/>
                </a:lnSpc>
              </a:pPr>
              <a:r>
                <a:rPr lang="en-US" dirty="0">
                  <a:solidFill>
                    <a:srgbClr val="FF0000"/>
                  </a:solidFill>
                  <a:latin typeface="+mn-lt"/>
                </a:rPr>
                <a:t>Black </a:t>
              </a:r>
              <a:r>
                <a:rPr lang="en-US" dirty="0">
                  <a:solidFill>
                    <a:srgbClr val="0070C0"/>
                  </a:solidFill>
                  <a:latin typeface="+mn-lt"/>
                </a:rPr>
                <a:t>R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  <a:p>
              <a:pPr algn="ctr">
                <a:lnSpc>
                  <a:spcPts val="2400"/>
                </a:lnSpc>
              </a:pPr>
              <a:r>
                <a:rPr lang="en-US" dirty="0">
                  <a:solidFill>
                    <a:srgbClr val="FF0000"/>
                  </a:solidFill>
                  <a:latin typeface="+mn-lt"/>
                </a:rPr>
                <a:t>educated </a:t>
              </a:r>
              <a:r>
                <a:rPr lang="en-US" dirty="0">
                  <a:solidFill>
                    <a:srgbClr val="0070C0"/>
                  </a:solidFill>
                  <a:latin typeface="+mn-lt"/>
                </a:rPr>
                <a:t>R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  <a:p>
              <a:pPr algn="ctr">
                <a:lnSpc>
                  <a:spcPts val="2400"/>
                </a:lnSpc>
              </a:pPr>
              <a:r>
                <a:rPr lang="en-US" dirty="0">
                  <a:solidFill>
                    <a:srgbClr val="FF0000"/>
                  </a:solidFill>
                  <a:latin typeface="+mn-lt"/>
                </a:rPr>
                <a:t>female </a:t>
              </a:r>
              <a:r>
                <a:rPr lang="en-US" dirty="0">
                  <a:solidFill>
                    <a:srgbClr val="0070C0"/>
                  </a:solidFill>
                  <a:latin typeface="+mn-lt"/>
                </a:rPr>
                <a:t>R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  <a:p>
              <a:pPr algn="ctr">
                <a:lnSpc>
                  <a:spcPts val="2400"/>
                </a:lnSpc>
              </a:pPr>
              <a:r>
                <a:rPr lang="en-US" dirty="0">
                  <a:solidFill>
                    <a:srgbClr val="FF0000"/>
                  </a:solidFill>
                  <a:latin typeface="+mn-lt"/>
                </a:rPr>
                <a:t>income </a:t>
              </a:r>
              <a:r>
                <a:rPr lang="en-US" dirty="0">
                  <a:latin typeface="+mn-lt"/>
                </a:rPr>
                <a:t>if</a:t>
              </a:r>
              <a:r>
                <a:rPr lang="en-US" dirty="0">
                  <a:solidFill>
                    <a:srgbClr val="FF0000"/>
                  </a:solidFill>
                  <a:latin typeface="+mn-lt"/>
                </a:rPr>
                <a:t> </a:t>
              </a:r>
              <a:r>
                <a:rPr lang="en-US" dirty="0">
                  <a:solidFill>
                    <a:srgbClr val="0070C0"/>
                  </a:solidFill>
                  <a:latin typeface="+mn-lt"/>
                </a:rPr>
                <a:t>R</a:t>
              </a:r>
              <a:r>
                <a:rPr lang="en-US" dirty="0">
                  <a:solidFill>
                    <a:srgbClr val="FF0000"/>
                  </a:solidFill>
                  <a:latin typeface="+mn-lt"/>
                </a:rPr>
                <a:t> </a:t>
              </a:r>
              <a:r>
                <a:rPr lang="en-US" dirty="0">
                  <a:latin typeface="+mn-lt"/>
                </a:rPr>
                <a:t>else 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0E5CBA-D994-4AF9-8CF7-D8FF832C81D1}"/>
                </a:ext>
              </a:extLst>
            </p:cNvPr>
            <p:cNvSpPr txBox="1"/>
            <p:nvPr/>
          </p:nvSpPr>
          <p:spPr>
            <a:xfrm>
              <a:off x="914400" y="1905000"/>
              <a:ext cx="1723549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/>
                <a:t>(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AB4F703-934C-4421-91C5-2369EA9FE6B4}"/>
                </a:ext>
              </a:extLst>
            </p:cNvPr>
            <p:cNvSpPr txBox="1"/>
            <p:nvPr/>
          </p:nvSpPr>
          <p:spPr>
            <a:xfrm>
              <a:off x="7420451" y="1935301"/>
              <a:ext cx="1723549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/>
                <a:t>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8F968B5-BAC1-4124-A9A6-CA77F23BBE9E}"/>
                    </a:ext>
                  </a:extLst>
                </p:cNvPr>
                <p:cNvSpPr txBox="1"/>
                <p:nvPr/>
              </p:nvSpPr>
              <p:spPr>
                <a:xfrm>
                  <a:off x="279806" y="3124200"/>
                  <a:ext cx="1320394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8F968B5-BAC1-4124-A9A6-CA77F23BBE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806" y="3124200"/>
                  <a:ext cx="1320394" cy="76944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E49F077-CB6F-49BE-9BF9-6AF4913CE0A8}"/>
                  </a:ext>
                </a:extLst>
              </p:cNvPr>
              <p:cNvSpPr txBox="1"/>
              <p:nvPr/>
            </p:nvSpPr>
            <p:spPr>
              <a:xfrm>
                <a:off x="203199" y="5050306"/>
                <a:ext cx="8483601" cy="588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Jason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=[ 1 0 0 1 0 666   </m:t>
                      </m:r>
                      <m:r>
                        <a:rPr lang="en-US" sz="28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0 0 0 0 0 0    0 0 0 0 0 0 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E49F077-CB6F-49BE-9BF9-6AF4913CE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9" y="5050306"/>
                <a:ext cx="8483601" cy="5884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10D4AF-D89D-4FBD-BBE3-EF644F7A3537}"/>
                  </a:ext>
                </a:extLst>
              </p:cNvPr>
              <p:cNvSpPr txBox="1"/>
              <p:nvPr/>
            </p:nvSpPr>
            <p:spPr>
              <a:xfrm>
                <a:off x="-63674" y="4441219"/>
                <a:ext cx="9296400" cy="582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e>
                    </m:acc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sz="1800" dirty="0">
                    <a:latin typeface="+mn-lt"/>
                  </a:rPr>
                  <a:t>[ </a:t>
                </a:r>
                <a:r>
                  <a:rPr lang="en-US" sz="1800" dirty="0">
                    <a:solidFill>
                      <a:srgbClr val="0070C0"/>
                    </a:solidFill>
                    <a:latin typeface="+mn-lt"/>
                  </a:rPr>
                  <a:t>D</a:t>
                </a:r>
                <a:r>
                  <a:rPr lang="en-US" sz="1800" dirty="0">
                    <a:latin typeface="+mn-lt"/>
                  </a:rPr>
                  <a:t>,</a:t>
                </a:r>
                <a:r>
                  <a:rPr lang="en-US" sz="1800" dirty="0">
                    <a:solidFill>
                      <a:srgbClr val="FF0000"/>
                    </a:solidFill>
                    <a:latin typeface="+mn-lt"/>
                  </a:rPr>
                  <a:t> Asian </a:t>
                </a:r>
                <a:r>
                  <a:rPr lang="en-US" sz="1800" dirty="0">
                    <a:solidFill>
                      <a:srgbClr val="0070C0"/>
                    </a:solidFill>
                    <a:latin typeface="+mn-lt"/>
                  </a:rPr>
                  <a:t>D </a:t>
                </a:r>
                <a:r>
                  <a:rPr lang="en-US" sz="1800" dirty="0">
                    <a:latin typeface="+mn-lt"/>
                  </a:rPr>
                  <a:t>,</a:t>
                </a:r>
                <a:r>
                  <a:rPr lang="en-US" sz="1800" dirty="0">
                    <a:solidFill>
                      <a:srgbClr val="FF0000"/>
                    </a:solidFill>
                    <a:latin typeface="+mn-lt"/>
                  </a:rPr>
                  <a:t> Black </a:t>
                </a:r>
                <a:r>
                  <a:rPr lang="en-US" sz="1800" dirty="0">
                    <a:solidFill>
                      <a:srgbClr val="0070C0"/>
                    </a:solidFill>
                    <a:latin typeface="+mn-lt"/>
                  </a:rPr>
                  <a:t>D, </a:t>
                </a:r>
                <a:r>
                  <a:rPr lang="en-US" sz="1800" dirty="0">
                    <a:solidFill>
                      <a:srgbClr val="FF0000"/>
                    </a:solidFill>
                    <a:latin typeface="+mn-lt"/>
                  </a:rPr>
                  <a:t>educated </a:t>
                </a:r>
                <a:r>
                  <a:rPr lang="en-US" sz="1800" dirty="0">
                    <a:solidFill>
                      <a:srgbClr val="0070C0"/>
                    </a:solidFill>
                    <a:latin typeface="+mn-lt"/>
                  </a:rPr>
                  <a:t>D</a:t>
                </a:r>
                <a:r>
                  <a:rPr lang="en-US" sz="1800" dirty="0">
                    <a:latin typeface="+mn-lt"/>
                  </a:rPr>
                  <a:t>, …, </a:t>
                </a:r>
                <a:r>
                  <a:rPr lang="en-US" sz="1800" dirty="0">
                    <a:solidFill>
                      <a:srgbClr val="FF0000"/>
                    </a:solidFill>
                    <a:latin typeface="+mn-lt"/>
                  </a:rPr>
                  <a:t>educated </a:t>
                </a:r>
                <a:r>
                  <a:rPr lang="en-US" sz="1800" dirty="0">
                    <a:solidFill>
                      <a:srgbClr val="0070C0"/>
                    </a:solidFill>
                    <a:latin typeface="+mn-lt"/>
                  </a:rPr>
                  <a:t>R</a:t>
                </a:r>
                <a:r>
                  <a:rPr lang="en-US" sz="1800" dirty="0">
                    <a:latin typeface="+mn-lt"/>
                  </a:rPr>
                  <a:t>, </a:t>
                </a:r>
                <a:r>
                  <a:rPr lang="en-US" sz="1800" dirty="0">
                    <a:solidFill>
                      <a:srgbClr val="FF0000"/>
                    </a:solidFill>
                    <a:latin typeface="+mn-lt"/>
                  </a:rPr>
                  <a:t>female </a:t>
                </a:r>
                <a:r>
                  <a:rPr lang="en-US" sz="1800" dirty="0">
                    <a:solidFill>
                      <a:srgbClr val="0070C0"/>
                    </a:solidFill>
                    <a:latin typeface="+mn-lt"/>
                  </a:rPr>
                  <a:t>R,</a:t>
                </a:r>
                <a:r>
                  <a:rPr lang="en-US" sz="18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1800" dirty="0">
                    <a:latin typeface="+mn-lt"/>
                  </a:rPr>
                  <a:t>(</a:t>
                </a:r>
                <a:r>
                  <a:rPr lang="en-US" sz="1800" dirty="0">
                    <a:solidFill>
                      <a:srgbClr val="FF0000"/>
                    </a:solidFill>
                    <a:latin typeface="+mn-lt"/>
                  </a:rPr>
                  <a:t>income </a:t>
                </a:r>
                <a:r>
                  <a:rPr lang="en-US" sz="1800" dirty="0">
                    <a:latin typeface="+mn-lt"/>
                  </a:rPr>
                  <a:t>if</a:t>
                </a:r>
                <a:r>
                  <a:rPr lang="en-US" sz="18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1800" dirty="0">
                    <a:solidFill>
                      <a:srgbClr val="0070C0"/>
                    </a:solidFill>
                    <a:latin typeface="+mn-lt"/>
                  </a:rPr>
                  <a:t>R</a:t>
                </a:r>
                <a:r>
                  <a:rPr lang="en-US" sz="18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1800" dirty="0">
                    <a:latin typeface="+mn-lt"/>
                  </a:rPr>
                  <a:t>else 0) ]</a:t>
                </a:r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10D4AF-D89D-4FBD-BBE3-EF644F7A3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674" y="4441219"/>
                <a:ext cx="9296400" cy="582019"/>
              </a:xfrm>
              <a:prstGeom prst="rect">
                <a:avLst/>
              </a:prstGeom>
              <a:blipFill>
                <a:blip r:embed="rId5"/>
                <a:stretch>
                  <a:fillRect r="-66" b="-1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74656B1-6061-4F84-B8D1-38EBF810E411}"/>
                  </a:ext>
                </a:extLst>
              </p:cNvPr>
              <p:cNvSpPr txBox="1"/>
              <p:nvPr/>
            </p:nvSpPr>
            <p:spPr>
              <a:xfrm>
                <a:off x="203199" y="5583706"/>
                <a:ext cx="8483601" cy="588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Jason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 </m:t>
                      </m:r>
                      <m:r>
                        <a:rPr lang="en-US" sz="28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0 0 0 0 0 0</m:t>
                      </m:r>
                      <m:r>
                        <a:rPr lang="en-US" sz="28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1 0 0 1 0 666   </m:t>
                      </m:r>
                      <m:r>
                        <a:rPr lang="en-US" sz="28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0 0 0 0 0 0 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74656B1-6061-4F84-B8D1-38EBF810E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9" y="5583706"/>
                <a:ext cx="8483601" cy="5884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F61A1AD-A492-4038-A87F-11922DEE7C31}"/>
                  </a:ext>
                </a:extLst>
              </p:cNvPr>
              <p:cNvSpPr txBox="1"/>
              <p:nvPr/>
            </p:nvSpPr>
            <p:spPr>
              <a:xfrm>
                <a:off x="203199" y="6117106"/>
                <a:ext cx="8483601" cy="588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8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Jason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28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0 0 0 0 0 0    0 0 0 0 0 0</m:t>
                      </m:r>
                      <m:r>
                        <a:rPr lang="en-US" sz="28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 0 0 1 0 666 ]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F61A1AD-A492-4038-A87F-11922DEE7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9" y="6117106"/>
                <a:ext cx="8483601" cy="5884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9" grpId="0"/>
      <p:bldP spid="71" grpId="0"/>
      <p:bldP spid="7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: Beveled 61">
            <a:extLst>
              <a:ext uri="{FF2B5EF4-FFF2-40B4-BE49-F238E27FC236}">
                <a16:creationId xmlns:a16="http://schemas.microsoft.com/office/drawing/2014/main" id="{167B0EEC-9846-4D1E-805D-202BE7DBD3F9}"/>
              </a:ext>
            </a:extLst>
          </p:cNvPr>
          <p:cNvSpPr/>
          <p:nvPr/>
        </p:nvSpPr>
        <p:spPr bwMode="auto">
          <a:xfrm>
            <a:off x="3510117" y="4419600"/>
            <a:ext cx="1183432" cy="461665"/>
          </a:xfrm>
          <a:prstGeom prst="bevel">
            <a:avLst/>
          </a:prstGeom>
          <a:solidFill>
            <a:srgbClr val="79C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963CD5-BCD7-4E9C-AE4D-B5749E1DF350}"/>
              </a:ext>
            </a:extLst>
          </p:cNvPr>
          <p:cNvSpPr/>
          <p:nvPr/>
        </p:nvSpPr>
        <p:spPr>
          <a:xfrm rot="16200000" flipH="1" flipV="1">
            <a:off x="3916922" y="4828952"/>
            <a:ext cx="437703" cy="1905001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BC5EF2-6B3D-430C-BE9D-CB7901C96899}"/>
              </a:ext>
            </a:extLst>
          </p:cNvPr>
          <p:cNvSpPr/>
          <p:nvPr/>
        </p:nvSpPr>
        <p:spPr>
          <a:xfrm rot="16200000" flipH="1" flipV="1">
            <a:off x="4089582" y="57439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827D9-4623-4112-AAD8-51105B352B85}"/>
              </a:ext>
            </a:extLst>
          </p:cNvPr>
          <p:cNvSpPr/>
          <p:nvPr/>
        </p:nvSpPr>
        <p:spPr>
          <a:xfrm rot="16200000" flipH="1" flipV="1">
            <a:off x="3734649" y="57439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8CE8946-ED87-4DAF-9865-78F62BEA7732}"/>
              </a:ext>
            </a:extLst>
          </p:cNvPr>
          <p:cNvSpPr/>
          <p:nvPr/>
        </p:nvSpPr>
        <p:spPr>
          <a:xfrm rot="16200000" flipH="1" flipV="1">
            <a:off x="3379716" y="57439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F537F1-1739-4F84-9250-033108D7F616}"/>
              </a:ext>
            </a:extLst>
          </p:cNvPr>
          <p:cNvSpPr/>
          <p:nvPr/>
        </p:nvSpPr>
        <p:spPr>
          <a:xfrm rot="16200000" flipH="1" flipV="1">
            <a:off x="4444515" y="57439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A661AE-1DE4-47C5-AB49-10FC1BF1B2E4}"/>
              </a:ext>
            </a:extLst>
          </p:cNvPr>
          <p:cNvSpPr/>
          <p:nvPr/>
        </p:nvSpPr>
        <p:spPr>
          <a:xfrm rot="16200000" flipH="1" flipV="1">
            <a:off x="4799448" y="57439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73B78-0BEC-4953-ADF1-3DF3966C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509000" cy="1143000"/>
          </a:xfrm>
        </p:spPr>
        <p:txBody>
          <a:bodyPr/>
          <a:lstStyle/>
          <a:p>
            <a:r>
              <a:rPr lang="en-US" sz="3600" dirty="0"/>
              <a:t>Is this really a log-linear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619350-E71B-4E97-ACE8-757199CD8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648200"/>
              </a:xfrm>
            </p:spPr>
            <p:txBody>
              <a:bodyPr/>
              <a:lstStyle/>
              <a:p>
                <a:r>
                  <a:rPr lang="en-US" sz="2400" dirty="0"/>
                  <a:t>Yes! 18 “factored” features: weights are the 18 entries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acc>
                      <m:accPr>
                        <m:chr m:val="⃗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⋅1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=? 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func>
                      <m:funcPr>
                        <m:ctrlP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acc>
                          <m:accPr>
                            <m:chr m:val="⃗"/>
                            <m:ctrlPr>
                              <a:rPr lang="en-US" sz="24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func>
                  </m:oMath>
                </a14:m>
                <a:endParaRPr lang="en-US" sz="2400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000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0070C0"/>
                  </a:solidFill>
                </a:endParaRPr>
              </a:p>
              <a:p>
                <a:r>
                  <a:rPr lang="en-US" sz="2400" dirty="0"/>
                  <a:t>So if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then 6 features fire, with weights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⋅1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000" dirty="0"/>
                  <a:t>(and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then 6 other features fire, with identical values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br>
                  <a:rPr lang="en-US" sz="2000" dirty="0"/>
                </a:br>
                <a:r>
                  <a:rPr lang="en-US" sz="2000" dirty="0"/>
                  <a:t>but weights</a:t>
                </a:r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619350-E71B-4E97-ACE8-757199CD8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648200"/>
              </a:xfrm>
              <a:blipFill>
                <a:blip r:embed="rId2"/>
                <a:stretch>
                  <a:fillRect l="-912" t="-1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BBB29-6CED-4DDF-BAA2-C601CADD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FBB3E-526E-447D-9F3E-F79AF05E72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046905-1E7E-4F5A-8AE9-E114D2BEC998}"/>
              </a:ext>
            </a:extLst>
          </p:cNvPr>
          <p:cNvGrpSpPr/>
          <p:nvPr/>
        </p:nvGrpSpPr>
        <p:grpSpPr>
          <a:xfrm>
            <a:off x="3732744" y="4600987"/>
            <a:ext cx="790229" cy="80363"/>
            <a:chOff x="1644242" y="3477483"/>
            <a:chExt cx="790229" cy="803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742090A-0397-42C2-8F71-FEA473F10483}"/>
                </a:ext>
              </a:extLst>
            </p:cNvPr>
            <p:cNvSpPr/>
            <p:nvPr/>
          </p:nvSpPr>
          <p:spPr>
            <a:xfrm rot="16200000" flipH="1" flipV="1">
              <a:off x="2354108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336177-64FA-459B-A14F-9D2F92558DFE}"/>
                </a:ext>
              </a:extLst>
            </p:cNvPr>
            <p:cNvSpPr/>
            <p:nvPr/>
          </p:nvSpPr>
          <p:spPr>
            <a:xfrm rot="16200000" flipH="1" flipV="1">
              <a:off x="1999175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2AFE9AB-ECDA-4131-8284-1A570484A5B9}"/>
                </a:ext>
              </a:extLst>
            </p:cNvPr>
            <p:cNvSpPr/>
            <p:nvPr/>
          </p:nvSpPr>
          <p:spPr>
            <a:xfrm rot="16200000" flipH="1" flipV="1">
              <a:off x="1644242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7E98C74-D955-4B47-829D-D06ACCDA1673}"/>
              </a:ext>
            </a:extLst>
          </p:cNvPr>
          <p:cNvGrpSpPr/>
          <p:nvPr/>
        </p:nvGrpSpPr>
        <p:grpSpPr>
          <a:xfrm>
            <a:off x="3011823" y="4613464"/>
            <a:ext cx="1827500" cy="1165860"/>
            <a:chOff x="2402223" y="4613464"/>
            <a:chExt cx="1827500" cy="116586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D473B55-F02C-42A5-A1A4-14E0E4596E8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174353" y="4617129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B5E8813-84C3-4C8C-8D65-559CC7A3D78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36303" y="4640134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26D445-DBB9-4C03-B4A8-C263B41C34F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14743" y="4666804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1C9965F-0094-4C60-95B6-AEF65A873EF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27643" y="4651564"/>
              <a:ext cx="651510" cy="110109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9C3E7C3-1BF4-40E4-91C3-D1F4ED6C21E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32493" y="4628704"/>
              <a:ext cx="697230" cy="112014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2A4F205-307A-4A97-B41C-05B63F2E03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29983" y="4636179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4E6B67-B8AB-43E2-A95E-C44B9EA1B5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91933" y="4659184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6D1AF2B-8E6F-46B9-B809-049DD52EAA8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870373" y="4685854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C7629F6-FCE9-4994-97DF-2E4455C4963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183273" y="4670614"/>
              <a:ext cx="651510" cy="110109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7A718EA-AAF6-4A91-A6D4-E3F2AE13323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50479" y="4621793"/>
              <a:ext cx="1002667" cy="1141243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567E7A-E166-46BA-AAE9-28E50CF25A7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02223" y="4632514"/>
              <a:ext cx="1074420" cy="113538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F7BEB3C-481B-423A-9A5D-32C4921E2F4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09843" y="4613464"/>
              <a:ext cx="1436370" cy="116586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115CFC-9DD8-4438-967A-43C9103FB664}"/>
              </a:ext>
            </a:extLst>
          </p:cNvPr>
          <p:cNvGrpSpPr/>
          <p:nvPr/>
        </p:nvGrpSpPr>
        <p:grpSpPr>
          <a:xfrm>
            <a:off x="2802273" y="5743986"/>
            <a:ext cx="257165" cy="499562"/>
            <a:chOff x="2192673" y="5743986"/>
            <a:chExt cx="257165" cy="49956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545AF0-C304-47D1-8434-4A0FC03BE7D3}"/>
                </a:ext>
              </a:extLst>
            </p:cNvPr>
            <p:cNvSpPr txBox="1"/>
            <p:nvPr/>
          </p:nvSpPr>
          <p:spPr>
            <a:xfrm>
              <a:off x="2192673" y="5904994"/>
              <a:ext cx="2571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b="1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406D9D1-8460-45BE-8391-1B7FBBAAE3E4}"/>
                </a:ext>
              </a:extLst>
            </p:cNvPr>
            <p:cNvSpPr/>
            <p:nvPr/>
          </p:nvSpPr>
          <p:spPr>
            <a:xfrm rot="16200000" flipH="1" flipV="1">
              <a:off x="2333112" y="5743986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BD6AEAB-C588-4674-A6F9-E3FCD8914B94}"/>
                  </a:ext>
                </a:extLst>
              </p:cNvPr>
              <p:cNvSpPr txBox="1"/>
              <p:nvPr/>
            </p:nvSpPr>
            <p:spPr>
              <a:xfrm>
                <a:off x="2773708" y="5904994"/>
                <a:ext cx="2571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BD6AEAB-C588-4674-A6F9-E3FCD891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708" y="5904994"/>
                <a:ext cx="257165" cy="400110"/>
              </a:xfrm>
              <a:prstGeom prst="rect">
                <a:avLst/>
              </a:prstGeom>
              <a:blipFill>
                <a:blip r:embed="rId3"/>
                <a:stretch>
                  <a:fillRect r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DA509B-16E6-4318-A371-99F51E444ECB}"/>
                  </a:ext>
                </a:extLst>
              </p:cNvPr>
              <p:cNvSpPr txBox="1"/>
              <p:nvPr/>
            </p:nvSpPr>
            <p:spPr>
              <a:xfrm>
                <a:off x="5394296" y="4419600"/>
                <a:ext cx="32925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oftmax</m:t>
                      </m:r>
                      <m:r>
                        <a:rPr lang="en-US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(0,1)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DA509B-16E6-4318-A371-99F51E444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296" y="4419600"/>
                <a:ext cx="3292504" cy="400110"/>
              </a:xfrm>
              <a:prstGeom prst="rect">
                <a:avLst/>
              </a:prstGeom>
              <a:blipFill>
                <a:blip r:embed="rId4"/>
                <a:stretch>
                  <a:fillRect t="-1515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863C1B-BCA3-4BCD-94F0-203BF12FDD8B}"/>
                  </a:ext>
                </a:extLst>
              </p:cNvPr>
              <p:cNvSpPr txBox="1"/>
              <p:nvPr/>
            </p:nvSpPr>
            <p:spPr>
              <a:xfrm>
                <a:off x="5288308" y="5029200"/>
                <a:ext cx="3459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learned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weights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863C1B-BCA3-4BCD-94F0-203BF12FD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308" y="5029200"/>
                <a:ext cx="3459662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6A305CED-3C85-4FB0-87AE-93DD3F5E2A01}"/>
              </a:ext>
            </a:extLst>
          </p:cNvPr>
          <p:cNvGrpSpPr/>
          <p:nvPr/>
        </p:nvGrpSpPr>
        <p:grpSpPr>
          <a:xfrm>
            <a:off x="2921980" y="6041007"/>
            <a:ext cx="2189892" cy="383241"/>
            <a:chOff x="2312380" y="6041007"/>
            <a:chExt cx="2189892" cy="3832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07D16B-4EA1-41E0-B711-645099B2991C}"/>
                </a:ext>
              </a:extLst>
            </p:cNvPr>
            <p:cNvSpPr txBox="1"/>
            <p:nvPr/>
          </p:nvSpPr>
          <p:spPr>
            <a:xfrm rot="19151049">
              <a:off x="2312380" y="6059627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Asian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DD49CB4-C4C7-4AB8-9636-CD873C207618}"/>
                </a:ext>
              </a:extLst>
            </p:cNvPr>
            <p:cNvSpPr txBox="1"/>
            <p:nvPr/>
          </p:nvSpPr>
          <p:spPr>
            <a:xfrm rot="19151049">
              <a:off x="2664894" y="6041007"/>
              <a:ext cx="657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Black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071634-B3BF-41D4-9643-B477B15562C7}"/>
                </a:ext>
              </a:extLst>
            </p:cNvPr>
            <p:cNvSpPr txBox="1"/>
            <p:nvPr/>
          </p:nvSpPr>
          <p:spPr>
            <a:xfrm rot="19151049">
              <a:off x="2810569" y="6085694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educated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D48F9C-55E9-4225-8542-7F1EE6100F33}"/>
                </a:ext>
              </a:extLst>
            </p:cNvPr>
            <p:cNvSpPr txBox="1"/>
            <p:nvPr/>
          </p:nvSpPr>
          <p:spPr>
            <a:xfrm rot="19151049">
              <a:off x="3310024" y="6078740"/>
              <a:ext cx="7902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female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E49D53B-29DA-4FB8-8A55-5F67C6A86B05}"/>
                </a:ext>
              </a:extLst>
            </p:cNvPr>
            <p:cNvSpPr txBox="1"/>
            <p:nvPr/>
          </p:nvSpPr>
          <p:spPr>
            <a:xfrm rot="19151049">
              <a:off x="3669993" y="6064993"/>
              <a:ext cx="8322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income</a:t>
              </a: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19AB07A-131F-45B4-9313-58CA58C09726}"/>
              </a:ext>
            </a:extLst>
          </p:cNvPr>
          <p:cNvCxnSpPr>
            <a:cxnSpLocks/>
          </p:cNvCxnSpPr>
          <p:nvPr/>
        </p:nvCxnSpPr>
        <p:spPr bwMode="auto">
          <a:xfrm flipH="1">
            <a:off x="3423303" y="4628704"/>
            <a:ext cx="338802" cy="1124095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8B7A6C2-95A6-4656-8BAD-A6FC380C69E4}"/>
              </a:ext>
            </a:extLst>
          </p:cNvPr>
          <p:cNvCxnSpPr>
            <a:cxnSpLocks/>
          </p:cNvCxnSpPr>
          <p:nvPr/>
        </p:nvCxnSpPr>
        <p:spPr bwMode="auto">
          <a:xfrm>
            <a:off x="3785253" y="4651709"/>
            <a:ext cx="323850" cy="110109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860EE0-AFC7-417C-B7A8-F3EE2C0032AC}"/>
              </a:ext>
            </a:extLst>
          </p:cNvPr>
          <p:cNvCxnSpPr>
            <a:cxnSpLocks/>
          </p:cNvCxnSpPr>
          <p:nvPr/>
        </p:nvCxnSpPr>
        <p:spPr bwMode="auto">
          <a:xfrm flipH="1">
            <a:off x="3763693" y="4678379"/>
            <a:ext cx="7621" cy="108585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BED4B5-167F-4BEE-978A-E2980A3F864F}"/>
              </a:ext>
            </a:extLst>
          </p:cNvPr>
          <p:cNvCxnSpPr>
            <a:cxnSpLocks/>
          </p:cNvCxnSpPr>
          <p:nvPr/>
        </p:nvCxnSpPr>
        <p:spPr bwMode="auto">
          <a:xfrm>
            <a:off x="3813107" y="4641169"/>
            <a:ext cx="998110" cy="1114586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7135E53-91B3-4D0E-822E-07BE401A1CE3}"/>
              </a:ext>
            </a:extLst>
          </p:cNvPr>
          <p:cNvCxnSpPr>
            <a:cxnSpLocks/>
          </p:cNvCxnSpPr>
          <p:nvPr/>
        </p:nvCxnSpPr>
        <p:spPr bwMode="auto">
          <a:xfrm>
            <a:off x="3781443" y="4640279"/>
            <a:ext cx="697230" cy="112014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54399B2-B49C-4115-A89D-1C5F94729514}"/>
              </a:ext>
            </a:extLst>
          </p:cNvPr>
          <p:cNvCxnSpPr>
            <a:cxnSpLocks/>
          </p:cNvCxnSpPr>
          <p:nvPr/>
        </p:nvCxnSpPr>
        <p:spPr bwMode="auto">
          <a:xfrm flipH="1">
            <a:off x="2988963" y="4640134"/>
            <a:ext cx="750570" cy="110490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C568DC-D57F-4399-81FA-E1AC17490F90}"/>
              </a:ext>
            </a:extLst>
          </p:cNvPr>
          <p:cNvGrpSpPr/>
          <p:nvPr/>
        </p:nvGrpSpPr>
        <p:grpSpPr>
          <a:xfrm>
            <a:off x="4708170" y="5562600"/>
            <a:ext cx="4487126" cy="1308010"/>
            <a:chOff x="4708170" y="5562600"/>
            <a:chExt cx="4487126" cy="13080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5F3919C-132B-444F-A9E8-A3ED3FCCA009}"/>
                    </a:ext>
                  </a:extLst>
                </p:cNvPr>
                <p:cNvSpPr txBox="1"/>
                <p:nvPr/>
              </p:nvSpPr>
              <p:spPr>
                <a:xfrm>
                  <a:off x="4708170" y="6019800"/>
                  <a:ext cx="4487126" cy="8508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  <a:latin typeface="Comic Sans MS" panose="030F0702030302020204" pitchFamily="66" charset="0"/>
                    </a:rPr>
                    <a:t>Let’s start calling these “input features”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dirty="0">
                    <a:solidFill>
                      <a:srgbClr val="FF0000"/>
                    </a:solidFill>
                    <a:latin typeface="Comic Sans MS" panose="030F0702030302020204" pitchFamily="66" charset="0"/>
                  </a:endParaRPr>
                </a:p>
                <a:p>
                  <a:r>
                    <a:rPr lang="en-US" dirty="0">
                      <a:solidFill>
                        <a:srgbClr val="FF0000"/>
                      </a:solidFill>
                      <a:latin typeface="Comic Sans MS" panose="030F0702030302020204" pitchFamily="66" charset="0"/>
                    </a:rPr>
                    <a:t>(versus the “input-output features”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b="0" dirty="0">
                    <a:solidFill>
                      <a:srgbClr val="FF0000"/>
                    </a:solidFill>
                    <a:latin typeface="Comic Sans MS" panose="030F0702030302020204" pitchFamily="66" charset="0"/>
                  </a:endParaRPr>
                </a:p>
                <a:p>
                  <a:r>
                    <a:rPr lang="en-US" dirty="0">
                      <a:solidFill>
                        <a:srgbClr val="FF0000"/>
                      </a:solidFill>
                      <a:latin typeface="Comic Sans MS" panose="030F0702030302020204" pitchFamily="66" charset="0"/>
                    </a:rPr>
                    <a:t>Note: an input feature doesn’t have a weight.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5F3919C-132B-444F-A9E8-A3ED3FCCA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8170" y="6019800"/>
                  <a:ext cx="4487126" cy="850810"/>
                </a:xfrm>
                <a:prstGeom prst="rect">
                  <a:avLst/>
                </a:prstGeom>
                <a:blipFill>
                  <a:blip r:embed="rId6"/>
                  <a:stretch>
                    <a:fillRect l="-542" t="-709" b="-7801"/>
                  </a:stretch>
                </a:blip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DA59E5E-1845-43E7-B1B2-709C0D8DDD13}"/>
                </a:ext>
              </a:extLst>
            </p:cNvPr>
            <p:cNvSpPr/>
            <p:nvPr/>
          </p:nvSpPr>
          <p:spPr bwMode="auto">
            <a:xfrm>
              <a:off x="6477000" y="5562600"/>
              <a:ext cx="1143000" cy="556037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A30F7F0-95F0-49EA-AC37-04805F3ECE39}"/>
                  </a:ext>
                </a:extLst>
              </p:cNvPr>
              <p:cNvSpPr txBox="1"/>
              <p:nvPr/>
            </p:nvSpPr>
            <p:spPr>
              <a:xfrm>
                <a:off x="5516908" y="5616163"/>
                <a:ext cx="3703292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(attributes of voter x)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A30F7F0-95F0-49EA-AC37-04805F3EC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908" y="5616163"/>
                <a:ext cx="3703292" cy="403637"/>
              </a:xfrm>
              <a:prstGeom prst="rect">
                <a:avLst/>
              </a:prstGeom>
              <a:blipFill>
                <a:blip r:embed="rId7"/>
                <a:stretch>
                  <a:fillRect t="-14925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91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: Beveled 61">
            <a:extLst>
              <a:ext uri="{FF2B5EF4-FFF2-40B4-BE49-F238E27FC236}">
                <a16:creationId xmlns:a16="http://schemas.microsoft.com/office/drawing/2014/main" id="{167B0EEC-9846-4D1E-805D-202BE7DBD3F9}"/>
              </a:ext>
            </a:extLst>
          </p:cNvPr>
          <p:cNvSpPr/>
          <p:nvPr/>
        </p:nvSpPr>
        <p:spPr bwMode="auto">
          <a:xfrm>
            <a:off x="2671917" y="3100752"/>
            <a:ext cx="1183432" cy="461665"/>
          </a:xfrm>
          <a:prstGeom prst="bevel">
            <a:avLst/>
          </a:prstGeom>
          <a:solidFill>
            <a:srgbClr val="79C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73B78-0BEC-4953-ADF1-3DF3966C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509000" cy="1143000"/>
          </a:xfrm>
        </p:spPr>
        <p:txBody>
          <a:bodyPr/>
          <a:lstStyle/>
          <a:p>
            <a:r>
              <a:rPr lang="en-US" sz="3600" dirty="0"/>
              <a:t>Q: What do the bias weights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619350-E71B-4E97-ACE8-757199CD8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648200"/>
              </a:xfrm>
            </p:spPr>
            <p:txBody>
              <a:bodyPr/>
              <a:lstStyle/>
              <a:p>
                <a:r>
                  <a:rPr lang="en-US" sz="2400" dirty="0"/>
                  <a:t>A: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03</m:t>
                        </m:r>
                      </m:sub>
                    </m:sSub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)&lt;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&lt;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the case where </a:t>
                </a:r>
                <a:r>
                  <a:rPr lang="en-US" sz="1600" i="1" dirty="0"/>
                  <a:t>only </a:t>
                </a:r>
                <a:r>
                  <a:rPr lang="en-US" sz="1600" dirty="0"/>
                  <a:t>the bias features fire.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01</m:t>
                            </m:r>
                          </m:sub>
                        </m:sSub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2400" dirty="0"/>
                  <a:t>Like prior probabilities – to be adjusted when we see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619350-E71B-4E97-ACE8-757199CD8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648200"/>
              </a:xfrm>
              <a:blipFill>
                <a:blip r:embed="rId3"/>
                <a:stretch>
                  <a:fillRect l="-912" t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BBB29-6CED-4DDF-BAA2-C601CADD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FBB3E-526E-447D-9F3E-F79AF05E72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046905-1E7E-4F5A-8AE9-E114D2BEC998}"/>
              </a:ext>
            </a:extLst>
          </p:cNvPr>
          <p:cNvGrpSpPr/>
          <p:nvPr/>
        </p:nvGrpSpPr>
        <p:grpSpPr>
          <a:xfrm>
            <a:off x="2894544" y="3282139"/>
            <a:ext cx="790229" cy="80363"/>
            <a:chOff x="1644242" y="3477483"/>
            <a:chExt cx="790229" cy="803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742090A-0397-42C2-8F71-FEA473F10483}"/>
                </a:ext>
              </a:extLst>
            </p:cNvPr>
            <p:cNvSpPr/>
            <p:nvPr/>
          </p:nvSpPr>
          <p:spPr>
            <a:xfrm rot="16200000" flipH="1" flipV="1">
              <a:off x="2354108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336177-64FA-459B-A14F-9D2F92558DFE}"/>
                </a:ext>
              </a:extLst>
            </p:cNvPr>
            <p:cNvSpPr/>
            <p:nvPr/>
          </p:nvSpPr>
          <p:spPr>
            <a:xfrm rot="16200000" flipH="1" flipV="1">
              <a:off x="1999175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2AFE9AB-ECDA-4131-8284-1A570484A5B9}"/>
                </a:ext>
              </a:extLst>
            </p:cNvPr>
            <p:cNvSpPr/>
            <p:nvPr/>
          </p:nvSpPr>
          <p:spPr>
            <a:xfrm rot="16200000" flipH="1" flipV="1">
              <a:off x="1644242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567E7A-E166-46BA-AAE9-28E50CF25A75}"/>
              </a:ext>
            </a:extLst>
          </p:cNvPr>
          <p:cNvCxnSpPr>
            <a:cxnSpLocks/>
          </p:cNvCxnSpPr>
          <p:nvPr/>
        </p:nvCxnSpPr>
        <p:spPr bwMode="auto">
          <a:xfrm flipH="1">
            <a:off x="2173623" y="3313666"/>
            <a:ext cx="1074420" cy="113538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F7BEB3C-481B-423A-9A5D-32C4921E2F4E}"/>
              </a:ext>
            </a:extLst>
          </p:cNvPr>
          <p:cNvCxnSpPr>
            <a:cxnSpLocks/>
          </p:cNvCxnSpPr>
          <p:nvPr/>
        </p:nvCxnSpPr>
        <p:spPr bwMode="auto">
          <a:xfrm flipH="1">
            <a:off x="2181243" y="3294616"/>
            <a:ext cx="1436370" cy="116586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115CFC-9DD8-4438-967A-43C9103FB664}"/>
              </a:ext>
            </a:extLst>
          </p:cNvPr>
          <p:cNvGrpSpPr/>
          <p:nvPr/>
        </p:nvGrpSpPr>
        <p:grpSpPr>
          <a:xfrm>
            <a:off x="1964073" y="4425138"/>
            <a:ext cx="257165" cy="499562"/>
            <a:chOff x="2192673" y="5743986"/>
            <a:chExt cx="257165" cy="49956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545AF0-C304-47D1-8434-4A0FC03BE7D3}"/>
                </a:ext>
              </a:extLst>
            </p:cNvPr>
            <p:cNvSpPr txBox="1"/>
            <p:nvPr/>
          </p:nvSpPr>
          <p:spPr>
            <a:xfrm>
              <a:off x="2192673" y="5904994"/>
              <a:ext cx="2571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b="1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406D9D1-8460-45BE-8391-1B7FBBAAE3E4}"/>
                </a:ext>
              </a:extLst>
            </p:cNvPr>
            <p:cNvSpPr/>
            <p:nvPr/>
          </p:nvSpPr>
          <p:spPr>
            <a:xfrm rot="16200000" flipH="1" flipV="1">
              <a:off x="2333112" y="5743986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BD6AEAB-C588-4674-A6F9-E3FCD8914B94}"/>
                  </a:ext>
                </a:extLst>
              </p:cNvPr>
              <p:cNvSpPr txBox="1"/>
              <p:nvPr/>
            </p:nvSpPr>
            <p:spPr>
              <a:xfrm>
                <a:off x="1935508" y="4586146"/>
                <a:ext cx="2571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BD6AEAB-C588-4674-A6F9-E3FCD891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508" y="4586146"/>
                <a:ext cx="257165" cy="400110"/>
              </a:xfrm>
              <a:prstGeom prst="rect">
                <a:avLst/>
              </a:prstGeom>
              <a:blipFill>
                <a:blip r:embed="rId4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DA509B-16E6-4318-A371-99F51E444ECB}"/>
                  </a:ext>
                </a:extLst>
              </p:cNvPr>
              <p:cNvSpPr txBox="1"/>
              <p:nvPr/>
            </p:nvSpPr>
            <p:spPr>
              <a:xfrm>
                <a:off x="4556096" y="3100752"/>
                <a:ext cx="32925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oftmax</m:t>
                      </m:r>
                      <m:r>
                        <a:rPr lang="en-US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(0,1)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DA509B-16E6-4318-A371-99F51E444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096" y="3100752"/>
                <a:ext cx="3292504" cy="400110"/>
              </a:xfrm>
              <a:prstGeom prst="rect">
                <a:avLst/>
              </a:prstGeom>
              <a:blipFill>
                <a:blip r:embed="rId5"/>
                <a:stretch>
                  <a:fillRect t="-15385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863C1B-BCA3-4BCD-94F0-203BF12FDD8B}"/>
                  </a:ext>
                </a:extLst>
              </p:cNvPr>
              <p:cNvSpPr txBox="1"/>
              <p:nvPr/>
            </p:nvSpPr>
            <p:spPr>
              <a:xfrm>
                <a:off x="4450108" y="3710352"/>
                <a:ext cx="3459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learned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weights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863C1B-BCA3-4BCD-94F0-203BF12FD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108" y="3710352"/>
                <a:ext cx="3459662" cy="400110"/>
              </a:xfrm>
              <a:prstGeom prst="rect">
                <a:avLst/>
              </a:prstGeom>
              <a:blipFill>
                <a:blip r:embed="rId6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1963CD5-BCD7-4E9C-AE4D-B5749E1DF350}"/>
              </a:ext>
            </a:extLst>
          </p:cNvPr>
          <p:cNvSpPr/>
          <p:nvPr/>
        </p:nvSpPr>
        <p:spPr>
          <a:xfrm rot="16200000" flipH="1" flipV="1">
            <a:off x="3078722" y="3510104"/>
            <a:ext cx="437703" cy="1905001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BC5EF2-6B3D-430C-BE9D-CB7901C96899}"/>
              </a:ext>
            </a:extLst>
          </p:cNvPr>
          <p:cNvSpPr/>
          <p:nvPr/>
        </p:nvSpPr>
        <p:spPr>
          <a:xfrm rot="16200000" flipH="1" flipV="1">
            <a:off x="3251382" y="44251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827D9-4623-4112-AAD8-51105B352B85}"/>
              </a:ext>
            </a:extLst>
          </p:cNvPr>
          <p:cNvSpPr/>
          <p:nvPr/>
        </p:nvSpPr>
        <p:spPr>
          <a:xfrm rot="16200000" flipH="1" flipV="1">
            <a:off x="2896449" y="44251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8CE8946-ED87-4DAF-9865-78F62BEA7732}"/>
              </a:ext>
            </a:extLst>
          </p:cNvPr>
          <p:cNvSpPr/>
          <p:nvPr/>
        </p:nvSpPr>
        <p:spPr>
          <a:xfrm rot="16200000" flipH="1" flipV="1">
            <a:off x="2541516" y="44251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F537F1-1739-4F84-9250-033108D7F616}"/>
              </a:ext>
            </a:extLst>
          </p:cNvPr>
          <p:cNvSpPr/>
          <p:nvPr/>
        </p:nvSpPr>
        <p:spPr>
          <a:xfrm rot="16200000" flipH="1" flipV="1">
            <a:off x="3606315" y="44251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A661AE-1DE4-47C5-AB49-10FC1BF1B2E4}"/>
              </a:ext>
            </a:extLst>
          </p:cNvPr>
          <p:cNvSpPr/>
          <p:nvPr/>
        </p:nvSpPr>
        <p:spPr>
          <a:xfrm rot="16200000" flipH="1" flipV="1">
            <a:off x="3961248" y="44251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38A43E9-40D4-51D1-F12E-A8FE350AFBE1}"/>
              </a:ext>
            </a:extLst>
          </p:cNvPr>
          <p:cNvGrpSpPr/>
          <p:nvPr/>
        </p:nvGrpSpPr>
        <p:grpSpPr>
          <a:xfrm>
            <a:off x="2083780" y="3298281"/>
            <a:ext cx="6552220" cy="1807119"/>
            <a:chOff x="2083780" y="3298281"/>
            <a:chExt cx="6552220" cy="18071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A30F7F0-95F0-49EA-AC37-04805F3ECE39}"/>
                    </a:ext>
                  </a:extLst>
                </p:cNvPr>
                <p:cNvSpPr txBox="1"/>
                <p:nvPr/>
              </p:nvSpPr>
              <p:spPr>
                <a:xfrm>
                  <a:off x="4678708" y="4297315"/>
                  <a:ext cx="3957292" cy="4036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0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>
                      <a:latin typeface="+mn-lt"/>
                    </a:rPr>
                    <a:t>(input features of voter x)</a:t>
                  </a: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A30F7F0-95F0-49EA-AC37-04805F3EC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8708" y="4297315"/>
                  <a:ext cx="3957292" cy="403637"/>
                </a:xfrm>
                <a:prstGeom prst="rect">
                  <a:avLst/>
                </a:prstGeom>
                <a:blipFill>
                  <a:blip r:embed="rId7"/>
                  <a:stretch>
                    <a:fillRect t="-15152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A305CED-3C85-4FB0-87AE-93DD3F5E2A01}"/>
                </a:ext>
              </a:extLst>
            </p:cNvPr>
            <p:cNvGrpSpPr/>
            <p:nvPr/>
          </p:nvGrpSpPr>
          <p:grpSpPr>
            <a:xfrm>
              <a:off x="2083780" y="4722159"/>
              <a:ext cx="2189892" cy="383241"/>
              <a:chOff x="2312380" y="6041007"/>
              <a:chExt cx="2189892" cy="38324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07D16B-4EA1-41E0-B711-645099B2991C}"/>
                  </a:ext>
                </a:extLst>
              </p:cNvPr>
              <p:cNvSpPr txBox="1"/>
              <p:nvPr/>
            </p:nvSpPr>
            <p:spPr>
              <a:xfrm rot="19151049">
                <a:off x="2312380" y="6059627"/>
                <a:ext cx="6671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Asian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DD49CB4-C4C7-4AB8-9636-CD873C207618}"/>
                  </a:ext>
                </a:extLst>
              </p:cNvPr>
              <p:cNvSpPr txBox="1"/>
              <p:nvPr/>
            </p:nvSpPr>
            <p:spPr>
              <a:xfrm rot="19151049">
                <a:off x="2664894" y="6041007"/>
                <a:ext cx="6571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Black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071634-B3BF-41D4-9643-B477B15562C7}"/>
                  </a:ext>
                </a:extLst>
              </p:cNvPr>
              <p:cNvSpPr txBox="1"/>
              <p:nvPr/>
            </p:nvSpPr>
            <p:spPr>
              <a:xfrm rot="19151049">
                <a:off x="2810569" y="6085694"/>
                <a:ext cx="10118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educated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BD48F9C-55E9-4225-8542-7F1EE6100F33}"/>
                  </a:ext>
                </a:extLst>
              </p:cNvPr>
              <p:cNvSpPr txBox="1"/>
              <p:nvPr/>
            </p:nvSpPr>
            <p:spPr>
              <a:xfrm rot="19151049">
                <a:off x="3310024" y="6078740"/>
                <a:ext cx="7902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female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49D53B-29DA-4FB8-8A55-5F67C6A86B05}"/>
                  </a:ext>
                </a:extLst>
              </p:cNvPr>
              <p:cNvSpPr txBox="1"/>
              <p:nvPr/>
            </p:nvSpPr>
            <p:spPr>
              <a:xfrm rot="19151049">
                <a:off x="3669993" y="6064993"/>
                <a:ext cx="8322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income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BCE4FDE-0497-6F75-D6A8-81ACCCD7575C}"/>
                </a:ext>
              </a:extLst>
            </p:cNvPr>
            <p:cNvGrpSpPr/>
            <p:nvPr/>
          </p:nvGrpSpPr>
          <p:grpSpPr>
            <a:xfrm>
              <a:off x="2585103" y="3298281"/>
              <a:ext cx="1416020" cy="1154575"/>
              <a:chOff x="2585103" y="3298281"/>
              <a:chExt cx="1416020" cy="1154575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D473B55-F02C-42A5-A1A4-14E0E4596E8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945753" y="3298281"/>
                <a:ext cx="338802" cy="1124095"/>
              </a:xfrm>
              <a:prstGeom prst="line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B5E8813-84C3-4C8C-8D65-559CC7A3D78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307703" y="3321286"/>
                <a:ext cx="323850" cy="1101090"/>
              </a:xfrm>
              <a:prstGeom prst="line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026D445-DBB9-4C03-B4A8-C263B41C34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286143" y="3347956"/>
                <a:ext cx="7621" cy="1085850"/>
              </a:xfrm>
              <a:prstGeom prst="line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1C9965F-0094-4C60-95B6-AEF65A873EF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599043" y="3332716"/>
                <a:ext cx="651510" cy="1101090"/>
              </a:xfrm>
              <a:prstGeom prst="line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9C3E7C3-1BF4-40E4-91C3-D1F4ED6C21E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303893" y="3309856"/>
                <a:ext cx="697230" cy="1120140"/>
              </a:xfrm>
              <a:prstGeom prst="line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2A4F205-307A-4A97-B41C-05B63F2E03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301383" y="3317331"/>
                <a:ext cx="338802" cy="1124095"/>
              </a:xfrm>
              <a:prstGeom prst="line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D4E6B67-B8AB-43E2-A95E-C44B9EA1B5A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663333" y="3340336"/>
                <a:ext cx="323850" cy="1101090"/>
              </a:xfrm>
              <a:prstGeom prst="line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6D1AF2B-8E6F-46B9-B809-049DD52EAA8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641773" y="3367006"/>
                <a:ext cx="7621" cy="1085850"/>
              </a:xfrm>
              <a:prstGeom prst="line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C7629F6-FCE9-4994-97DF-2E4455C4963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954673" y="3351766"/>
                <a:ext cx="651510" cy="1101090"/>
              </a:xfrm>
              <a:prstGeom prst="line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7A718EA-AAF6-4A91-A6D4-E3F2AE1332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621879" y="3302945"/>
                <a:ext cx="1002667" cy="1141243"/>
              </a:xfrm>
              <a:prstGeom prst="line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19AB07A-131F-45B4-9313-58CA58C097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585103" y="3309856"/>
                <a:ext cx="338802" cy="1124095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8B7A6C2-95A6-4656-8BAD-A6FC380C69E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947053" y="3332861"/>
                <a:ext cx="323850" cy="110109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0860EE0-AFC7-417C-B7A8-F3EE2C0032A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925493" y="3359531"/>
                <a:ext cx="7621" cy="108585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9BED4B5-167F-4BEE-978A-E2980A3F864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974907" y="3322321"/>
                <a:ext cx="998110" cy="1114586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7135E53-91B3-4D0E-822E-07BE401A1CE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943243" y="3321431"/>
                <a:ext cx="697230" cy="112014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54399B2-B49C-4115-A89D-1C5F94729514}"/>
              </a:ext>
            </a:extLst>
          </p:cNvPr>
          <p:cNvCxnSpPr>
            <a:cxnSpLocks/>
          </p:cNvCxnSpPr>
          <p:nvPr/>
        </p:nvCxnSpPr>
        <p:spPr bwMode="auto">
          <a:xfrm flipH="1">
            <a:off x="2150763" y="3321286"/>
            <a:ext cx="750570" cy="110490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54570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: Beveled 61">
            <a:extLst>
              <a:ext uri="{FF2B5EF4-FFF2-40B4-BE49-F238E27FC236}">
                <a16:creationId xmlns:a16="http://schemas.microsoft.com/office/drawing/2014/main" id="{167B0EEC-9846-4D1E-805D-202BE7DBD3F9}"/>
              </a:ext>
            </a:extLst>
          </p:cNvPr>
          <p:cNvSpPr/>
          <p:nvPr/>
        </p:nvSpPr>
        <p:spPr bwMode="auto">
          <a:xfrm>
            <a:off x="2671917" y="1676400"/>
            <a:ext cx="1183432" cy="461665"/>
          </a:xfrm>
          <a:prstGeom prst="bevel">
            <a:avLst/>
          </a:prstGeom>
          <a:solidFill>
            <a:srgbClr val="79C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963CD5-BCD7-4E9C-AE4D-B5749E1DF350}"/>
              </a:ext>
            </a:extLst>
          </p:cNvPr>
          <p:cNvSpPr/>
          <p:nvPr/>
        </p:nvSpPr>
        <p:spPr>
          <a:xfrm rot="16200000" flipH="1" flipV="1">
            <a:off x="3078722" y="2085752"/>
            <a:ext cx="437703" cy="1905001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BC5EF2-6B3D-430C-BE9D-CB7901C96899}"/>
              </a:ext>
            </a:extLst>
          </p:cNvPr>
          <p:cNvSpPr/>
          <p:nvPr/>
        </p:nvSpPr>
        <p:spPr>
          <a:xfrm rot="16200000" flipH="1" flipV="1">
            <a:off x="3251382" y="30007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827D9-4623-4112-AAD8-51105B352B85}"/>
              </a:ext>
            </a:extLst>
          </p:cNvPr>
          <p:cNvSpPr/>
          <p:nvPr/>
        </p:nvSpPr>
        <p:spPr>
          <a:xfrm rot="16200000" flipH="1" flipV="1">
            <a:off x="2896449" y="30007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8CE8946-ED87-4DAF-9865-78F62BEA7732}"/>
              </a:ext>
            </a:extLst>
          </p:cNvPr>
          <p:cNvSpPr/>
          <p:nvPr/>
        </p:nvSpPr>
        <p:spPr>
          <a:xfrm rot="16200000" flipH="1" flipV="1">
            <a:off x="2541516" y="30007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F537F1-1739-4F84-9250-033108D7F616}"/>
              </a:ext>
            </a:extLst>
          </p:cNvPr>
          <p:cNvSpPr/>
          <p:nvPr/>
        </p:nvSpPr>
        <p:spPr>
          <a:xfrm rot="16200000" flipH="1" flipV="1">
            <a:off x="3606315" y="30007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A661AE-1DE4-47C5-AB49-10FC1BF1B2E4}"/>
              </a:ext>
            </a:extLst>
          </p:cNvPr>
          <p:cNvSpPr/>
          <p:nvPr/>
        </p:nvSpPr>
        <p:spPr>
          <a:xfrm rot="16200000" flipH="1" flipV="1">
            <a:off x="3961248" y="30007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73B78-0BEC-4953-ADF1-3DF3966C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585200" cy="1143000"/>
          </a:xfrm>
        </p:spPr>
        <p:txBody>
          <a:bodyPr/>
          <a:lstStyle/>
          <a:p>
            <a:r>
              <a:rPr lang="en-US" sz="3600" dirty="0"/>
              <a:t>Q: What do the other weights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619350-E71B-4E97-ACE8-757199CD8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0"/>
                <a:ext cx="8686800" cy="800227"/>
              </a:xfrm>
            </p:spPr>
            <p:txBody>
              <a:bodyPr/>
              <a:lstStyle/>
              <a:p>
                <a:r>
                  <a:rPr lang="en-US" sz="24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r>
                  <a:rPr lang="en-US" sz="2400" dirty="0"/>
                  <a:t>.  Then flipping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from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</a:t>
                </a:r>
                <a:r>
                  <a:rPr lang="en-US" sz="2400" dirty="0"/>
                  <a:t> to </a:t>
                </a:r>
                <a:r>
                  <a:rPr lang="en-US" sz="2400" dirty="0">
                    <a:solidFill>
                      <a:srgbClr val="FF0000"/>
                    </a:solidFill>
                  </a:rPr>
                  <a:t>1</a:t>
                </a:r>
                <a:r>
                  <a:rPr lang="en-US" sz="2400" dirty="0"/>
                  <a:t> doubles the predicted </a:t>
                </a:r>
                <a:r>
                  <a:rPr lang="en-US" sz="2400" i="1" dirty="0"/>
                  <a:t>unnormalized</a:t>
                </a:r>
                <a:r>
                  <a:rPr lang="en-US" sz="2400" dirty="0"/>
                  <a:t> probability of a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</a:t>
                </a:r>
                <a:r>
                  <a:rPr lang="en-US" sz="2400" dirty="0"/>
                  <a:t> vote. </a:t>
                </a:r>
              </a:p>
              <a:p>
                <a:pPr lvl="1"/>
                <a:r>
                  <a:rPr lang="en-US" sz="2000" dirty="0"/>
                  <a:t>Roughly speaking, given two voters with identical features, except that one is Black, the Black voter is “twice as likely” to vote </a:t>
                </a:r>
                <a:r>
                  <a:rPr lang="en-US" sz="2000" dirty="0">
                    <a:solidFill>
                      <a:srgbClr val="0070C0"/>
                    </a:solidFill>
                  </a:rPr>
                  <a:t>D</a:t>
                </a:r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/>
                  <a:t>Caveat: These are not actual poll numbers!</a:t>
                </a:r>
              </a:p>
              <a:p>
                <a:pPr lvl="1"/>
                <a:r>
                  <a:rPr lang="en-US" sz="2000" dirty="0"/>
                  <a:t>Caveat: Only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doubled, not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̃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̃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</m:d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Caveat: Flipping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from </a:t>
                </a:r>
                <a:r>
                  <a:rPr lang="en-US" sz="2000" dirty="0">
                    <a:solidFill>
                      <a:srgbClr val="FF0000"/>
                    </a:solidFill>
                  </a:rPr>
                  <a:t>0</a:t>
                </a:r>
                <a:r>
                  <a:rPr lang="en-US" sz="2000" dirty="0"/>
                  <a:t> to </a:t>
                </a:r>
                <a:r>
                  <a:rPr lang="en-US" sz="2000" dirty="0">
                    <a:solidFill>
                      <a:srgbClr val="FF0000"/>
                    </a:solidFill>
                  </a:rPr>
                  <a:t>1</a:t>
                </a:r>
                <a:r>
                  <a:rPr lang="en-US" sz="2000" dirty="0"/>
                  <a:t> could increase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too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619350-E71B-4E97-ACE8-757199CD8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0"/>
                <a:ext cx="8686800" cy="800227"/>
              </a:xfrm>
              <a:blipFill>
                <a:blip r:embed="rId2"/>
                <a:stretch>
                  <a:fillRect l="-912" t="-7634" r="-140" b="-266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BBB29-6CED-4DDF-BAA2-C601CADD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FBB3E-526E-447D-9F3E-F79AF05E72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046905-1E7E-4F5A-8AE9-E114D2BEC998}"/>
              </a:ext>
            </a:extLst>
          </p:cNvPr>
          <p:cNvGrpSpPr/>
          <p:nvPr/>
        </p:nvGrpSpPr>
        <p:grpSpPr>
          <a:xfrm>
            <a:off x="2894544" y="1857787"/>
            <a:ext cx="790229" cy="80363"/>
            <a:chOff x="1644242" y="3477483"/>
            <a:chExt cx="790229" cy="803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742090A-0397-42C2-8F71-FEA473F10483}"/>
                </a:ext>
              </a:extLst>
            </p:cNvPr>
            <p:cNvSpPr/>
            <p:nvPr/>
          </p:nvSpPr>
          <p:spPr>
            <a:xfrm rot="16200000" flipH="1" flipV="1">
              <a:off x="2354108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336177-64FA-459B-A14F-9D2F92558DFE}"/>
                </a:ext>
              </a:extLst>
            </p:cNvPr>
            <p:cNvSpPr/>
            <p:nvPr/>
          </p:nvSpPr>
          <p:spPr>
            <a:xfrm rot="16200000" flipH="1" flipV="1">
              <a:off x="1999175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2AFE9AB-ECDA-4131-8284-1A570484A5B9}"/>
                </a:ext>
              </a:extLst>
            </p:cNvPr>
            <p:cNvSpPr/>
            <p:nvPr/>
          </p:nvSpPr>
          <p:spPr>
            <a:xfrm rot="16200000" flipH="1" flipV="1">
              <a:off x="1644242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7E98C74-D955-4B47-829D-D06ACCDA1673}"/>
              </a:ext>
            </a:extLst>
          </p:cNvPr>
          <p:cNvGrpSpPr/>
          <p:nvPr/>
        </p:nvGrpSpPr>
        <p:grpSpPr>
          <a:xfrm>
            <a:off x="2173623" y="1870264"/>
            <a:ext cx="1827500" cy="1165860"/>
            <a:chOff x="2402223" y="4613464"/>
            <a:chExt cx="1827500" cy="116586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D473B55-F02C-42A5-A1A4-14E0E4596E8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174353" y="4617129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B5E8813-84C3-4C8C-8D65-559CC7A3D78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36303" y="4640134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26D445-DBB9-4C03-B4A8-C263B41C34F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14743" y="4666804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1C9965F-0094-4C60-95B6-AEF65A873EF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27643" y="4651564"/>
              <a:ext cx="651510" cy="110109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9C3E7C3-1BF4-40E4-91C3-D1F4ED6C21E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32493" y="4628704"/>
              <a:ext cx="697230" cy="112014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2A4F205-307A-4A97-B41C-05B63F2E03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29983" y="4636179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4E6B67-B8AB-43E2-A95E-C44B9EA1B5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91933" y="4659184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6D1AF2B-8E6F-46B9-B809-049DD52EAA8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870373" y="4685854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C7629F6-FCE9-4994-97DF-2E4455C4963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183273" y="4670614"/>
              <a:ext cx="651510" cy="110109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7A718EA-AAF6-4A91-A6D4-E3F2AE13323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50479" y="4621793"/>
              <a:ext cx="1002667" cy="1141243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567E7A-E166-46BA-AAE9-28E50CF25A7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02223" y="4632514"/>
              <a:ext cx="1074420" cy="113538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F7BEB3C-481B-423A-9A5D-32C4921E2F4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09843" y="4613464"/>
              <a:ext cx="1436370" cy="116586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115CFC-9DD8-4438-967A-43C9103FB664}"/>
              </a:ext>
            </a:extLst>
          </p:cNvPr>
          <p:cNvGrpSpPr/>
          <p:nvPr/>
        </p:nvGrpSpPr>
        <p:grpSpPr>
          <a:xfrm>
            <a:off x="1964073" y="3000786"/>
            <a:ext cx="257165" cy="499562"/>
            <a:chOff x="2192673" y="5743986"/>
            <a:chExt cx="257165" cy="49956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545AF0-C304-47D1-8434-4A0FC03BE7D3}"/>
                </a:ext>
              </a:extLst>
            </p:cNvPr>
            <p:cNvSpPr txBox="1"/>
            <p:nvPr/>
          </p:nvSpPr>
          <p:spPr>
            <a:xfrm>
              <a:off x="2192673" y="5904994"/>
              <a:ext cx="2571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b="1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406D9D1-8460-45BE-8391-1B7FBBAAE3E4}"/>
                </a:ext>
              </a:extLst>
            </p:cNvPr>
            <p:cNvSpPr/>
            <p:nvPr/>
          </p:nvSpPr>
          <p:spPr>
            <a:xfrm rot="16200000" flipH="1" flipV="1">
              <a:off x="2333112" y="5743986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BD6AEAB-C588-4674-A6F9-E3FCD8914B94}"/>
                  </a:ext>
                </a:extLst>
              </p:cNvPr>
              <p:cNvSpPr txBox="1"/>
              <p:nvPr/>
            </p:nvSpPr>
            <p:spPr>
              <a:xfrm>
                <a:off x="1935508" y="3161794"/>
                <a:ext cx="2571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BD6AEAB-C588-4674-A6F9-E3FCD891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508" y="3161794"/>
                <a:ext cx="257165" cy="400110"/>
              </a:xfrm>
              <a:prstGeom prst="rect">
                <a:avLst/>
              </a:prstGeom>
              <a:blipFill>
                <a:blip r:embed="rId3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DA509B-16E6-4318-A371-99F51E444ECB}"/>
                  </a:ext>
                </a:extLst>
              </p:cNvPr>
              <p:cNvSpPr txBox="1"/>
              <p:nvPr/>
            </p:nvSpPr>
            <p:spPr>
              <a:xfrm>
                <a:off x="5394296" y="1676400"/>
                <a:ext cx="32925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oftmax</m:t>
                      </m:r>
                      <m:r>
                        <a:rPr lang="en-US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(0,1)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DA509B-16E6-4318-A371-99F51E444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296" y="1676400"/>
                <a:ext cx="3292504" cy="400110"/>
              </a:xfrm>
              <a:prstGeom prst="rect">
                <a:avLst/>
              </a:prstGeom>
              <a:blipFill>
                <a:blip r:embed="rId4"/>
                <a:stretch>
                  <a:fillRect t="-1515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863C1B-BCA3-4BCD-94F0-203BF12FDD8B}"/>
                  </a:ext>
                </a:extLst>
              </p:cNvPr>
              <p:cNvSpPr txBox="1"/>
              <p:nvPr/>
            </p:nvSpPr>
            <p:spPr>
              <a:xfrm>
                <a:off x="5318096" y="2286000"/>
                <a:ext cx="3459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learned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weights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863C1B-BCA3-4BCD-94F0-203BF12FD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096" y="2286000"/>
                <a:ext cx="3459662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6A305CED-3C85-4FB0-87AE-93DD3F5E2A01}"/>
              </a:ext>
            </a:extLst>
          </p:cNvPr>
          <p:cNvGrpSpPr/>
          <p:nvPr/>
        </p:nvGrpSpPr>
        <p:grpSpPr>
          <a:xfrm>
            <a:off x="2083780" y="3297807"/>
            <a:ext cx="2189892" cy="383241"/>
            <a:chOff x="2312380" y="6041007"/>
            <a:chExt cx="2189892" cy="3832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07D16B-4EA1-41E0-B711-645099B2991C}"/>
                </a:ext>
              </a:extLst>
            </p:cNvPr>
            <p:cNvSpPr txBox="1"/>
            <p:nvPr/>
          </p:nvSpPr>
          <p:spPr>
            <a:xfrm rot="19151049">
              <a:off x="2312380" y="6059627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Asian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DD49CB4-C4C7-4AB8-9636-CD873C207618}"/>
                </a:ext>
              </a:extLst>
            </p:cNvPr>
            <p:cNvSpPr txBox="1"/>
            <p:nvPr/>
          </p:nvSpPr>
          <p:spPr>
            <a:xfrm rot="19151049">
              <a:off x="2664894" y="6041007"/>
              <a:ext cx="657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Black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071634-B3BF-41D4-9643-B477B15562C7}"/>
                </a:ext>
              </a:extLst>
            </p:cNvPr>
            <p:cNvSpPr txBox="1"/>
            <p:nvPr/>
          </p:nvSpPr>
          <p:spPr>
            <a:xfrm rot="19151049">
              <a:off x="2810569" y="6085694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educated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D48F9C-55E9-4225-8542-7F1EE6100F33}"/>
                </a:ext>
              </a:extLst>
            </p:cNvPr>
            <p:cNvSpPr txBox="1"/>
            <p:nvPr/>
          </p:nvSpPr>
          <p:spPr>
            <a:xfrm rot="19151049">
              <a:off x="3310024" y="6078740"/>
              <a:ext cx="7902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female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E49D53B-29DA-4FB8-8A55-5F67C6A86B05}"/>
                </a:ext>
              </a:extLst>
            </p:cNvPr>
            <p:cNvSpPr txBox="1"/>
            <p:nvPr/>
          </p:nvSpPr>
          <p:spPr>
            <a:xfrm rot="19151049">
              <a:off x="3669993" y="6064993"/>
              <a:ext cx="8322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income</a:t>
              </a: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19AB07A-131F-45B4-9313-58CA58C09726}"/>
              </a:ext>
            </a:extLst>
          </p:cNvPr>
          <p:cNvCxnSpPr>
            <a:cxnSpLocks/>
          </p:cNvCxnSpPr>
          <p:nvPr/>
        </p:nvCxnSpPr>
        <p:spPr bwMode="auto">
          <a:xfrm flipH="1">
            <a:off x="2585103" y="1885504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8B7A6C2-95A6-4656-8BAD-A6FC380C69E4}"/>
              </a:ext>
            </a:extLst>
          </p:cNvPr>
          <p:cNvCxnSpPr>
            <a:cxnSpLocks/>
          </p:cNvCxnSpPr>
          <p:nvPr/>
        </p:nvCxnSpPr>
        <p:spPr bwMode="auto">
          <a:xfrm>
            <a:off x="2947053" y="1908509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860EE0-AFC7-417C-B7A8-F3EE2C0032AC}"/>
              </a:ext>
            </a:extLst>
          </p:cNvPr>
          <p:cNvCxnSpPr>
            <a:cxnSpLocks/>
          </p:cNvCxnSpPr>
          <p:nvPr/>
        </p:nvCxnSpPr>
        <p:spPr bwMode="auto">
          <a:xfrm flipH="1">
            <a:off x="2925493" y="1935179"/>
            <a:ext cx="7621" cy="108585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BED4B5-167F-4BEE-978A-E2980A3F864F}"/>
              </a:ext>
            </a:extLst>
          </p:cNvPr>
          <p:cNvCxnSpPr>
            <a:cxnSpLocks/>
          </p:cNvCxnSpPr>
          <p:nvPr/>
        </p:nvCxnSpPr>
        <p:spPr bwMode="auto">
          <a:xfrm>
            <a:off x="2974907" y="1897969"/>
            <a:ext cx="998110" cy="1114586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7135E53-91B3-4D0E-822E-07BE401A1CE3}"/>
              </a:ext>
            </a:extLst>
          </p:cNvPr>
          <p:cNvCxnSpPr>
            <a:cxnSpLocks/>
          </p:cNvCxnSpPr>
          <p:nvPr/>
        </p:nvCxnSpPr>
        <p:spPr bwMode="auto">
          <a:xfrm>
            <a:off x="2943243" y="1897079"/>
            <a:ext cx="697230" cy="112014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54399B2-B49C-4115-A89D-1C5F94729514}"/>
              </a:ext>
            </a:extLst>
          </p:cNvPr>
          <p:cNvCxnSpPr>
            <a:cxnSpLocks/>
          </p:cNvCxnSpPr>
          <p:nvPr/>
        </p:nvCxnSpPr>
        <p:spPr bwMode="auto">
          <a:xfrm flipH="1">
            <a:off x="2150763" y="1896934"/>
            <a:ext cx="750570" cy="110490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85F60F1-53A9-40F6-88DA-C06CBA053D0D}"/>
                  </a:ext>
                </a:extLst>
              </p:cNvPr>
              <p:cNvSpPr txBox="1"/>
              <p:nvPr/>
            </p:nvSpPr>
            <p:spPr>
              <a:xfrm>
                <a:off x="5440708" y="2872963"/>
                <a:ext cx="3703292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 (features of voter x)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85F60F1-53A9-40F6-88DA-C06CBA053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708" y="2872963"/>
                <a:ext cx="3703292" cy="403637"/>
              </a:xfrm>
              <a:prstGeom prst="rect">
                <a:avLst/>
              </a:prstGeom>
              <a:blipFill>
                <a:blip r:embed="rId6"/>
                <a:stretch>
                  <a:fillRect t="-14925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6656D574-55AB-435A-8B63-291208DC536E}"/>
              </a:ext>
            </a:extLst>
          </p:cNvPr>
          <p:cNvGrpSpPr/>
          <p:nvPr/>
        </p:nvGrpSpPr>
        <p:grpSpPr>
          <a:xfrm>
            <a:off x="2726073" y="1302489"/>
            <a:ext cx="1143000" cy="464348"/>
            <a:chOff x="2942303" y="3879052"/>
            <a:chExt cx="1143000" cy="46434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F07103D-6471-473A-B8E6-AD0977731B29}"/>
                </a:ext>
              </a:extLst>
            </p:cNvPr>
            <p:cNvSpPr txBox="1"/>
            <p:nvPr/>
          </p:nvSpPr>
          <p:spPr>
            <a:xfrm>
              <a:off x="2942303" y="3879052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D</a:t>
              </a:r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947A1CB-40E2-41FE-B3DD-041244465567}"/>
                </a:ext>
              </a:extLst>
            </p:cNvPr>
            <p:cNvSpPr txBox="1"/>
            <p:nvPr/>
          </p:nvSpPr>
          <p:spPr>
            <a:xfrm>
              <a:off x="3323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kern="0" dirty="0">
                  <a:solidFill>
                    <a:srgbClr val="0070C0"/>
                  </a:solidFill>
                  <a:latin typeface="Tahoma"/>
                </a:rPr>
                <a:t>A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D95E81-9C9A-4CB8-9EEB-C39DDC9F2057}"/>
                </a:ext>
              </a:extLst>
            </p:cNvPr>
            <p:cNvSpPr txBox="1"/>
            <p:nvPr/>
          </p:nvSpPr>
          <p:spPr>
            <a:xfrm>
              <a:off x="3704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2151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: Beveled 61">
            <a:extLst>
              <a:ext uri="{FF2B5EF4-FFF2-40B4-BE49-F238E27FC236}">
                <a16:creationId xmlns:a16="http://schemas.microsoft.com/office/drawing/2014/main" id="{167B0EEC-9846-4D1E-805D-202BE7DBD3F9}"/>
              </a:ext>
            </a:extLst>
          </p:cNvPr>
          <p:cNvSpPr/>
          <p:nvPr/>
        </p:nvSpPr>
        <p:spPr bwMode="auto">
          <a:xfrm>
            <a:off x="2671917" y="1676400"/>
            <a:ext cx="1183432" cy="461665"/>
          </a:xfrm>
          <a:prstGeom prst="bevel">
            <a:avLst/>
          </a:prstGeom>
          <a:solidFill>
            <a:srgbClr val="79C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963CD5-BCD7-4E9C-AE4D-B5749E1DF350}"/>
              </a:ext>
            </a:extLst>
          </p:cNvPr>
          <p:cNvSpPr/>
          <p:nvPr/>
        </p:nvSpPr>
        <p:spPr>
          <a:xfrm rot="16200000" flipH="1" flipV="1">
            <a:off x="3078722" y="2085752"/>
            <a:ext cx="437703" cy="1905001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BC5EF2-6B3D-430C-BE9D-CB7901C96899}"/>
              </a:ext>
            </a:extLst>
          </p:cNvPr>
          <p:cNvSpPr/>
          <p:nvPr/>
        </p:nvSpPr>
        <p:spPr>
          <a:xfrm rot="16200000" flipH="1" flipV="1">
            <a:off x="3251382" y="30007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827D9-4623-4112-AAD8-51105B352B85}"/>
              </a:ext>
            </a:extLst>
          </p:cNvPr>
          <p:cNvSpPr/>
          <p:nvPr/>
        </p:nvSpPr>
        <p:spPr>
          <a:xfrm rot="16200000" flipH="1" flipV="1">
            <a:off x="2896449" y="30007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8CE8946-ED87-4DAF-9865-78F62BEA7732}"/>
              </a:ext>
            </a:extLst>
          </p:cNvPr>
          <p:cNvSpPr/>
          <p:nvPr/>
        </p:nvSpPr>
        <p:spPr>
          <a:xfrm rot="16200000" flipH="1" flipV="1">
            <a:off x="2541516" y="30007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F537F1-1739-4F84-9250-033108D7F616}"/>
              </a:ext>
            </a:extLst>
          </p:cNvPr>
          <p:cNvSpPr/>
          <p:nvPr/>
        </p:nvSpPr>
        <p:spPr>
          <a:xfrm rot="16200000" flipH="1" flipV="1">
            <a:off x="3606315" y="30007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A661AE-1DE4-47C5-AB49-10FC1BF1B2E4}"/>
              </a:ext>
            </a:extLst>
          </p:cNvPr>
          <p:cNvSpPr/>
          <p:nvPr/>
        </p:nvSpPr>
        <p:spPr>
          <a:xfrm rot="16200000" flipH="1" flipV="1">
            <a:off x="3961248" y="30007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73B78-0BEC-4953-ADF1-3DF3966C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509000" cy="1143000"/>
          </a:xfrm>
        </p:spPr>
        <p:txBody>
          <a:bodyPr/>
          <a:lstStyle/>
          <a:p>
            <a:r>
              <a:rPr lang="en-US" sz="3600" dirty="0"/>
              <a:t>Intersectionality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619350-E71B-4E97-ACE8-757199CD8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810000"/>
                <a:ext cx="8686800" cy="800227"/>
              </a:xfrm>
            </p:spPr>
            <p:txBody>
              <a:bodyPr/>
              <a:lstStyle/>
              <a:p>
                <a:r>
                  <a:rPr lang="en-US" sz="24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r>
                  <a:rPr lang="en-US" sz="2400" dirty="0"/>
                  <a:t>.  Then flipping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from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</a:t>
                </a:r>
                <a:r>
                  <a:rPr lang="en-US" sz="2400" dirty="0"/>
                  <a:t> to </a:t>
                </a:r>
                <a:r>
                  <a:rPr lang="en-US" sz="2400" dirty="0">
                    <a:solidFill>
                      <a:srgbClr val="FF0000"/>
                    </a:solidFill>
                  </a:rPr>
                  <a:t>1</a:t>
                </a:r>
                <a:r>
                  <a:rPr lang="en-US" sz="2400" dirty="0"/>
                  <a:t> doubles the predicted </a:t>
                </a:r>
                <a:r>
                  <a:rPr lang="en-US" sz="2400" i="1" dirty="0"/>
                  <a:t>unnormalized</a:t>
                </a:r>
                <a:r>
                  <a:rPr lang="en-US" sz="2400" dirty="0"/>
                  <a:t> probability of a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</a:t>
                </a:r>
                <a:r>
                  <a:rPr lang="en-US" sz="2400" dirty="0"/>
                  <a:t> vote.</a:t>
                </a:r>
              </a:p>
              <a:p>
                <a:r>
                  <a:rPr lang="en-US" sz="2400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 3</m:t>
                    </m:r>
                  </m:oMath>
                </a14:m>
                <a:r>
                  <a:rPr lang="en-US" sz="2400" dirty="0"/>
                  <a:t>.  Then flipping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from </a:t>
                </a:r>
                <a:r>
                  <a:rPr lang="en-US" sz="2400" dirty="0">
                    <a:solidFill>
                      <a:srgbClr val="FF0000"/>
                    </a:solidFill>
                  </a:rPr>
                  <a:t>0</a:t>
                </a:r>
                <a:r>
                  <a:rPr lang="en-US" sz="2400" dirty="0"/>
                  <a:t> to </a:t>
                </a:r>
                <a:r>
                  <a:rPr lang="en-US" sz="2400" dirty="0">
                    <a:solidFill>
                      <a:srgbClr val="FF0000"/>
                    </a:solidFill>
                  </a:rPr>
                  <a:t>1</a:t>
                </a:r>
                <a:r>
                  <a:rPr lang="en-US" sz="2400" dirty="0"/>
                  <a:t> triples the predicted </a:t>
                </a:r>
                <a:r>
                  <a:rPr lang="en-US" sz="2400" i="1" dirty="0"/>
                  <a:t>unnormalized</a:t>
                </a:r>
                <a:r>
                  <a:rPr lang="en-US" sz="2400" dirty="0"/>
                  <a:t> probability of a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</a:t>
                </a:r>
                <a:r>
                  <a:rPr lang="en-US" sz="2400" dirty="0"/>
                  <a:t> vote.</a:t>
                </a:r>
              </a:p>
              <a:p>
                <a:r>
                  <a:rPr lang="en-US" sz="2400" dirty="0"/>
                  <a:t>So both Black AND female multiplies by exactly 2*3 = 6?</a:t>
                </a:r>
              </a:p>
              <a:p>
                <a:r>
                  <a:rPr lang="en-US" sz="2400" dirty="0"/>
                  <a:t>Or should we consider the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Black</a:t>
                </a:r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FF0000"/>
                    </a:solidFill>
                  </a:rPr>
                  <a:t>female</a:t>
                </a:r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0070C0"/>
                    </a:solidFill>
                  </a:rPr>
                  <a:t>D</a:t>
                </a:r>
                <a:r>
                  <a:rPr lang="en-US" sz="2400" dirty="0"/>
                  <a:t>) trigram?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619350-E71B-4E97-ACE8-757199CD8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810000"/>
                <a:ext cx="8686800" cy="800227"/>
              </a:xfrm>
              <a:blipFill>
                <a:blip r:embed="rId2"/>
                <a:stretch>
                  <a:fillRect l="-912" t="-7634" b="-235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BBB29-6CED-4DDF-BAA2-C601CADD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FBB3E-526E-447D-9F3E-F79AF05E72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046905-1E7E-4F5A-8AE9-E114D2BEC998}"/>
              </a:ext>
            </a:extLst>
          </p:cNvPr>
          <p:cNvGrpSpPr/>
          <p:nvPr/>
        </p:nvGrpSpPr>
        <p:grpSpPr>
          <a:xfrm>
            <a:off x="2894544" y="1857787"/>
            <a:ext cx="790229" cy="80363"/>
            <a:chOff x="1644242" y="3477483"/>
            <a:chExt cx="790229" cy="803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742090A-0397-42C2-8F71-FEA473F10483}"/>
                </a:ext>
              </a:extLst>
            </p:cNvPr>
            <p:cNvSpPr/>
            <p:nvPr/>
          </p:nvSpPr>
          <p:spPr>
            <a:xfrm rot="16200000" flipH="1" flipV="1">
              <a:off x="2354108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336177-64FA-459B-A14F-9D2F92558DFE}"/>
                </a:ext>
              </a:extLst>
            </p:cNvPr>
            <p:cNvSpPr/>
            <p:nvPr/>
          </p:nvSpPr>
          <p:spPr>
            <a:xfrm rot="16200000" flipH="1" flipV="1">
              <a:off x="1999175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2AFE9AB-ECDA-4131-8284-1A570484A5B9}"/>
                </a:ext>
              </a:extLst>
            </p:cNvPr>
            <p:cNvSpPr/>
            <p:nvPr/>
          </p:nvSpPr>
          <p:spPr>
            <a:xfrm rot="16200000" flipH="1" flipV="1">
              <a:off x="1644242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7E98C74-D955-4B47-829D-D06ACCDA1673}"/>
              </a:ext>
            </a:extLst>
          </p:cNvPr>
          <p:cNvGrpSpPr/>
          <p:nvPr/>
        </p:nvGrpSpPr>
        <p:grpSpPr>
          <a:xfrm>
            <a:off x="2173623" y="1870264"/>
            <a:ext cx="1827500" cy="1165860"/>
            <a:chOff x="2402223" y="4613464"/>
            <a:chExt cx="1827500" cy="116586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D473B55-F02C-42A5-A1A4-14E0E4596E8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174353" y="4617129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B5E8813-84C3-4C8C-8D65-559CC7A3D78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36303" y="4640134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26D445-DBB9-4C03-B4A8-C263B41C34F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14743" y="4666804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1C9965F-0094-4C60-95B6-AEF65A873EF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27643" y="4651564"/>
              <a:ext cx="651510" cy="110109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9C3E7C3-1BF4-40E4-91C3-D1F4ED6C21E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32493" y="4628704"/>
              <a:ext cx="697230" cy="112014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2A4F205-307A-4A97-B41C-05B63F2E03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29983" y="4636179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4E6B67-B8AB-43E2-A95E-C44B9EA1B5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91933" y="4659184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6D1AF2B-8E6F-46B9-B809-049DD52EAA8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870373" y="4685854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C7629F6-FCE9-4994-97DF-2E4455C4963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183273" y="4670614"/>
              <a:ext cx="651510" cy="110109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7A718EA-AAF6-4A91-A6D4-E3F2AE13323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50479" y="4621793"/>
              <a:ext cx="1002667" cy="1141243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567E7A-E166-46BA-AAE9-28E50CF25A7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02223" y="4632514"/>
              <a:ext cx="1074420" cy="113538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F7BEB3C-481B-423A-9A5D-32C4921E2F4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09843" y="4613464"/>
              <a:ext cx="1436370" cy="116586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115CFC-9DD8-4438-967A-43C9103FB664}"/>
              </a:ext>
            </a:extLst>
          </p:cNvPr>
          <p:cNvGrpSpPr/>
          <p:nvPr/>
        </p:nvGrpSpPr>
        <p:grpSpPr>
          <a:xfrm>
            <a:off x="1964073" y="3000786"/>
            <a:ext cx="257165" cy="499562"/>
            <a:chOff x="2192673" y="5743986"/>
            <a:chExt cx="257165" cy="49956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545AF0-C304-47D1-8434-4A0FC03BE7D3}"/>
                </a:ext>
              </a:extLst>
            </p:cNvPr>
            <p:cNvSpPr txBox="1"/>
            <p:nvPr/>
          </p:nvSpPr>
          <p:spPr>
            <a:xfrm>
              <a:off x="2192673" y="5904994"/>
              <a:ext cx="2571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b="1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406D9D1-8460-45BE-8391-1B7FBBAAE3E4}"/>
                </a:ext>
              </a:extLst>
            </p:cNvPr>
            <p:cNvSpPr/>
            <p:nvPr/>
          </p:nvSpPr>
          <p:spPr>
            <a:xfrm rot="16200000" flipH="1" flipV="1">
              <a:off x="2333112" y="5743986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BD6AEAB-C588-4674-A6F9-E3FCD8914B94}"/>
                  </a:ext>
                </a:extLst>
              </p:cNvPr>
              <p:cNvSpPr txBox="1"/>
              <p:nvPr/>
            </p:nvSpPr>
            <p:spPr>
              <a:xfrm>
                <a:off x="1935508" y="3161794"/>
                <a:ext cx="2571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BD6AEAB-C588-4674-A6F9-E3FCD891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508" y="3161794"/>
                <a:ext cx="257165" cy="400110"/>
              </a:xfrm>
              <a:prstGeom prst="rect">
                <a:avLst/>
              </a:prstGeom>
              <a:blipFill>
                <a:blip r:embed="rId3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DA509B-16E6-4318-A371-99F51E444ECB}"/>
                  </a:ext>
                </a:extLst>
              </p:cNvPr>
              <p:cNvSpPr txBox="1"/>
              <p:nvPr/>
            </p:nvSpPr>
            <p:spPr>
              <a:xfrm>
                <a:off x="5394296" y="1676400"/>
                <a:ext cx="32925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oftmax</m:t>
                      </m:r>
                      <m:r>
                        <a:rPr lang="en-US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(0,1)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DA509B-16E6-4318-A371-99F51E444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296" y="1676400"/>
                <a:ext cx="3292504" cy="400110"/>
              </a:xfrm>
              <a:prstGeom prst="rect">
                <a:avLst/>
              </a:prstGeom>
              <a:blipFill>
                <a:blip r:embed="rId4"/>
                <a:stretch>
                  <a:fillRect t="-1515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863C1B-BCA3-4BCD-94F0-203BF12FDD8B}"/>
                  </a:ext>
                </a:extLst>
              </p:cNvPr>
              <p:cNvSpPr txBox="1"/>
              <p:nvPr/>
            </p:nvSpPr>
            <p:spPr>
              <a:xfrm>
                <a:off x="5318096" y="2286000"/>
                <a:ext cx="3459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learned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weights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863C1B-BCA3-4BCD-94F0-203BF12FD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096" y="2286000"/>
                <a:ext cx="3459662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6A305CED-3C85-4FB0-87AE-93DD3F5E2A01}"/>
              </a:ext>
            </a:extLst>
          </p:cNvPr>
          <p:cNvGrpSpPr/>
          <p:nvPr/>
        </p:nvGrpSpPr>
        <p:grpSpPr>
          <a:xfrm>
            <a:off x="2083780" y="3297807"/>
            <a:ext cx="2189892" cy="383241"/>
            <a:chOff x="2312380" y="6041007"/>
            <a:chExt cx="2189892" cy="3832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07D16B-4EA1-41E0-B711-645099B2991C}"/>
                </a:ext>
              </a:extLst>
            </p:cNvPr>
            <p:cNvSpPr txBox="1"/>
            <p:nvPr/>
          </p:nvSpPr>
          <p:spPr>
            <a:xfrm rot="19151049">
              <a:off x="2312380" y="6059627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Asian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DD49CB4-C4C7-4AB8-9636-CD873C207618}"/>
                </a:ext>
              </a:extLst>
            </p:cNvPr>
            <p:cNvSpPr txBox="1"/>
            <p:nvPr/>
          </p:nvSpPr>
          <p:spPr>
            <a:xfrm rot="19151049">
              <a:off x="2664894" y="6041007"/>
              <a:ext cx="657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Black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071634-B3BF-41D4-9643-B477B15562C7}"/>
                </a:ext>
              </a:extLst>
            </p:cNvPr>
            <p:cNvSpPr txBox="1"/>
            <p:nvPr/>
          </p:nvSpPr>
          <p:spPr>
            <a:xfrm rot="19151049">
              <a:off x="2810569" y="6085694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educated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D48F9C-55E9-4225-8542-7F1EE6100F33}"/>
                </a:ext>
              </a:extLst>
            </p:cNvPr>
            <p:cNvSpPr txBox="1"/>
            <p:nvPr/>
          </p:nvSpPr>
          <p:spPr>
            <a:xfrm rot="19151049">
              <a:off x="3310024" y="6078740"/>
              <a:ext cx="7902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female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E49D53B-29DA-4FB8-8A55-5F67C6A86B05}"/>
                </a:ext>
              </a:extLst>
            </p:cNvPr>
            <p:cNvSpPr txBox="1"/>
            <p:nvPr/>
          </p:nvSpPr>
          <p:spPr>
            <a:xfrm rot="19151049">
              <a:off x="3669993" y="6064993"/>
              <a:ext cx="8322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income</a:t>
              </a: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19AB07A-131F-45B4-9313-58CA58C09726}"/>
              </a:ext>
            </a:extLst>
          </p:cNvPr>
          <p:cNvCxnSpPr>
            <a:cxnSpLocks/>
          </p:cNvCxnSpPr>
          <p:nvPr/>
        </p:nvCxnSpPr>
        <p:spPr bwMode="auto">
          <a:xfrm flipH="1">
            <a:off x="2585103" y="1885504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8B7A6C2-95A6-4656-8BAD-A6FC380C69E4}"/>
              </a:ext>
            </a:extLst>
          </p:cNvPr>
          <p:cNvCxnSpPr>
            <a:cxnSpLocks/>
          </p:cNvCxnSpPr>
          <p:nvPr/>
        </p:nvCxnSpPr>
        <p:spPr bwMode="auto">
          <a:xfrm>
            <a:off x="2947053" y="1908509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860EE0-AFC7-417C-B7A8-F3EE2C0032AC}"/>
              </a:ext>
            </a:extLst>
          </p:cNvPr>
          <p:cNvCxnSpPr>
            <a:cxnSpLocks/>
          </p:cNvCxnSpPr>
          <p:nvPr/>
        </p:nvCxnSpPr>
        <p:spPr bwMode="auto">
          <a:xfrm flipH="1">
            <a:off x="2925493" y="1935179"/>
            <a:ext cx="7621" cy="108585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BED4B5-167F-4BEE-978A-E2980A3F864F}"/>
              </a:ext>
            </a:extLst>
          </p:cNvPr>
          <p:cNvCxnSpPr>
            <a:cxnSpLocks/>
          </p:cNvCxnSpPr>
          <p:nvPr/>
        </p:nvCxnSpPr>
        <p:spPr bwMode="auto">
          <a:xfrm>
            <a:off x="2974907" y="1897969"/>
            <a:ext cx="998110" cy="1114586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7135E53-91B3-4D0E-822E-07BE401A1CE3}"/>
              </a:ext>
            </a:extLst>
          </p:cNvPr>
          <p:cNvCxnSpPr>
            <a:cxnSpLocks/>
          </p:cNvCxnSpPr>
          <p:nvPr/>
        </p:nvCxnSpPr>
        <p:spPr bwMode="auto">
          <a:xfrm>
            <a:off x="2943243" y="1897079"/>
            <a:ext cx="697230" cy="112014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54399B2-B49C-4115-A89D-1C5F94729514}"/>
              </a:ext>
            </a:extLst>
          </p:cNvPr>
          <p:cNvCxnSpPr>
            <a:cxnSpLocks/>
          </p:cNvCxnSpPr>
          <p:nvPr/>
        </p:nvCxnSpPr>
        <p:spPr bwMode="auto">
          <a:xfrm flipH="1">
            <a:off x="2150763" y="1896934"/>
            <a:ext cx="750570" cy="110490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4DAFB82-C8CB-4B6B-AA5A-ECE414BBBC5F}"/>
                  </a:ext>
                </a:extLst>
              </p:cNvPr>
              <p:cNvSpPr txBox="1"/>
              <p:nvPr/>
            </p:nvSpPr>
            <p:spPr>
              <a:xfrm>
                <a:off x="5440708" y="2872963"/>
                <a:ext cx="3703292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 (features of voter x)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4DAFB82-C8CB-4B6B-AA5A-ECE414BBB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708" y="2872963"/>
                <a:ext cx="3703292" cy="403637"/>
              </a:xfrm>
              <a:prstGeom prst="rect">
                <a:avLst/>
              </a:prstGeom>
              <a:blipFill>
                <a:blip r:embed="rId6"/>
                <a:stretch>
                  <a:fillRect t="-14925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0110969-2AFB-48B1-88FA-1B78B7297FDA}"/>
              </a:ext>
            </a:extLst>
          </p:cNvPr>
          <p:cNvGrpSpPr/>
          <p:nvPr/>
        </p:nvGrpSpPr>
        <p:grpSpPr>
          <a:xfrm>
            <a:off x="2726073" y="1302489"/>
            <a:ext cx="1143000" cy="464348"/>
            <a:chOff x="2942303" y="3879052"/>
            <a:chExt cx="1143000" cy="46434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E40252-3E28-4500-B65B-DFC4503A3690}"/>
                </a:ext>
              </a:extLst>
            </p:cNvPr>
            <p:cNvSpPr txBox="1"/>
            <p:nvPr/>
          </p:nvSpPr>
          <p:spPr>
            <a:xfrm>
              <a:off x="2942303" y="3879052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D</a:t>
              </a:r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1C03BC2-0D7F-4972-AA59-7B48B247ED14}"/>
                </a:ext>
              </a:extLst>
            </p:cNvPr>
            <p:cNvSpPr txBox="1"/>
            <p:nvPr/>
          </p:nvSpPr>
          <p:spPr>
            <a:xfrm>
              <a:off x="3323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kern="0" dirty="0">
                  <a:solidFill>
                    <a:srgbClr val="0070C0"/>
                  </a:solidFill>
                  <a:latin typeface="Tahoma"/>
                </a:rPr>
                <a:t>A</a:t>
              </a:r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0299D9D-4A73-4393-AB8B-5EBDE1BAA853}"/>
                </a:ext>
              </a:extLst>
            </p:cNvPr>
            <p:cNvSpPr txBox="1"/>
            <p:nvPr/>
          </p:nvSpPr>
          <p:spPr>
            <a:xfrm>
              <a:off x="3704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15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>
            <a:spLocks noGrp="1"/>
          </p:cNvSpPr>
          <p:nvPr>
            <p:ph type="body" idx="1"/>
          </p:nvPr>
        </p:nvSpPr>
        <p:spPr>
          <a:xfrm>
            <a:off x="311699" y="1524000"/>
            <a:ext cx="8830713" cy="52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/>
              <a:t>torch.cat(tensors, dim=0, out=None)</a:t>
            </a:r>
            <a:endParaRPr lang="en-US" sz="2800" dirty="0">
              <a:solidFill>
                <a:schemeClr val="accent5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2000" dirty="0"/>
              <a:t>Concatenates a list of Tensors along an </a:t>
            </a:r>
            <a:r>
              <a:rPr lang="en-US" sz="2000" i="1" dirty="0"/>
              <a:t>existing</a:t>
            </a:r>
            <a:r>
              <a:rPr lang="en-US" sz="2000" dirty="0"/>
              <a:t> dimension</a:t>
            </a:r>
          </a:p>
          <a:p>
            <a:r>
              <a:rPr lang="en-US" sz="2800" dirty="0" err="1"/>
              <a:t>torch.stack</a:t>
            </a:r>
            <a:r>
              <a:rPr lang="en-US" sz="2800" dirty="0"/>
              <a:t>(seq, dim=0, out=None)</a:t>
            </a:r>
            <a:endParaRPr lang="en-US" sz="2800" dirty="0">
              <a:solidFill>
                <a:schemeClr val="accent5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2000" dirty="0"/>
              <a:t>Concatenates a list of Tensors along a </a:t>
            </a:r>
            <a:r>
              <a:rPr lang="en-US" sz="2000" i="1" dirty="0"/>
              <a:t>new</a:t>
            </a:r>
            <a:r>
              <a:rPr lang="en-US" sz="2000" dirty="0"/>
              <a:t> dimension</a:t>
            </a:r>
          </a:p>
          <a:p>
            <a:r>
              <a:rPr lang="en-US" sz="2800" dirty="0" err="1"/>
              <a:t>torch.unsqueeze</a:t>
            </a:r>
            <a:r>
              <a:rPr lang="en-US" sz="2800" dirty="0"/>
              <a:t>(input, dim, out=None)</a:t>
            </a:r>
            <a:endParaRPr lang="en-US" sz="2800" dirty="0">
              <a:solidFill>
                <a:schemeClr val="accent5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2000" dirty="0"/>
              <a:t>Adds a new dimension of length 1 to a Tensor</a:t>
            </a:r>
          </a:p>
          <a:p>
            <a:r>
              <a:rPr lang="en-US" sz="2800" dirty="0" err="1"/>
              <a:t>torch.squeeze</a:t>
            </a:r>
            <a:r>
              <a:rPr lang="en-US" sz="2800" dirty="0"/>
              <a:t>(input, dim=None, out=None)</a:t>
            </a:r>
            <a:endParaRPr lang="en-US" sz="2800" dirty="0">
              <a:solidFill>
                <a:schemeClr val="accent5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2000" dirty="0"/>
              <a:t>Removes a dimension of length 1 from a Tensor</a:t>
            </a:r>
          </a:p>
          <a:p>
            <a:r>
              <a:rPr lang="en-US" sz="2800" dirty="0" err="1"/>
              <a:t>torch.sum</a:t>
            </a:r>
            <a:r>
              <a:rPr lang="en-US" sz="2800" dirty="0"/>
              <a:t>, .prod, .max, .mean, …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Removes a dimension from a Tensor by aggregating along that dimension</a:t>
            </a:r>
          </a:p>
          <a:p>
            <a:r>
              <a:rPr lang="en-US" sz="2800" dirty="0" err="1"/>
              <a:t>torch.reshape</a:t>
            </a:r>
            <a:r>
              <a:rPr lang="en-US" sz="2800" dirty="0"/>
              <a:t>(input, shape) → Tensor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Rearranges the elements of a Tensor into a new grid</a:t>
            </a:r>
          </a:p>
        </p:txBody>
      </p:sp>
      <p:sp>
        <p:nvSpPr>
          <p:cNvPr id="291" name="Google Shape;291;p48"/>
          <p:cNvSpPr txBox="1">
            <a:spLocks noGrp="1"/>
          </p:cNvSpPr>
          <p:nvPr>
            <p:ph type="title"/>
          </p:nvPr>
        </p:nvSpPr>
        <p:spPr>
          <a:xfrm>
            <a:off x="311700" y="60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400" dirty="0"/>
              <a:t>Common dimensional manipulations</a:t>
            </a:r>
            <a:endParaRPr sz="4400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EABDC8B-526E-3691-DD16-02AE54A28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-76200"/>
            <a:ext cx="5103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800" dirty="0">
                <a:solidFill>
                  <a:schemeClr val="bg2"/>
                </a:solidFill>
                <a:latin typeface="Times New Roman" panose="02020603050405020304" pitchFamily="18" charset="0"/>
              </a:rPr>
              <a:t>slide borrowed from Konrad </a:t>
            </a:r>
            <a:r>
              <a:rPr kumimoji="0" lang="en-US" altLang="en-US" sz="1800" dirty="0" err="1">
                <a:solidFill>
                  <a:schemeClr val="bg2"/>
                </a:solidFill>
                <a:latin typeface="Times New Roman" panose="02020603050405020304" pitchFamily="18" charset="0"/>
              </a:rPr>
              <a:t>Kording</a:t>
            </a:r>
            <a:r>
              <a:rPr kumimoji="0" lang="en-US" altLang="en-US" sz="1800" dirty="0">
                <a:solidFill>
                  <a:schemeClr val="bg2"/>
                </a:solidFill>
                <a:latin typeface="Times New Roman" panose="02020603050405020304" pitchFamily="18" charset="0"/>
              </a:rPr>
              <a:t> (modified)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90098-68E3-EB27-D4D0-46568D5ED4C7}"/>
              </a:ext>
            </a:extLst>
          </p:cNvPr>
          <p:cNvSpPr txBox="1"/>
          <p:nvPr/>
        </p:nvSpPr>
        <p:spPr>
          <a:xfrm>
            <a:off x="3810000" y="304800"/>
            <a:ext cx="5410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600" dirty="0">
                <a:hlinkClick r:id="rId3"/>
              </a:rPr>
              <a:t>https://pytorch.org/docs/stable/torch.html</a:t>
            </a:r>
            <a:endParaRPr lang="en-US" sz="16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1FE5172-024F-B0C3-D583-5DC80029164D}"/>
              </a:ext>
            </a:extLst>
          </p:cNvPr>
          <p:cNvGrpSpPr/>
          <p:nvPr/>
        </p:nvGrpSpPr>
        <p:grpSpPr>
          <a:xfrm>
            <a:off x="7661380" y="2438400"/>
            <a:ext cx="1127020" cy="614855"/>
            <a:chOff x="7661380" y="2514600"/>
            <a:chExt cx="1127020" cy="61485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EC49DAF-6020-F547-62E0-EA8CFB31FBA3}"/>
                </a:ext>
              </a:extLst>
            </p:cNvPr>
            <p:cNvGrpSpPr/>
            <p:nvPr/>
          </p:nvGrpSpPr>
          <p:grpSpPr>
            <a:xfrm>
              <a:off x="7661380" y="2514600"/>
              <a:ext cx="402021" cy="614855"/>
              <a:chOff x="7620000" y="2514600"/>
              <a:chExt cx="402021" cy="61485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9C1A452-441A-E741-8CB8-4C7281795E7B}"/>
                  </a:ext>
                </a:extLst>
              </p:cNvPr>
              <p:cNvSpPr/>
              <p:nvPr/>
            </p:nvSpPr>
            <p:spPr bwMode="auto">
              <a:xfrm>
                <a:off x="7620000" y="2667000"/>
                <a:ext cx="249621" cy="46245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68D2461-A785-C757-7C01-0C9BCFE67B8F}"/>
                  </a:ext>
                </a:extLst>
              </p:cNvPr>
              <p:cNvSpPr/>
              <p:nvPr/>
            </p:nvSpPr>
            <p:spPr bwMode="auto">
              <a:xfrm>
                <a:off x="7696200" y="2590800"/>
                <a:ext cx="249621" cy="46245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6E0271-7E73-9231-C35C-9FD2BD69049E}"/>
                  </a:ext>
                </a:extLst>
              </p:cNvPr>
              <p:cNvSpPr/>
              <p:nvPr/>
            </p:nvSpPr>
            <p:spPr bwMode="auto">
              <a:xfrm>
                <a:off x="7772400" y="2514600"/>
                <a:ext cx="249621" cy="46245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</p:grp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62810220-A911-3092-8B9A-C97BABBA07B0}"/>
                </a:ext>
              </a:extLst>
            </p:cNvPr>
            <p:cNvSpPr/>
            <p:nvPr/>
          </p:nvSpPr>
          <p:spPr bwMode="auto">
            <a:xfrm>
              <a:off x="8458200" y="2514600"/>
              <a:ext cx="330200" cy="533400"/>
            </a:xfrm>
            <a:prstGeom prst="cube">
              <a:avLst/>
            </a:prstGeom>
            <a:noFill/>
            <a:ln w="127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80D242-3FE9-3322-A156-83F52654A7D5}"/>
                </a:ext>
              </a:extLst>
            </p:cNvPr>
            <p:cNvSpPr txBox="1"/>
            <p:nvPr/>
          </p:nvSpPr>
          <p:spPr>
            <a:xfrm>
              <a:off x="8103183" y="2633246"/>
              <a:ext cx="3290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" b="0" i="0" u="none" strike="noStrike" kern="0" cap="none" spc="0" normalizeH="0" baseline="0" noProof="0" dirty="0">
                  <a:ln>
                    <a:noFill/>
                  </a:ln>
                  <a:solidFill>
                    <a:srgbClr val="FFD966"/>
                  </a:solidFill>
                  <a:effectLst/>
                  <a:uLnTx/>
                  <a:uFillTx/>
                  <a:latin typeface="Average"/>
                  <a:sym typeface="Average"/>
                </a:rPr>
                <a:t>→</a:t>
              </a:r>
              <a:endParaRPr lang="en-US" sz="105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8BD52C2-E888-0CC0-1C2C-445BE0B11ADD}"/>
              </a:ext>
            </a:extLst>
          </p:cNvPr>
          <p:cNvGrpSpPr/>
          <p:nvPr/>
        </p:nvGrpSpPr>
        <p:grpSpPr>
          <a:xfrm>
            <a:off x="7788098" y="3276600"/>
            <a:ext cx="1000302" cy="533400"/>
            <a:chOff x="7788098" y="3352800"/>
            <a:chExt cx="1000302" cy="533400"/>
          </a:xfrm>
        </p:grpSpPr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699F0E04-B8BB-D5BD-4CC0-5F4336163E7F}"/>
                </a:ext>
              </a:extLst>
            </p:cNvPr>
            <p:cNvSpPr/>
            <p:nvPr/>
          </p:nvSpPr>
          <p:spPr bwMode="auto">
            <a:xfrm>
              <a:off x="8458200" y="3352800"/>
              <a:ext cx="330200" cy="533400"/>
            </a:xfrm>
            <a:prstGeom prst="cube">
              <a:avLst>
                <a:gd name="adj" fmla="val 13089"/>
              </a:avLst>
            </a:prstGeom>
            <a:noFill/>
            <a:ln w="127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A0AFA3C-6E31-CAB5-A0EC-A73C7B5E979A}"/>
                </a:ext>
              </a:extLst>
            </p:cNvPr>
            <p:cNvSpPr/>
            <p:nvPr/>
          </p:nvSpPr>
          <p:spPr bwMode="auto">
            <a:xfrm>
              <a:off x="7788098" y="3396677"/>
              <a:ext cx="275303" cy="481781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8B1BC5-D70B-091F-86F4-F9F30D665C77}"/>
                </a:ext>
              </a:extLst>
            </p:cNvPr>
            <p:cNvSpPr txBox="1"/>
            <p:nvPr/>
          </p:nvSpPr>
          <p:spPr>
            <a:xfrm>
              <a:off x="8103183" y="3463045"/>
              <a:ext cx="3290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" b="0" i="0" u="none" strike="noStrike" kern="0" cap="none" spc="0" normalizeH="0" baseline="0" noProof="0" dirty="0">
                  <a:ln>
                    <a:noFill/>
                  </a:ln>
                  <a:solidFill>
                    <a:srgbClr val="FFD966"/>
                  </a:solidFill>
                  <a:effectLst/>
                  <a:uLnTx/>
                  <a:uFillTx/>
                  <a:latin typeface="Average"/>
                  <a:sym typeface="Average"/>
                </a:rPr>
                <a:t>→</a:t>
              </a:r>
              <a:endParaRPr lang="en-US" sz="105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3C9E4E8-18E8-6BAC-AFCE-67331F10FC4C}"/>
              </a:ext>
            </a:extLst>
          </p:cNvPr>
          <p:cNvGrpSpPr/>
          <p:nvPr/>
        </p:nvGrpSpPr>
        <p:grpSpPr>
          <a:xfrm>
            <a:off x="7733201" y="4876800"/>
            <a:ext cx="963124" cy="533400"/>
            <a:chOff x="7733201" y="4953000"/>
            <a:chExt cx="963124" cy="533400"/>
          </a:xfrm>
        </p:grpSpPr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55CEEC67-C67A-70C3-4BF7-853D4140F5DC}"/>
                </a:ext>
              </a:extLst>
            </p:cNvPr>
            <p:cNvSpPr/>
            <p:nvPr/>
          </p:nvSpPr>
          <p:spPr bwMode="auto">
            <a:xfrm>
              <a:off x="7733201" y="4953000"/>
              <a:ext cx="330200" cy="533400"/>
            </a:xfrm>
            <a:prstGeom prst="cub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ECDD2C-0DFB-EB54-EA5E-B89A24F3DB20}"/>
                </a:ext>
              </a:extLst>
            </p:cNvPr>
            <p:cNvSpPr txBox="1"/>
            <p:nvPr/>
          </p:nvSpPr>
          <p:spPr>
            <a:xfrm>
              <a:off x="8103183" y="5066882"/>
              <a:ext cx="3290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" b="0" i="0" u="none" strike="noStrike" kern="0" cap="none" spc="0" normalizeH="0" baseline="0" noProof="0" dirty="0">
                  <a:ln>
                    <a:noFill/>
                  </a:ln>
                  <a:solidFill>
                    <a:srgbClr val="FFD966"/>
                  </a:solidFill>
                  <a:effectLst/>
                  <a:uLnTx/>
                  <a:uFillTx/>
                  <a:latin typeface="Average"/>
                  <a:sym typeface="Average"/>
                </a:rPr>
                <a:t>→</a:t>
              </a:r>
              <a:endParaRPr lang="en-US" sz="105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4A0403C-2FAF-FEF9-3EFC-D808E6ED1BFA}"/>
                </a:ext>
              </a:extLst>
            </p:cNvPr>
            <p:cNvSpPr/>
            <p:nvPr/>
          </p:nvSpPr>
          <p:spPr bwMode="auto">
            <a:xfrm>
              <a:off x="8458200" y="5033962"/>
              <a:ext cx="238125" cy="452438"/>
            </a:xfrm>
            <a:prstGeom prst="rect">
              <a:avLst/>
            </a:prstGeom>
            <a:noFill/>
            <a:ln w="127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EF6F19E-BAD6-BBE3-EA3C-4CDABCA9CE54}"/>
              </a:ext>
            </a:extLst>
          </p:cNvPr>
          <p:cNvGrpSpPr/>
          <p:nvPr/>
        </p:nvGrpSpPr>
        <p:grpSpPr>
          <a:xfrm>
            <a:off x="7733201" y="4114800"/>
            <a:ext cx="1000302" cy="533400"/>
            <a:chOff x="7733201" y="4191000"/>
            <a:chExt cx="1000302" cy="533400"/>
          </a:xfrm>
        </p:grpSpPr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ADA83744-E554-E959-0F4E-33BDBF10A95C}"/>
                </a:ext>
              </a:extLst>
            </p:cNvPr>
            <p:cNvSpPr/>
            <p:nvPr/>
          </p:nvSpPr>
          <p:spPr bwMode="auto">
            <a:xfrm>
              <a:off x="7733201" y="4191000"/>
              <a:ext cx="330200" cy="533400"/>
            </a:xfrm>
            <a:prstGeom prst="cube">
              <a:avLst>
                <a:gd name="adj" fmla="val 13089"/>
              </a:avLst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074D49-CD01-BA5F-4659-B101CB6D091D}"/>
                </a:ext>
              </a:extLst>
            </p:cNvPr>
            <p:cNvSpPr/>
            <p:nvPr/>
          </p:nvSpPr>
          <p:spPr bwMode="auto">
            <a:xfrm flipH="1">
              <a:off x="8458200" y="4234877"/>
              <a:ext cx="275303" cy="481781"/>
            </a:xfrm>
            <a:prstGeom prst="rect">
              <a:avLst/>
            </a:prstGeom>
            <a:noFill/>
            <a:ln w="127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A846D61-CA71-1AF2-1C4D-0A6F0D7BC2D3}"/>
                </a:ext>
              </a:extLst>
            </p:cNvPr>
            <p:cNvSpPr txBox="1"/>
            <p:nvPr/>
          </p:nvSpPr>
          <p:spPr>
            <a:xfrm flipH="1">
              <a:off x="8103183" y="4301245"/>
              <a:ext cx="3290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" b="0" i="0" u="none" strike="noStrike" kern="0" cap="none" spc="0" normalizeH="0" baseline="0" noProof="0" dirty="0">
                  <a:ln>
                    <a:noFill/>
                  </a:ln>
                  <a:solidFill>
                    <a:srgbClr val="FFD966"/>
                  </a:solidFill>
                  <a:effectLst/>
                  <a:uLnTx/>
                  <a:uFillTx/>
                  <a:latin typeface="Average"/>
                  <a:sym typeface="Average"/>
                </a:rPr>
                <a:t>→</a:t>
              </a:r>
              <a:endParaRPr lang="en-US" sz="105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EA8454B-3A3A-4699-4C33-540ED6A5C61A}"/>
              </a:ext>
            </a:extLst>
          </p:cNvPr>
          <p:cNvGrpSpPr/>
          <p:nvPr/>
        </p:nvGrpSpPr>
        <p:grpSpPr>
          <a:xfrm>
            <a:off x="7619999" y="1752600"/>
            <a:ext cx="1289680" cy="462455"/>
            <a:chOff x="7619999" y="1752600"/>
            <a:chExt cx="1289680" cy="46245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B6121BE-A8EC-58DD-C0CC-06712B1A5698}"/>
                </a:ext>
              </a:extLst>
            </p:cNvPr>
            <p:cNvSpPr/>
            <p:nvPr/>
          </p:nvSpPr>
          <p:spPr bwMode="auto">
            <a:xfrm>
              <a:off x="8458200" y="1752600"/>
              <a:ext cx="451479" cy="462455"/>
            </a:xfrm>
            <a:prstGeom prst="rect">
              <a:avLst/>
            </a:prstGeom>
            <a:noFill/>
            <a:ln w="127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DE8781A-EA40-CBFE-DE0A-D62B9DD99F8F}"/>
                </a:ext>
              </a:extLst>
            </p:cNvPr>
            <p:cNvSpPr/>
            <p:nvPr/>
          </p:nvSpPr>
          <p:spPr bwMode="auto">
            <a:xfrm>
              <a:off x="7622675" y="1752601"/>
              <a:ext cx="459288" cy="26409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75D7CD2-7BF7-1C2F-A8D8-376C01CCD092}"/>
                </a:ext>
              </a:extLst>
            </p:cNvPr>
            <p:cNvSpPr/>
            <p:nvPr/>
          </p:nvSpPr>
          <p:spPr bwMode="auto">
            <a:xfrm>
              <a:off x="7619999" y="2079813"/>
              <a:ext cx="461963" cy="135242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C9F801-0366-28C3-5B7C-617CD770277D}"/>
                </a:ext>
              </a:extLst>
            </p:cNvPr>
            <p:cNvSpPr txBox="1"/>
            <p:nvPr/>
          </p:nvSpPr>
          <p:spPr>
            <a:xfrm>
              <a:off x="8103183" y="1795046"/>
              <a:ext cx="3290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" b="0" i="0" u="none" strike="noStrike" kern="0" cap="none" spc="0" normalizeH="0" baseline="0" noProof="0" dirty="0">
                  <a:ln>
                    <a:noFill/>
                  </a:ln>
                  <a:solidFill>
                    <a:srgbClr val="FFD966"/>
                  </a:solidFill>
                  <a:effectLst/>
                  <a:uLnTx/>
                  <a:uFillTx/>
                  <a:latin typeface="Average"/>
                  <a:sym typeface="Average"/>
                </a:rPr>
                <a:t>→</a:t>
              </a:r>
              <a:endParaRPr lang="en-US" sz="105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A48D42E-05CC-141A-B4BF-75C6D7A96F00}"/>
              </a:ext>
            </a:extLst>
          </p:cNvPr>
          <p:cNvGrpSpPr/>
          <p:nvPr/>
        </p:nvGrpSpPr>
        <p:grpSpPr>
          <a:xfrm>
            <a:off x="7420897" y="6147618"/>
            <a:ext cx="1488782" cy="481782"/>
            <a:chOff x="7420897" y="6147618"/>
            <a:chExt cx="1488782" cy="48178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48848B1-BD5F-F2DF-1E2A-A5FE50A68913}"/>
                </a:ext>
              </a:extLst>
            </p:cNvPr>
            <p:cNvSpPr txBox="1"/>
            <p:nvPr/>
          </p:nvSpPr>
          <p:spPr>
            <a:xfrm>
              <a:off x="8103183" y="6209882"/>
              <a:ext cx="3290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" b="0" i="0" u="none" strike="noStrike" kern="0" cap="none" spc="0" normalizeH="0" baseline="0" noProof="0" dirty="0">
                  <a:ln>
                    <a:noFill/>
                  </a:ln>
                  <a:solidFill>
                    <a:srgbClr val="FFD966"/>
                  </a:solidFill>
                  <a:effectLst/>
                  <a:uLnTx/>
                  <a:uFillTx/>
                  <a:latin typeface="Average"/>
                  <a:sym typeface="Average"/>
                </a:rPr>
                <a:t>→</a:t>
              </a:r>
              <a:endParaRPr lang="en-US" sz="1050" dirty="0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D6EA3946-07EA-E3F5-AD11-1CDC6268CBC0}"/>
                </a:ext>
              </a:extLst>
            </p:cNvPr>
            <p:cNvSpPr/>
            <p:nvPr/>
          </p:nvSpPr>
          <p:spPr bwMode="auto">
            <a:xfrm>
              <a:off x="8458200" y="6147618"/>
              <a:ext cx="451479" cy="481782"/>
            </a:xfrm>
            <a:prstGeom prst="cube">
              <a:avLst>
                <a:gd name="adj" fmla="val 51799"/>
              </a:avLst>
            </a:prstGeom>
            <a:noFill/>
            <a:ln w="127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68000E0-05DF-62E6-66D8-F30E1A8107EB}"/>
                </a:ext>
              </a:extLst>
            </p:cNvPr>
            <p:cNvSpPr/>
            <p:nvPr/>
          </p:nvSpPr>
          <p:spPr bwMode="auto">
            <a:xfrm>
              <a:off x="7420897" y="6209882"/>
              <a:ext cx="656303" cy="419518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2681D22-3AB1-018C-AA89-ECC4080B4633}"/>
              </a:ext>
            </a:extLst>
          </p:cNvPr>
          <p:cNvSpPr txBox="1"/>
          <p:nvPr/>
        </p:nvSpPr>
        <p:spPr>
          <a:xfrm>
            <a:off x="3429000" y="1414046"/>
            <a:ext cx="3733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00B0F0"/>
                </a:solidFill>
                <a:latin typeface="Tahoma" panose="020B0604030504040204" pitchFamily="34" charset="0"/>
              </a:rPr>
              <a:t>increase 0</a:t>
            </a:r>
            <a:r>
              <a:rPr lang="en-US" kern="0" baseline="30000" dirty="0">
                <a:solidFill>
                  <a:srgbClr val="00B0F0"/>
                </a:solidFill>
                <a:latin typeface="Tahoma" panose="020B0604030504040204" pitchFamily="34" charset="0"/>
              </a:rPr>
              <a:t>th</a:t>
            </a:r>
            <a:r>
              <a:rPr lang="en-US" kern="0" dirty="0">
                <a:solidFill>
                  <a:srgbClr val="00B0F0"/>
                </a:solidFill>
                <a:latin typeface="Tahoma" panose="020B0604030504040204" pitchFamily="34" charset="0"/>
              </a:rPr>
              <a:t> dimension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(here, rows)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C6FEB-5166-0155-7014-B2198096B9D0}"/>
              </a:ext>
            </a:extLst>
          </p:cNvPr>
          <p:cNvSpPr txBox="1"/>
          <p:nvPr/>
        </p:nvSpPr>
        <p:spPr>
          <a:xfrm>
            <a:off x="3200400" y="2328446"/>
            <a:ext cx="3581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00B0F0"/>
                </a:solidFill>
                <a:latin typeface="Tahoma" panose="020B0604030504040204" pitchFamily="34" charset="0"/>
              </a:rPr>
              <a:t>insert new dim as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dim 0 (here, slices)</a:t>
            </a:r>
            <a:endParaRPr lang="en-US" dirty="0">
              <a:solidFill>
                <a:srgbClr val="00B0F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0C9BA7-BB01-B9AF-A5E7-CE7A7E9F4378}"/>
              </a:ext>
            </a:extLst>
          </p:cNvPr>
          <p:cNvGrpSpPr/>
          <p:nvPr/>
        </p:nvGrpSpPr>
        <p:grpSpPr>
          <a:xfrm>
            <a:off x="1" y="2530258"/>
            <a:ext cx="450936" cy="4099142"/>
            <a:chOff x="1" y="2530258"/>
            <a:chExt cx="450936" cy="4099142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5F5F4D9E-7287-BBDE-F147-DAF13FF59D73}"/>
                </a:ext>
              </a:extLst>
            </p:cNvPr>
            <p:cNvSpPr/>
            <p:nvPr/>
          </p:nvSpPr>
          <p:spPr>
            <a:xfrm>
              <a:off x="311699" y="2530258"/>
              <a:ext cx="139238" cy="4099142"/>
            </a:xfrm>
            <a:prstGeom prst="lef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0282A0-58D2-B36E-A092-3A4A7B8DC964}"/>
                </a:ext>
              </a:extLst>
            </p:cNvPr>
            <p:cNvSpPr txBox="1"/>
            <p:nvPr/>
          </p:nvSpPr>
          <p:spPr>
            <a:xfrm rot="16200000">
              <a:off x="-964328" y="4421512"/>
              <a:ext cx="226721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kern="0" dirty="0">
                  <a:solidFill>
                    <a:schemeClr val="accent5">
                      <a:lumMod val="75000"/>
                    </a:schemeClr>
                  </a:solidFill>
                  <a:latin typeface="Tahoma" panose="020B0604030504040204" pitchFamily="34" charset="0"/>
                </a:rPr>
                <a:t>change dimensionality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: Beveled 61">
            <a:extLst>
              <a:ext uri="{FF2B5EF4-FFF2-40B4-BE49-F238E27FC236}">
                <a16:creationId xmlns:a16="http://schemas.microsoft.com/office/drawing/2014/main" id="{167B0EEC-9846-4D1E-805D-202BE7DBD3F9}"/>
              </a:ext>
            </a:extLst>
          </p:cNvPr>
          <p:cNvSpPr/>
          <p:nvPr/>
        </p:nvSpPr>
        <p:spPr bwMode="auto">
          <a:xfrm>
            <a:off x="2671917" y="1676400"/>
            <a:ext cx="1183432" cy="461665"/>
          </a:xfrm>
          <a:prstGeom prst="bevel">
            <a:avLst/>
          </a:prstGeom>
          <a:solidFill>
            <a:srgbClr val="79C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963CD5-BCD7-4E9C-AE4D-B5749E1DF350}"/>
              </a:ext>
            </a:extLst>
          </p:cNvPr>
          <p:cNvSpPr/>
          <p:nvPr/>
        </p:nvSpPr>
        <p:spPr>
          <a:xfrm rot="16200000" flipH="1" flipV="1">
            <a:off x="3078722" y="2085752"/>
            <a:ext cx="437703" cy="1905001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BC5EF2-6B3D-430C-BE9D-CB7901C96899}"/>
              </a:ext>
            </a:extLst>
          </p:cNvPr>
          <p:cNvSpPr/>
          <p:nvPr/>
        </p:nvSpPr>
        <p:spPr>
          <a:xfrm rot="16200000" flipH="1" flipV="1">
            <a:off x="3251382" y="30007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827D9-4623-4112-AAD8-51105B352B85}"/>
              </a:ext>
            </a:extLst>
          </p:cNvPr>
          <p:cNvSpPr/>
          <p:nvPr/>
        </p:nvSpPr>
        <p:spPr>
          <a:xfrm rot="16200000" flipH="1" flipV="1">
            <a:off x="2896449" y="30007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8CE8946-ED87-4DAF-9865-78F62BEA7732}"/>
              </a:ext>
            </a:extLst>
          </p:cNvPr>
          <p:cNvSpPr/>
          <p:nvPr/>
        </p:nvSpPr>
        <p:spPr>
          <a:xfrm rot="16200000" flipH="1" flipV="1">
            <a:off x="2541516" y="30007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F537F1-1739-4F84-9250-033108D7F616}"/>
              </a:ext>
            </a:extLst>
          </p:cNvPr>
          <p:cNvSpPr/>
          <p:nvPr/>
        </p:nvSpPr>
        <p:spPr>
          <a:xfrm rot="16200000" flipH="1" flipV="1">
            <a:off x="3606315" y="30007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A661AE-1DE4-47C5-AB49-10FC1BF1B2E4}"/>
              </a:ext>
            </a:extLst>
          </p:cNvPr>
          <p:cNvSpPr/>
          <p:nvPr/>
        </p:nvSpPr>
        <p:spPr>
          <a:xfrm rot="16200000" flipH="1" flipV="1">
            <a:off x="3961248" y="30007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A30F7F0-95F0-49EA-AC37-04805F3ECE39}"/>
                  </a:ext>
                </a:extLst>
              </p:cNvPr>
              <p:cNvSpPr txBox="1"/>
              <p:nvPr/>
            </p:nvSpPr>
            <p:spPr>
              <a:xfrm>
                <a:off x="5440708" y="2872963"/>
                <a:ext cx="3703292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 (features of voter x)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A30F7F0-95F0-49EA-AC37-04805F3EC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708" y="2872963"/>
                <a:ext cx="3703292" cy="403637"/>
              </a:xfrm>
              <a:prstGeom prst="rect">
                <a:avLst/>
              </a:prstGeom>
              <a:blipFill>
                <a:blip r:embed="rId2"/>
                <a:stretch>
                  <a:fillRect t="-14925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5F73B78-0BEC-4953-ADF1-3DF3966C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509000" cy="1143000"/>
          </a:xfrm>
        </p:spPr>
        <p:txBody>
          <a:bodyPr/>
          <a:lstStyle/>
          <a:p>
            <a:r>
              <a:rPr lang="en-US" sz="3600" dirty="0"/>
              <a:t>“Intersectionality”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19350-E71B-4E97-ACE8-757199CD8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905373"/>
            <a:ext cx="8686800" cy="800227"/>
          </a:xfrm>
        </p:spPr>
        <p:txBody>
          <a:bodyPr/>
          <a:lstStyle/>
          <a:p>
            <a:r>
              <a:rPr lang="en-US" sz="2400" dirty="0"/>
              <a:t>Or should we consider the (</a:t>
            </a:r>
            <a:r>
              <a:rPr lang="en-US" sz="2400" dirty="0">
                <a:solidFill>
                  <a:srgbClr val="FF0000"/>
                </a:solidFill>
              </a:rPr>
              <a:t>Black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female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D</a:t>
            </a:r>
            <a:r>
              <a:rPr lang="en-US" sz="2400" dirty="0"/>
              <a:t>) trigram?</a:t>
            </a:r>
          </a:p>
          <a:p>
            <a:pPr lvl="1"/>
            <a:r>
              <a:rPr lang="en-US" sz="2000" dirty="0"/>
              <a:t>Use a </a:t>
            </a:r>
            <a:r>
              <a:rPr lang="en-US" sz="2000" b="1" dirty="0"/>
              <a:t>conjunctive feature </a:t>
            </a:r>
            <a:r>
              <a:rPr lang="en-US" sz="2000" dirty="0"/>
              <a:t>(like “striped </a:t>
            </a:r>
            <a:r>
              <a:rPr lang="en-US" sz="2000" dirty="0">
                <a:sym typeface="Symbol" panose="05050102010706020507" pitchFamily="18" charset="2"/>
              </a:rPr>
              <a:t></a:t>
            </a:r>
            <a:r>
              <a:rPr lang="en-US" sz="2000" dirty="0"/>
              <a:t> circle”)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BBB29-6CED-4DDF-BAA2-C601CADD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FBB3E-526E-447D-9F3E-F79AF05E72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046905-1E7E-4F5A-8AE9-E114D2BEC998}"/>
              </a:ext>
            </a:extLst>
          </p:cNvPr>
          <p:cNvGrpSpPr/>
          <p:nvPr/>
        </p:nvGrpSpPr>
        <p:grpSpPr>
          <a:xfrm>
            <a:off x="2894544" y="1857787"/>
            <a:ext cx="790229" cy="80363"/>
            <a:chOff x="1644242" y="3477483"/>
            <a:chExt cx="790229" cy="803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742090A-0397-42C2-8F71-FEA473F10483}"/>
                </a:ext>
              </a:extLst>
            </p:cNvPr>
            <p:cNvSpPr/>
            <p:nvPr/>
          </p:nvSpPr>
          <p:spPr>
            <a:xfrm rot="16200000" flipH="1" flipV="1">
              <a:off x="2354108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336177-64FA-459B-A14F-9D2F92558DFE}"/>
                </a:ext>
              </a:extLst>
            </p:cNvPr>
            <p:cNvSpPr/>
            <p:nvPr/>
          </p:nvSpPr>
          <p:spPr>
            <a:xfrm rot="16200000" flipH="1" flipV="1">
              <a:off x="1999175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2AFE9AB-ECDA-4131-8284-1A570484A5B9}"/>
                </a:ext>
              </a:extLst>
            </p:cNvPr>
            <p:cNvSpPr/>
            <p:nvPr/>
          </p:nvSpPr>
          <p:spPr>
            <a:xfrm rot="16200000" flipH="1" flipV="1">
              <a:off x="1644242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7E98C74-D955-4B47-829D-D06ACCDA1673}"/>
              </a:ext>
            </a:extLst>
          </p:cNvPr>
          <p:cNvGrpSpPr/>
          <p:nvPr/>
        </p:nvGrpSpPr>
        <p:grpSpPr>
          <a:xfrm>
            <a:off x="2173623" y="1870264"/>
            <a:ext cx="1827500" cy="1165860"/>
            <a:chOff x="2402223" y="4613464"/>
            <a:chExt cx="1827500" cy="116586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D473B55-F02C-42A5-A1A4-14E0E4596E8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174353" y="4617129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B5E8813-84C3-4C8C-8D65-559CC7A3D78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36303" y="4640134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26D445-DBB9-4C03-B4A8-C263B41C34F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14743" y="4666804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1C9965F-0094-4C60-95B6-AEF65A873EF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27643" y="4651564"/>
              <a:ext cx="651510" cy="110109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9C3E7C3-1BF4-40E4-91C3-D1F4ED6C21E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32493" y="4628704"/>
              <a:ext cx="697230" cy="112014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2A4F205-307A-4A97-B41C-05B63F2E03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29983" y="4636179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4E6B67-B8AB-43E2-A95E-C44B9EA1B5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91933" y="4659184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6D1AF2B-8E6F-46B9-B809-049DD52EAA8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870373" y="4685854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C7629F6-FCE9-4994-97DF-2E4455C4963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183273" y="4670614"/>
              <a:ext cx="651510" cy="110109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7A718EA-AAF6-4A91-A6D4-E3F2AE13323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50479" y="4621793"/>
              <a:ext cx="1002667" cy="1141243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567E7A-E166-46BA-AAE9-28E50CF25A7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02223" y="4632514"/>
              <a:ext cx="1074420" cy="113538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F7BEB3C-481B-423A-9A5D-32C4921E2F4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09843" y="4613464"/>
              <a:ext cx="1436370" cy="116586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115CFC-9DD8-4438-967A-43C9103FB664}"/>
              </a:ext>
            </a:extLst>
          </p:cNvPr>
          <p:cNvGrpSpPr/>
          <p:nvPr/>
        </p:nvGrpSpPr>
        <p:grpSpPr>
          <a:xfrm>
            <a:off x="1964073" y="3000786"/>
            <a:ext cx="257165" cy="499562"/>
            <a:chOff x="2192673" y="5743986"/>
            <a:chExt cx="257165" cy="49956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545AF0-C304-47D1-8434-4A0FC03BE7D3}"/>
                </a:ext>
              </a:extLst>
            </p:cNvPr>
            <p:cNvSpPr txBox="1"/>
            <p:nvPr/>
          </p:nvSpPr>
          <p:spPr>
            <a:xfrm>
              <a:off x="2192673" y="5904994"/>
              <a:ext cx="2571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b="1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406D9D1-8460-45BE-8391-1B7FBBAAE3E4}"/>
                </a:ext>
              </a:extLst>
            </p:cNvPr>
            <p:cNvSpPr/>
            <p:nvPr/>
          </p:nvSpPr>
          <p:spPr>
            <a:xfrm rot="16200000" flipH="1" flipV="1">
              <a:off x="2333112" y="5743986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BD6AEAB-C588-4674-A6F9-E3FCD8914B94}"/>
                  </a:ext>
                </a:extLst>
              </p:cNvPr>
              <p:cNvSpPr txBox="1"/>
              <p:nvPr/>
            </p:nvSpPr>
            <p:spPr>
              <a:xfrm>
                <a:off x="1935508" y="3161794"/>
                <a:ext cx="2571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BD6AEAB-C588-4674-A6F9-E3FCD891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508" y="3161794"/>
                <a:ext cx="257165" cy="400110"/>
              </a:xfrm>
              <a:prstGeom prst="rect">
                <a:avLst/>
              </a:prstGeom>
              <a:blipFill>
                <a:blip r:embed="rId3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DA509B-16E6-4318-A371-99F51E444ECB}"/>
                  </a:ext>
                </a:extLst>
              </p:cNvPr>
              <p:cNvSpPr txBox="1"/>
              <p:nvPr/>
            </p:nvSpPr>
            <p:spPr>
              <a:xfrm>
                <a:off x="5394296" y="1676400"/>
                <a:ext cx="32925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oftmax</m:t>
                      </m:r>
                      <m:r>
                        <a:rPr lang="en-US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(0,1)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DA509B-16E6-4318-A371-99F51E444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296" y="1676400"/>
                <a:ext cx="3292504" cy="400110"/>
              </a:xfrm>
              <a:prstGeom prst="rect">
                <a:avLst/>
              </a:prstGeom>
              <a:blipFill>
                <a:blip r:embed="rId4"/>
                <a:stretch>
                  <a:fillRect t="-1515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863C1B-BCA3-4BCD-94F0-203BF12FDD8B}"/>
                  </a:ext>
                </a:extLst>
              </p:cNvPr>
              <p:cNvSpPr txBox="1"/>
              <p:nvPr/>
            </p:nvSpPr>
            <p:spPr>
              <a:xfrm>
                <a:off x="5318096" y="2286000"/>
                <a:ext cx="3459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learned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weights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863C1B-BCA3-4BCD-94F0-203BF12FD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096" y="2286000"/>
                <a:ext cx="3459662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6A305CED-3C85-4FB0-87AE-93DD3F5E2A01}"/>
              </a:ext>
            </a:extLst>
          </p:cNvPr>
          <p:cNvGrpSpPr/>
          <p:nvPr/>
        </p:nvGrpSpPr>
        <p:grpSpPr>
          <a:xfrm>
            <a:off x="2083780" y="3297807"/>
            <a:ext cx="2189892" cy="383241"/>
            <a:chOff x="2312380" y="6041007"/>
            <a:chExt cx="2189892" cy="3832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07D16B-4EA1-41E0-B711-645099B2991C}"/>
                </a:ext>
              </a:extLst>
            </p:cNvPr>
            <p:cNvSpPr txBox="1"/>
            <p:nvPr/>
          </p:nvSpPr>
          <p:spPr>
            <a:xfrm rot="19151049">
              <a:off x="2312380" y="6059627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Asian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DD49CB4-C4C7-4AB8-9636-CD873C207618}"/>
                </a:ext>
              </a:extLst>
            </p:cNvPr>
            <p:cNvSpPr txBox="1"/>
            <p:nvPr/>
          </p:nvSpPr>
          <p:spPr>
            <a:xfrm rot="19151049">
              <a:off x="2664894" y="6041007"/>
              <a:ext cx="657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Black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071634-B3BF-41D4-9643-B477B15562C7}"/>
                </a:ext>
              </a:extLst>
            </p:cNvPr>
            <p:cNvSpPr txBox="1"/>
            <p:nvPr/>
          </p:nvSpPr>
          <p:spPr>
            <a:xfrm rot="19151049">
              <a:off x="2810569" y="6085694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educated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D48F9C-55E9-4225-8542-7F1EE6100F33}"/>
                </a:ext>
              </a:extLst>
            </p:cNvPr>
            <p:cNvSpPr txBox="1"/>
            <p:nvPr/>
          </p:nvSpPr>
          <p:spPr>
            <a:xfrm rot="19151049">
              <a:off x="3310024" y="6078740"/>
              <a:ext cx="7902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female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E49D53B-29DA-4FB8-8A55-5F67C6A86B05}"/>
                </a:ext>
              </a:extLst>
            </p:cNvPr>
            <p:cNvSpPr txBox="1"/>
            <p:nvPr/>
          </p:nvSpPr>
          <p:spPr>
            <a:xfrm rot="19151049">
              <a:off x="3669993" y="6064993"/>
              <a:ext cx="8322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income</a:t>
              </a: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19AB07A-131F-45B4-9313-58CA58C09726}"/>
              </a:ext>
            </a:extLst>
          </p:cNvPr>
          <p:cNvCxnSpPr>
            <a:cxnSpLocks/>
          </p:cNvCxnSpPr>
          <p:nvPr/>
        </p:nvCxnSpPr>
        <p:spPr bwMode="auto">
          <a:xfrm flipH="1">
            <a:off x="2585103" y="1885504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8B7A6C2-95A6-4656-8BAD-A6FC380C69E4}"/>
              </a:ext>
            </a:extLst>
          </p:cNvPr>
          <p:cNvCxnSpPr>
            <a:cxnSpLocks/>
          </p:cNvCxnSpPr>
          <p:nvPr/>
        </p:nvCxnSpPr>
        <p:spPr bwMode="auto">
          <a:xfrm>
            <a:off x="2947053" y="1908509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860EE0-AFC7-417C-B7A8-F3EE2C0032AC}"/>
              </a:ext>
            </a:extLst>
          </p:cNvPr>
          <p:cNvCxnSpPr>
            <a:cxnSpLocks/>
          </p:cNvCxnSpPr>
          <p:nvPr/>
        </p:nvCxnSpPr>
        <p:spPr bwMode="auto">
          <a:xfrm flipH="1">
            <a:off x="2925493" y="1935179"/>
            <a:ext cx="7621" cy="108585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BED4B5-167F-4BEE-978A-E2980A3F864F}"/>
              </a:ext>
            </a:extLst>
          </p:cNvPr>
          <p:cNvCxnSpPr>
            <a:cxnSpLocks/>
          </p:cNvCxnSpPr>
          <p:nvPr/>
        </p:nvCxnSpPr>
        <p:spPr bwMode="auto">
          <a:xfrm>
            <a:off x="2974907" y="1897969"/>
            <a:ext cx="998110" cy="1114586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7135E53-91B3-4D0E-822E-07BE401A1CE3}"/>
              </a:ext>
            </a:extLst>
          </p:cNvPr>
          <p:cNvCxnSpPr>
            <a:cxnSpLocks/>
          </p:cNvCxnSpPr>
          <p:nvPr/>
        </p:nvCxnSpPr>
        <p:spPr bwMode="auto">
          <a:xfrm>
            <a:off x="2943243" y="1897079"/>
            <a:ext cx="697230" cy="112014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54399B2-B49C-4115-A89D-1C5F94729514}"/>
              </a:ext>
            </a:extLst>
          </p:cNvPr>
          <p:cNvCxnSpPr>
            <a:cxnSpLocks/>
          </p:cNvCxnSpPr>
          <p:nvPr/>
        </p:nvCxnSpPr>
        <p:spPr bwMode="auto">
          <a:xfrm flipH="1">
            <a:off x="2150763" y="1896934"/>
            <a:ext cx="750570" cy="110490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2127BC-F3B9-45B0-AB8B-8C911AD762C5}"/>
              </a:ext>
            </a:extLst>
          </p:cNvPr>
          <p:cNvGrpSpPr/>
          <p:nvPr/>
        </p:nvGrpSpPr>
        <p:grpSpPr>
          <a:xfrm>
            <a:off x="2966103" y="1885359"/>
            <a:ext cx="1984191" cy="1863730"/>
            <a:chOff x="2966103" y="1885359"/>
            <a:chExt cx="1984191" cy="186373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0586E3-8E45-4ABD-A793-529D645EA5A9}"/>
                </a:ext>
              </a:extLst>
            </p:cNvPr>
            <p:cNvSpPr/>
            <p:nvPr/>
          </p:nvSpPr>
          <p:spPr>
            <a:xfrm rot="16200000" flipH="1" flipV="1">
              <a:off x="4720237" y="2971800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7B6868B-CAD1-4E2B-AE96-4D3B2FD272B3}"/>
                </a:ext>
              </a:extLst>
            </p:cNvPr>
            <p:cNvSpPr txBox="1"/>
            <p:nvPr/>
          </p:nvSpPr>
          <p:spPr>
            <a:xfrm rot="19151049">
              <a:off x="3435905" y="3410535"/>
              <a:ext cx="15143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Black </a:t>
              </a:r>
              <a:r>
                <a:rPr lang="en-US" dirty="0">
                  <a:solidFill>
                    <a:srgbClr val="FF0000"/>
                  </a:solidFill>
                  <a:latin typeface="+mn-lt"/>
                  <a:sym typeface="Symbol" panose="05050102010706020507" pitchFamily="18" charset="2"/>
                </a:rPr>
                <a:t> female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C3706BB-E932-42EE-A1D4-47930F28BC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66103" y="1885359"/>
              <a:ext cx="1777347" cy="1101681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0411CE-61D2-4411-ACD1-609850C73BD5}"/>
                </a:ext>
              </a:extLst>
            </p:cNvPr>
            <p:cNvSpPr txBox="1"/>
            <p:nvPr/>
          </p:nvSpPr>
          <p:spPr>
            <a:xfrm rot="1859354">
              <a:off x="4056938" y="2430733"/>
              <a:ext cx="8082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log 1.1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127EAD0-98A2-4B62-BB21-F73FEDA9F99F}"/>
              </a:ext>
            </a:extLst>
          </p:cNvPr>
          <p:cNvSpPr txBox="1"/>
          <p:nvPr/>
        </p:nvSpPr>
        <p:spPr>
          <a:xfrm rot="5400000">
            <a:off x="2635115" y="2525160"/>
            <a:ext cx="859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log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D286117-5D62-44A1-983B-9E5CDE4319AD}"/>
              </a:ext>
            </a:extLst>
          </p:cNvPr>
          <p:cNvSpPr txBox="1"/>
          <p:nvPr/>
        </p:nvSpPr>
        <p:spPr>
          <a:xfrm rot="3322217">
            <a:off x="3187268" y="2535350"/>
            <a:ext cx="859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log </a:t>
            </a:r>
            <a:r>
              <a:rPr lang="en-US" dirty="0">
                <a:solidFill>
                  <a:srgbClr val="0070C0"/>
                </a:solidFill>
                <a:latin typeface="Tahoma"/>
              </a:rPr>
              <a:t>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E2735A7-930A-4148-A800-D30D614C2E17}"/>
                  </a:ext>
                </a:extLst>
              </p:cNvPr>
              <p:cNvSpPr txBox="1"/>
              <p:nvPr/>
            </p:nvSpPr>
            <p:spPr>
              <a:xfrm>
                <a:off x="457200" y="4334470"/>
                <a:ext cx="82296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800" dirty="0">
                    <a:latin typeface="+mn-lt"/>
                  </a:rPr>
                  <a:t>log 1.1 increases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+mn-lt"/>
                  </a:rPr>
                  <a:t> another 10% </a:t>
                </a:r>
              </a:p>
              <a:p>
                <a:pPr lvl="1"/>
                <a:r>
                  <a:rPr lang="en-US" sz="1800" dirty="0">
                    <a:latin typeface="+mn-lt"/>
                  </a:rPr>
                  <a:t>So a voter who is both Black and female will now have a 3</a:t>
                </a:r>
                <a:r>
                  <a:rPr lang="en-US" sz="1800" baseline="30000" dirty="0">
                    <a:latin typeface="+mn-lt"/>
                  </a:rPr>
                  <a:t>rd</a:t>
                </a:r>
                <a:r>
                  <a:rPr lang="en-US" sz="1800" dirty="0">
                    <a:latin typeface="+mn-lt"/>
                  </a:rPr>
                  <a:t> attribute too</a:t>
                </a:r>
              </a:p>
              <a:p>
                <a:pPr lvl="1"/>
                <a:r>
                  <a:rPr lang="en-US" sz="1800" dirty="0">
                    <a:latin typeface="+mn-lt"/>
                  </a:rPr>
                  <a:t>Overall, multiplies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+mn-lt"/>
                  </a:rPr>
                  <a:t> by 2*3*1.1 = 6.6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E2735A7-930A-4148-A800-D30D614C2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334470"/>
                <a:ext cx="8229600" cy="923330"/>
              </a:xfrm>
              <a:prstGeom prst="rect">
                <a:avLst/>
              </a:prstGeom>
              <a:blipFill>
                <a:blip r:embed="rId6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29AED414-631D-4F81-96E3-F93A3CF17D0D}"/>
              </a:ext>
            </a:extLst>
          </p:cNvPr>
          <p:cNvGrpSpPr/>
          <p:nvPr/>
        </p:nvGrpSpPr>
        <p:grpSpPr>
          <a:xfrm>
            <a:off x="2726073" y="1302489"/>
            <a:ext cx="1143000" cy="464348"/>
            <a:chOff x="2942303" y="3879052"/>
            <a:chExt cx="1143000" cy="464348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A7D7222-EE75-4319-9C04-64D315A5BE49}"/>
                </a:ext>
              </a:extLst>
            </p:cNvPr>
            <p:cNvSpPr txBox="1"/>
            <p:nvPr/>
          </p:nvSpPr>
          <p:spPr>
            <a:xfrm>
              <a:off x="2942303" y="3879052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D</a:t>
              </a:r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41B5E86-A5BC-4E07-8EE1-A745C3DDAA0C}"/>
                </a:ext>
              </a:extLst>
            </p:cNvPr>
            <p:cNvSpPr txBox="1"/>
            <p:nvPr/>
          </p:nvSpPr>
          <p:spPr>
            <a:xfrm>
              <a:off x="3323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kern="0" dirty="0">
                  <a:solidFill>
                    <a:srgbClr val="0070C0"/>
                  </a:solidFill>
                  <a:latin typeface="Tahoma"/>
                </a:rPr>
                <a:t>A</a:t>
              </a:r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DEAC9EB-2C3A-4642-8359-991F9938FB90}"/>
                </a:ext>
              </a:extLst>
            </p:cNvPr>
            <p:cNvSpPr txBox="1"/>
            <p:nvPr/>
          </p:nvSpPr>
          <p:spPr>
            <a:xfrm>
              <a:off x="3704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R</a:t>
              </a:r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3F13249-086C-479C-A55F-5BECCFC33944}"/>
              </a:ext>
            </a:extLst>
          </p:cNvPr>
          <p:cNvGrpSpPr/>
          <p:nvPr/>
        </p:nvGrpSpPr>
        <p:grpSpPr>
          <a:xfrm>
            <a:off x="5864942" y="2286000"/>
            <a:ext cx="751336" cy="1013237"/>
            <a:chOff x="5864942" y="2286000"/>
            <a:chExt cx="751336" cy="10132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5A7FC85-7133-4DDA-9530-E0A6F8236FDE}"/>
                    </a:ext>
                  </a:extLst>
                </p:cNvPr>
                <p:cNvSpPr txBox="1"/>
                <p:nvPr/>
              </p:nvSpPr>
              <p:spPr>
                <a:xfrm>
                  <a:off x="5864942" y="2895600"/>
                  <a:ext cx="521681" cy="40363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ℝ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6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5A7FC85-7133-4DDA-9530-E0A6F8236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4942" y="2895600"/>
                  <a:ext cx="521681" cy="40363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A4E742D-9987-40AF-850C-53CF3E330DC8}"/>
                    </a:ext>
                  </a:extLst>
                </p:cNvPr>
                <p:cNvSpPr txBox="1"/>
                <p:nvPr/>
              </p:nvSpPr>
              <p:spPr>
                <a:xfrm>
                  <a:off x="5943600" y="2286000"/>
                  <a:ext cx="672678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ℝ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7×</m:t>
                            </m:r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A4E742D-9987-40AF-850C-53CF3E330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286000"/>
                  <a:ext cx="672678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6536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: Beveled 61">
            <a:extLst>
              <a:ext uri="{FF2B5EF4-FFF2-40B4-BE49-F238E27FC236}">
                <a16:creationId xmlns:a16="http://schemas.microsoft.com/office/drawing/2014/main" id="{167B0EEC-9846-4D1E-805D-202BE7DBD3F9}"/>
              </a:ext>
            </a:extLst>
          </p:cNvPr>
          <p:cNvSpPr/>
          <p:nvPr/>
        </p:nvSpPr>
        <p:spPr bwMode="auto">
          <a:xfrm>
            <a:off x="2671917" y="1676400"/>
            <a:ext cx="1183432" cy="461665"/>
          </a:xfrm>
          <a:prstGeom prst="bevel">
            <a:avLst/>
          </a:prstGeom>
          <a:solidFill>
            <a:srgbClr val="79C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963CD5-BCD7-4E9C-AE4D-B5749E1DF350}"/>
              </a:ext>
            </a:extLst>
          </p:cNvPr>
          <p:cNvSpPr/>
          <p:nvPr/>
        </p:nvSpPr>
        <p:spPr>
          <a:xfrm rot="16200000" flipH="1" flipV="1">
            <a:off x="3078722" y="2085752"/>
            <a:ext cx="437703" cy="1905001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BC5EF2-6B3D-430C-BE9D-CB7901C96899}"/>
              </a:ext>
            </a:extLst>
          </p:cNvPr>
          <p:cNvSpPr/>
          <p:nvPr/>
        </p:nvSpPr>
        <p:spPr>
          <a:xfrm rot="16200000" flipH="1" flipV="1">
            <a:off x="3251382" y="30007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1827D9-4623-4112-AAD8-51105B352B85}"/>
              </a:ext>
            </a:extLst>
          </p:cNvPr>
          <p:cNvSpPr/>
          <p:nvPr/>
        </p:nvSpPr>
        <p:spPr>
          <a:xfrm rot="16200000" flipH="1" flipV="1">
            <a:off x="2896449" y="30007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8CE8946-ED87-4DAF-9865-78F62BEA7732}"/>
              </a:ext>
            </a:extLst>
          </p:cNvPr>
          <p:cNvSpPr/>
          <p:nvPr/>
        </p:nvSpPr>
        <p:spPr>
          <a:xfrm rot="16200000" flipH="1" flipV="1">
            <a:off x="2541516" y="30007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F537F1-1739-4F84-9250-033108D7F616}"/>
              </a:ext>
            </a:extLst>
          </p:cNvPr>
          <p:cNvSpPr/>
          <p:nvPr/>
        </p:nvSpPr>
        <p:spPr>
          <a:xfrm rot="16200000" flipH="1" flipV="1">
            <a:off x="3606315" y="30007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A661AE-1DE4-47C5-AB49-10FC1BF1B2E4}"/>
              </a:ext>
            </a:extLst>
          </p:cNvPr>
          <p:cNvSpPr/>
          <p:nvPr/>
        </p:nvSpPr>
        <p:spPr>
          <a:xfrm rot="16200000" flipH="1" flipV="1">
            <a:off x="3961248" y="3000786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A30F7F0-95F0-49EA-AC37-04805F3ECE39}"/>
                  </a:ext>
                </a:extLst>
              </p:cNvPr>
              <p:cNvSpPr txBox="1"/>
              <p:nvPr/>
            </p:nvSpPr>
            <p:spPr>
              <a:xfrm>
                <a:off x="5440708" y="2872963"/>
                <a:ext cx="37032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+mn-lt"/>
                  </a:rPr>
                  <a:t>(features of voter x)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A30F7F0-95F0-49EA-AC37-04805F3EC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708" y="2872963"/>
                <a:ext cx="3703292" cy="400110"/>
              </a:xfrm>
              <a:prstGeom prst="rect">
                <a:avLst/>
              </a:prstGeom>
              <a:blipFill>
                <a:blip r:embed="rId2"/>
                <a:stretch>
                  <a:fillRect t="-15152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5F73B78-0BEC-4953-ADF1-3DF3966C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509000" cy="1143000"/>
          </a:xfrm>
        </p:spPr>
        <p:txBody>
          <a:bodyPr/>
          <a:lstStyle/>
          <a:p>
            <a:r>
              <a:rPr lang="en-US" sz="3600" dirty="0"/>
              <a:t>“Diminishing returns”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19350-E71B-4E97-ACE8-757199CD8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105400"/>
            <a:ext cx="8763000" cy="800227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Black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0000"/>
                </a:solidFill>
              </a:rPr>
              <a:t>female</a:t>
            </a:r>
            <a:r>
              <a:rPr lang="en-US" sz="2400" dirty="0"/>
              <a:t> had a </a:t>
            </a:r>
            <a:r>
              <a:rPr lang="en-US" sz="2400" b="1" dirty="0" err="1"/>
              <a:t>superadditive</a:t>
            </a:r>
            <a:r>
              <a:rPr lang="en-US" sz="2400" dirty="0"/>
              <a:t> effect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/>
              <a:t>Maybe </a:t>
            </a:r>
            <a:r>
              <a:rPr lang="en-US" sz="2400" dirty="0">
                <a:solidFill>
                  <a:srgbClr val="FF0000"/>
                </a:solidFill>
              </a:rPr>
              <a:t>educated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0000"/>
                </a:solidFill>
              </a:rPr>
              <a:t>female</a:t>
            </a:r>
            <a:r>
              <a:rPr lang="en-US" sz="2400" dirty="0"/>
              <a:t> has a </a:t>
            </a:r>
            <a:r>
              <a:rPr lang="en-US" sz="2400" b="1" dirty="0" err="1"/>
              <a:t>subadditive</a:t>
            </a:r>
            <a:r>
              <a:rPr lang="en-US" sz="2400" b="1" dirty="0"/>
              <a:t> effect?</a:t>
            </a:r>
          </a:p>
          <a:p>
            <a:pPr lvl="1"/>
            <a:r>
              <a:rPr lang="en-US" sz="2000" dirty="0"/>
              <a:t>E.g., college motivates people to vote (boosts D and R over A) …</a:t>
            </a:r>
            <a:br>
              <a:rPr lang="en-US" sz="2000" dirty="0"/>
            </a:br>
            <a:r>
              <a:rPr lang="en-US" sz="2000" dirty="0"/>
              <a:t>but women were </a:t>
            </a:r>
            <a:r>
              <a:rPr lang="en-US" sz="2000" i="1" dirty="0"/>
              <a:t>already</a:t>
            </a:r>
            <a:r>
              <a:rPr lang="en-US" sz="2000" dirty="0"/>
              <a:t> motivated to vote, so college has less effect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BBB29-6CED-4DDF-BAA2-C601CADDA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FBB3E-526E-447D-9F3E-F79AF05E72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31</a:t>
            </a:fld>
            <a:endParaRPr lang="en-US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046905-1E7E-4F5A-8AE9-E114D2BEC998}"/>
              </a:ext>
            </a:extLst>
          </p:cNvPr>
          <p:cNvGrpSpPr/>
          <p:nvPr/>
        </p:nvGrpSpPr>
        <p:grpSpPr>
          <a:xfrm>
            <a:off x="2894544" y="1857787"/>
            <a:ext cx="790229" cy="80363"/>
            <a:chOff x="1644242" y="3477483"/>
            <a:chExt cx="790229" cy="803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742090A-0397-42C2-8F71-FEA473F10483}"/>
                </a:ext>
              </a:extLst>
            </p:cNvPr>
            <p:cNvSpPr/>
            <p:nvPr/>
          </p:nvSpPr>
          <p:spPr>
            <a:xfrm rot="16200000" flipH="1" flipV="1">
              <a:off x="2354108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8336177-64FA-459B-A14F-9D2F92558DFE}"/>
                </a:ext>
              </a:extLst>
            </p:cNvPr>
            <p:cNvSpPr/>
            <p:nvPr/>
          </p:nvSpPr>
          <p:spPr>
            <a:xfrm rot="16200000" flipH="1" flipV="1">
              <a:off x="1999175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2AFE9AB-ECDA-4131-8284-1A570484A5B9}"/>
                </a:ext>
              </a:extLst>
            </p:cNvPr>
            <p:cNvSpPr/>
            <p:nvPr/>
          </p:nvSpPr>
          <p:spPr>
            <a:xfrm rot="16200000" flipH="1" flipV="1">
              <a:off x="1644242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7E98C74-D955-4B47-829D-D06ACCDA1673}"/>
              </a:ext>
            </a:extLst>
          </p:cNvPr>
          <p:cNvGrpSpPr/>
          <p:nvPr/>
        </p:nvGrpSpPr>
        <p:grpSpPr>
          <a:xfrm>
            <a:off x="2173623" y="1870264"/>
            <a:ext cx="1827500" cy="1165860"/>
            <a:chOff x="2402223" y="4613464"/>
            <a:chExt cx="1827500" cy="116586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D473B55-F02C-42A5-A1A4-14E0E4596E8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174353" y="4617129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B5E8813-84C3-4C8C-8D65-559CC7A3D78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36303" y="4640134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26D445-DBB9-4C03-B4A8-C263B41C34F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14743" y="4666804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1C9965F-0094-4C60-95B6-AEF65A873EF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27643" y="4651564"/>
              <a:ext cx="651510" cy="110109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9C3E7C3-1BF4-40E4-91C3-D1F4ED6C21E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32493" y="4628704"/>
              <a:ext cx="697230" cy="112014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2A4F205-307A-4A97-B41C-05B63F2E03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29983" y="4636179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D4E6B67-B8AB-43E2-A95E-C44B9EA1B5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91933" y="4659184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6D1AF2B-8E6F-46B9-B809-049DD52EAA8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870373" y="4685854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C7629F6-FCE9-4994-97DF-2E4455C4963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183273" y="4670614"/>
              <a:ext cx="651510" cy="110109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7A718EA-AAF6-4A91-A6D4-E3F2AE13323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50479" y="4621793"/>
              <a:ext cx="1002667" cy="1141243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567E7A-E166-46BA-AAE9-28E50CF25A7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02223" y="4632514"/>
              <a:ext cx="1074420" cy="113538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F7BEB3C-481B-423A-9A5D-32C4921E2F4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09843" y="4613464"/>
              <a:ext cx="1436370" cy="1165860"/>
            </a:xfrm>
            <a:prstGeom prst="line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0115CFC-9DD8-4438-967A-43C9103FB664}"/>
              </a:ext>
            </a:extLst>
          </p:cNvPr>
          <p:cNvGrpSpPr/>
          <p:nvPr/>
        </p:nvGrpSpPr>
        <p:grpSpPr>
          <a:xfrm>
            <a:off x="1964073" y="3000786"/>
            <a:ext cx="257165" cy="499562"/>
            <a:chOff x="2192673" y="5743986"/>
            <a:chExt cx="257165" cy="49956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545AF0-C304-47D1-8434-4A0FC03BE7D3}"/>
                </a:ext>
              </a:extLst>
            </p:cNvPr>
            <p:cNvSpPr txBox="1"/>
            <p:nvPr/>
          </p:nvSpPr>
          <p:spPr>
            <a:xfrm>
              <a:off x="2192673" y="5904994"/>
              <a:ext cx="2571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b="1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406D9D1-8460-45BE-8391-1B7FBBAAE3E4}"/>
                </a:ext>
              </a:extLst>
            </p:cNvPr>
            <p:cNvSpPr/>
            <p:nvPr/>
          </p:nvSpPr>
          <p:spPr>
            <a:xfrm rot="16200000" flipH="1" flipV="1">
              <a:off x="2333112" y="5743986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BD6AEAB-C588-4674-A6F9-E3FCD8914B94}"/>
                  </a:ext>
                </a:extLst>
              </p:cNvPr>
              <p:cNvSpPr txBox="1"/>
              <p:nvPr/>
            </p:nvSpPr>
            <p:spPr>
              <a:xfrm>
                <a:off x="1935508" y="3161794"/>
                <a:ext cx="2571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BD6AEAB-C588-4674-A6F9-E3FCD8914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508" y="3161794"/>
                <a:ext cx="257165" cy="400110"/>
              </a:xfrm>
              <a:prstGeom prst="rect">
                <a:avLst/>
              </a:prstGeom>
              <a:blipFill>
                <a:blip r:embed="rId3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DA509B-16E6-4318-A371-99F51E444ECB}"/>
                  </a:ext>
                </a:extLst>
              </p:cNvPr>
              <p:cNvSpPr txBox="1"/>
              <p:nvPr/>
            </p:nvSpPr>
            <p:spPr>
              <a:xfrm>
                <a:off x="5394296" y="1676400"/>
                <a:ext cx="32925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oftmax</m:t>
                      </m:r>
                      <m:r>
                        <a:rPr lang="en-US" sz="20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(0,1)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DA509B-16E6-4318-A371-99F51E444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296" y="1676400"/>
                <a:ext cx="3292504" cy="400110"/>
              </a:xfrm>
              <a:prstGeom prst="rect">
                <a:avLst/>
              </a:prstGeom>
              <a:blipFill>
                <a:blip r:embed="rId4"/>
                <a:stretch>
                  <a:fillRect t="-1515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863C1B-BCA3-4BCD-94F0-203BF12FDD8B}"/>
                  </a:ext>
                </a:extLst>
              </p:cNvPr>
              <p:cNvSpPr txBox="1"/>
              <p:nvPr/>
            </p:nvSpPr>
            <p:spPr>
              <a:xfrm>
                <a:off x="5318096" y="2286000"/>
                <a:ext cx="3459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learned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weights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8863C1B-BCA3-4BCD-94F0-203BF12FD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096" y="2286000"/>
                <a:ext cx="3459662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6A305CED-3C85-4FB0-87AE-93DD3F5E2A01}"/>
              </a:ext>
            </a:extLst>
          </p:cNvPr>
          <p:cNvGrpSpPr/>
          <p:nvPr/>
        </p:nvGrpSpPr>
        <p:grpSpPr>
          <a:xfrm>
            <a:off x="2083780" y="3297807"/>
            <a:ext cx="2189892" cy="383241"/>
            <a:chOff x="2312380" y="6041007"/>
            <a:chExt cx="2189892" cy="3832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07D16B-4EA1-41E0-B711-645099B2991C}"/>
                </a:ext>
              </a:extLst>
            </p:cNvPr>
            <p:cNvSpPr txBox="1"/>
            <p:nvPr/>
          </p:nvSpPr>
          <p:spPr>
            <a:xfrm rot="19151049">
              <a:off x="2312380" y="6059627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Asian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DD49CB4-C4C7-4AB8-9636-CD873C207618}"/>
                </a:ext>
              </a:extLst>
            </p:cNvPr>
            <p:cNvSpPr txBox="1"/>
            <p:nvPr/>
          </p:nvSpPr>
          <p:spPr>
            <a:xfrm rot="19151049">
              <a:off x="2664894" y="6041007"/>
              <a:ext cx="657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Black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071634-B3BF-41D4-9643-B477B15562C7}"/>
                </a:ext>
              </a:extLst>
            </p:cNvPr>
            <p:cNvSpPr txBox="1"/>
            <p:nvPr/>
          </p:nvSpPr>
          <p:spPr>
            <a:xfrm rot="19151049">
              <a:off x="2810569" y="6085694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educated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D48F9C-55E9-4225-8542-7F1EE6100F33}"/>
                </a:ext>
              </a:extLst>
            </p:cNvPr>
            <p:cNvSpPr txBox="1"/>
            <p:nvPr/>
          </p:nvSpPr>
          <p:spPr>
            <a:xfrm rot="19151049">
              <a:off x="3310024" y="6078740"/>
              <a:ext cx="7902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female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E49D53B-29DA-4FB8-8A55-5F67C6A86B05}"/>
                </a:ext>
              </a:extLst>
            </p:cNvPr>
            <p:cNvSpPr txBox="1"/>
            <p:nvPr/>
          </p:nvSpPr>
          <p:spPr>
            <a:xfrm rot="19151049">
              <a:off x="3669993" y="6064993"/>
              <a:ext cx="8322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income</a:t>
              </a: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19AB07A-131F-45B4-9313-58CA58C09726}"/>
              </a:ext>
            </a:extLst>
          </p:cNvPr>
          <p:cNvCxnSpPr>
            <a:cxnSpLocks/>
          </p:cNvCxnSpPr>
          <p:nvPr/>
        </p:nvCxnSpPr>
        <p:spPr bwMode="auto">
          <a:xfrm flipH="1">
            <a:off x="2585103" y="1885504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8B7A6C2-95A6-4656-8BAD-A6FC380C69E4}"/>
              </a:ext>
            </a:extLst>
          </p:cNvPr>
          <p:cNvCxnSpPr>
            <a:cxnSpLocks/>
          </p:cNvCxnSpPr>
          <p:nvPr/>
        </p:nvCxnSpPr>
        <p:spPr bwMode="auto">
          <a:xfrm>
            <a:off x="2947053" y="1908509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860EE0-AFC7-417C-B7A8-F3EE2C0032AC}"/>
              </a:ext>
            </a:extLst>
          </p:cNvPr>
          <p:cNvCxnSpPr>
            <a:cxnSpLocks/>
          </p:cNvCxnSpPr>
          <p:nvPr/>
        </p:nvCxnSpPr>
        <p:spPr bwMode="auto">
          <a:xfrm>
            <a:off x="2933115" y="1935179"/>
            <a:ext cx="354915" cy="1093771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BED4B5-167F-4BEE-978A-E2980A3F864F}"/>
              </a:ext>
            </a:extLst>
          </p:cNvPr>
          <p:cNvCxnSpPr>
            <a:cxnSpLocks/>
          </p:cNvCxnSpPr>
          <p:nvPr/>
        </p:nvCxnSpPr>
        <p:spPr bwMode="auto">
          <a:xfrm>
            <a:off x="2974907" y="1897969"/>
            <a:ext cx="998110" cy="1114586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7135E53-91B3-4D0E-822E-07BE401A1CE3}"/>
              </a:ext>
            </a:extLst>
          </p:cNvPr>
          <p:cNvCxnSpPr>
            <a:cxnSpLocks/>
          </p:cNvCxnSpPr>
          <p:nvPr/>
        </p:nvCxnSpPr>
        <p:spPr bwMode="auto">
          <a:xfrm>
            <a:off x="2943243" y="1897079"/>
            <a:ext cx="697230" cy="112014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54399B2-B49C-4115-A89D-1C5F94729514}"/>
              </a:ext>
            </a:extLst>
          </p:cNvPr>
          <p:cNvCxnSpPr>
            <a:cxnSpLocks/>
          </p:cNvCxnSpPr>
          <p:nvPr/>
        </p:nvCxnSpPr>
        <p:spPr bwMode="auto">
          <a:xfrm flipH="1">
            <a:off x="2150763" y="1896934"/>
            <a:ext cx="750570" cy="110490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2127BC-F3B9-45B0-AB8B-8C911AD762C5}"/>
              </a:ext>
            </a:extLst>
          </p:cNvPr>
          <p:cNvGrpSpPr/>
          <p:nvPr/>
        </p:nvGrpSpPr>
        <p:grpSpPr>
          <a:xfrm>
            <a:off x="2966103" y="1885359"/>
            <a:ext cx="1984191" cy="1863730"/>
            <a:chOff x="2966103" y="1885359"/>
            <a:chExt cx="1984191" cy="186373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C0586E3-8E45-4ABD-A793-529D645EA5A9}"/>
                </a:ext>
              </a:extLst>
            </p:cNvPr>
            <p:cNvSpPr/>
            <p:nvPr/>
          </p:nvSpPr>
          <p:spPr>
            <a:xfrm rot="16200000" flipH="1" flipV="1">
              <a:off x="4720237" y="2971800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7B6868B-CAD1-4E2B-AE96-4D3B2FD272B3}"/>
                </a:ext>
              </a:extLst>
            </p:cNvPr>
            <p:cNvSpPr txBox="1"/>
            <p:nvPr/>
          </p:nvSpPr>
          <p:spPr>
            <a:xfrm rot="19151049">
              <a:off x="3435905" y="3410535"/>
              <a:ext cx="15143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Black </a:t>
              </a:r>
              <a:r>
                <a:rPr lang="en-US" dirty="0">
                  <a:solidFill>
                    <a:srgbClr val="FF0000"/>
                  </a:solidFill>
                  <a:latin typeface="+mn-lt"/>
                  <a:sym typeface="Symbol" panose="05050102010706020507" pitchFamily="18" charset="2"/>
                </a:rPr>
                <a:t> female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C3706BB-E932-42EE-A1D4-47930F28BC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66103" y="1885359"/>
              <a:ext cx="1777347" cy="1101681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127EAD0-98A2-4B62-BB21-F73FEDA9F99F}"/>
              </a:ext>
            </a:extLst>
          </p:cNvPr>
          <p:cNvSpPr txBox="1"/>
          <p:nvPr/>
        </p:nvSpPr>
        <p:spPr>
          <a:xfrm rot="4226768">
            <a:off x="2906160" y="2525160"/>
            <a:ext cx="859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log 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D286117-5D62-44A1-983B-9E5CDE4319AD}"/>
              </a:ext>
            </a:extLst>
          </p:cNvPr>
          <p:cNvSpPr txBox="1"/>
          <p:nvPr/>
        </p:nvSpPr>
        <p:spPr>
          <a:xfrm rot="3322217">
            <a:off x="3187268" y="2535350"/>
            <a:ext cx="859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log </a:t>
            </a:r>
            <a:r>
              <a:rPr lang="en-US" dirty="0">
                <a:solidFill>
                  <a:srgbClr val="0070C0"/>
                </a:solidFill>
                <a:latin typeface="Tahoma"/>
              </a:rPr>
              <a:t>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E2735A7-930A-4148-A800-D30D614C2E17}"/>
                  </a:ext>
                </a:extLst>
              </p:cNvPr>
              <p:cNvSpPr txBox="1"/>
              <p:nvPr/>
            </p:nvSpPr>
            <p:spPr>
              <a:xfrm>
                <a:off x="457200" y="4334470"/>
                <a:ext cx="82296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1800" dirty="0">
                    <a:latin typeface="+mn-lt"/>
                  </a:rPr>
                  <a:t>Being educated multiplies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+mn-lt"/>
                  </a:rPr>
                  <a:t> by 3.  So does being female.</a:t>
                </a:r>
              </a:p>
              <a:p>
                <a:pPr lvl="1"/>
                <a:r>
                  <a:rPr lang="en-US" sz="1800" dirty="0">
                    <a:latin typeface="+mn-lt"/>
                  </a:rPr>
                  <a:t>But being </a:t>
                </a:r>
                <a:r>
                  <a:rPr lang="en-US" sz="1800" i="1" dirty="0">
                    <a:latin typeface="+mn-lt"/>
                  </a:rPr>
                  <a:t>both</a:t>
                </a:r>
                <a:r>
                  <a:rPr lang="en-US" sz="1800" dirty="0">
                    <a:latin typeface="+mn-lt"/>
                  </a:rPr>
                  <a:t> multiplies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+mn-lt"/>
                  </a:rPr>
                  <a:t> by only 3*3/2.5 = 3.6, not 9!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E2735A7-930A-4148-A800-D30D614C2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334470"/>
                <a:ext cx="8229600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6C8A67B6-B0ED-418F-9FF2-788CC474D630}"/>
              </a:ext>
            </a:extLst>
          </p:cNvPr>
          <p:cNvGrpSpPr/>
          <p:nvPr/>
        </p:nvGrpSpPr>
        <p:grpSpPr>
          <a:xfrm>
            <a:off x="2949677" y="1858297"/>
            <a:ext cx="2753112" cy="1932680"/>
            <a:chOff x="2949677" y="1858297"/>
            <a:chExt cx="2753112" cy="1932680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6A18554-577D-4529-8C9C-CD88A4B9B4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49677" y="1858297"/>
              <a:ext cx="2332870" cy="1148384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E32A395-0D01-40F9-B6D9-E46F6B30F67D}"/>
                </a:ext>
              </a:extLst>
            </p:cNvPr>
            <p:cNvSpPr/>
            <p:nvPr/>
          </p:nvSpPr>
          <p:spPr>
            <a:xfrm rot="16200000" flipH="1" flipV="1">
              <a:off x="5259334" y="2991441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CA4B493-6247-4BF4-A5C1-FF0BFEE73416}"/>
                </a:ext>
              </a:extLst>
            </p:cNvPr>
            <p:cNvSpPr txBox="1"/>
            <p:nvPr/>
          </p:nvSpPr>
          <p:spPr>
            <a:xfrm rot="19151049">
              <a:off x="3639885" y="3452423"/>
              <a:ext cx="20629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educated </a:t>
              </a:r>
              <a:r>
                <a:rPr lang="en-US" dirty="0">
                  <a:solidFill>
                    <a:srgbClr val="FF0000"/>
                  </a:solidFill>
                  <a:latin typeface="+mn-lt"/>
                  <a:sym typeface="Symbol" panose="05050102010706020507" pitchFamily="18" charset="2"/>
                </a:rPr>
                <a:t> female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18CE7DC-BAB0-461E-B170-BEE486906F8E}"/>
                </a:ext>
              </a:extLst>
            </p:cNvPr>
            <p:cNvSpPr txBox="1"/>
            <p:nvPr/>
          </p:nvSpPr>
          <p:spPr>
            <a:xfrm rot="1611043">
              <a:off x="4314100" y="2399966"/>
              <a:ext cx="10314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-log 2.5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D3C6F86-ADC7-401F-A968-82859481C990}"/>
              </a:ext>
            </a:extLst>
          </p:cNvPr>
          <p:cNvGrpSpPr/>
          <p:nvPr/>
        </p:nvGrpSpPr>
        <p:grpSpPr>
          <a:xfrm>
            <a:off x="5864942" y="2286000"/>
            <a:ext cx="751336" cy="1009710"/>
            <a:chOff x="5864942" y="2286000"/>
            <a:chExt cx="751336" cy="1009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13FE132B-4640-4932-B874-8925BB20742D}"/>
                    </a:ext>
                  </a:extLst>
                </p:cNvPr>
                <p:cNvSpPr txBox="1"/>
                <p:nvPr/>
              </p:nvSpPr>
              <p:spPr>
                <a:xfrm>
                  <a:off x="5864942" y="2895600"/>
                  <a:ext cx="521681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ℝ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7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13FE132B-4640-4932-B874-8925BB2074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4942" y="2895600"/>
                  <a:ext cx="521681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C0D37A0-4335-492B-8F10-30A2633D9111}"/>
                    </a:ext>
                  </a:extLst>
                </p:cNvPr>
                <p:cNvSpPr txBox="1"/>
                <p:nvPr/>
              </p:nvSpPr>
              <p:spPr>
                <a:xfrm>
                  <a:off x="5943600" y="2286000"/>
                  <a:ext cx="672678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ℝ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8×</m:t>
                            </m:r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9C0D37A0-4335-492B-8F10-30A2633D91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600" y="2286000"/>
                  <a:ext cx="672678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0977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4AE2-9333-4EF5-9912-B53E339E5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57C5-608B-4A2D-8B08-E4619B805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305800" cy="4648200"/>
          </a:xfrm>
          <a:ln>
            <a:noFill/>
          </a:ln>
        </p:spPr>
        <p:txBody>
          <a:bodyPr/>
          <a:lstStyle/>
          <a:p>
            <a:r>
              <a:rPr lang="en-US" dirty="0"/>
              <a:t>Political scientists might </a:t>
            </a:r>
            <a:r>
              <a:rPr lang="en-US"/>
              <a:t>experiment with how best </a:t>
            </a:r>
            <a:r>
              <a:rPr lang="en-US" dirty="0"/>
              <a:t>to represent a voter x as a vector </a:t>
            </a:r>
          </a:p>
          <a:p>
            <a:pPr lvl="1"/>
            <a:r>
              <a:rPr lang="en-US" sz="2400" dirty="0"/>
              <a:t>Throw in lots of conjunctive features</a:t>
            </a:r>
          </a:p>
          <a:p>
            <a:pPr lvl="1"/>
            <a:r>
              <a:rPr lang="en-US" sz="2400" dirty="0"/>
              <a:t>Threshold features for quantities like income</a:t>
            </a:r>
            <a:br>
              <a:rPr lang="en-US" sz="2400" dirty="0"/>
            </a:br>
            <a:r>
              <a:rPr lang="en-US" sz="2400" dirty="0"/>
              <a:t>(is income over $10K? over $20K? over $30K? etc.)</a:t>
            </a:r>
          </a:p>
          <a:p>
            <a:pPr lvl="2"/>
            <a:r>
              <a:rPr lang="en-US" sz="2000" dirty="0"/>
              <a:t>log(income)?  sqrt(income)?</a:t>
            </a:r>
          </a:p>
          <a:p>
            <a:pPr lvl="1"/>
            <a:r>
              <a:rPr lang="en-US" sz="2400" dirty="0"/>
              <a:t>Derived features for </a:t>
            </a:r>
            <a:r>
              <a:rPr lang="en-US" sz="2400" dirty="0" err="1"/>
              <a:t>zipcode</a:t>
            </a:r>
            <a:r>
              <a:rPr lang="en-US" sz="2400" dirty="0"/>
              <a:t> based on location (close to which cities?), demographics (rural? Republican in past elections?), etc.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</a:rPr>
              <a:t>Generate lots of features via loops?  We’ll revisit this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219EE-45D4-4D4A-8A5D-E400328DFC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4C88-A978-44AA-B38B-7A520ABD92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37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4AE2-9333-4EF5-9912-B53E339E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737600" cy="1143000"/>
          </a:xfrm>
        </p:spPr>
        <p:txBody>
          <a:bodyPr/>
          <a:lstStyle/>
          <a:p>
            <a:r>
              <a:rPr lang="en-US" sz="3600" dirty="0"/>
              <a:t>Alternative: Learn the features!</a:t>
            </a:r>
            <a:br>
              <a:rPr lang="en-US" sz="3600" dirty="0"/>
            </a:br>
            <a:r>
              <a:rPr lang="en-US" sz="3600" dirty="0"/>
              <a:t>(“representation learning”)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219EE-45D4-4D4A-8A5D-E400328DFC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4C88-A978-44AA-B38B-7A520ABD92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B5FE22-F725-49FF-88DD-BEA5020C9604}"/>
              </a:ext>
            </a:extLst>
          </p:cNvPr>
          <p:cNvSpPr/>
          <p:nvPr/>
        </p:nvSpPr>
        <p:spPr>
          <a:xfrm rot="16200000" flipH="1" flipV="1">
            <a:off x="3307322" y="5110304"/>
            <a:ext cx="437703" cy="1905001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300DD6-2287-4EB0-92D8-DE26E83082D4}"/>
              </a:ext>
            </a:extLst>
          </p:cNvPr>
          <p:cNvSpPr/>
          <p:nvPr/>
        </p:nvSpPr>
        <p:spPr>
          <a:xfrm rot="16200000" flipH="1" flipV="1">
            <a:off x="3479982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17A6B8-95E5-49D0-B30F-5363B34735A7}"/>
              </a:ext>
            </a:extLst>
          </p:cNvPr>
          <p:cNvSpPr/>
          <p:nvPr/>
        </p:nvSpPr>
        <p:spPr>
          <a:xfrm rot="16200000" flipH="1" flipV="1">
            <a:off x="3125049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D6D7AF-8DD6-4C4B-B588-354212E1A264}"/>
              </a:ext>
            </a:extLst>
          </p:cNvPr>
          <p:cNvSpPr/>
          <p:nvPr/>
        </p:nvSpPr>
        <p:spPr>
          <a:xfrm rot="16200000" flipH="1" flipV="1">
            <a:off x="2770116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D24DDC-640A-46F7-B62B-299C88183C0E}"/>
              </a:ext>
            </a:extLst>
          </p:cNvPr>
          <p:cNvSpPr/>
          <p:nvPr/>
        </p:nvSpPr>
        <p:spPr>
          <a:xfrm rot="16200000" flipH="1" flipV="1">
            <a:off x="3834915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6B63BF-C1CE-4FBD-86F0-9510425D4859}"/>
              </a:ext>
            </a:extLst>
          </p:cNvPr>
          <p:cNvSpPr/>
          <p:nvPr/>
        </p:nvSpPr>
        <p:spPr>
          <a:xfrm rot="16200000" flipH="1" flipV="1">
            <a:off x="4189848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F594FC-6557-4F05-9168-11401B325553}"/>
              </a:ext>
            </a:extLst>
          </p:cNvPr>
          <p:cNvGrpSpPr/>
          <p:nvPr/>
        </p:nvGrpSpPr>
        <p:grpSpPr>
          <a:xfrm>
            <a:off x="2164108" y="4700952"/>
            <a:ext cx="2065615" cy="1885504"/>
            <a:chOff x="2164108" y="4419600"/>
            <a:chExt cx="2065615" cy="18855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A9EB3B9-09BC-4745-B11C-897202EBECEA}"/>
                </a:ext>
              </a:extLst>
            </p:cNvPr>
            <p:cNvGrpSpPr/>
            <p:nvPr/>
          </p:nvGrpSpPr>
          <p:grpSpPr>
            <a:xfrm>
              <a:off x="2192673" y="4419600"/>
              <a:ext cx="2037050" cy="1823948"/>
              <a:chOff x="2192673" y="4419600"/>
              <a:chExt cx="2037050" cy="182394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BC33934-0D23-4B6C-8D19-DA05D2F863B3}"/>
                  </a:ext>
                </a:extLst>
              </p:cNvPr>
              <p:cNvGrpSpPr/>
              <p:nvPr/>
            </p:nvGrpSpPr>
            <p:grpSpPr>
              <a:xfrm>
                <a:off x="2813703" y="4419600"/>
                <a:ext cx="1416020" cy="1412355"/>
                <a:chOff x="2813703" y="4419600"/>
                <a:chExt cx="1416020" cy="1412355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CA70BDC-05EB-4999-85C7-53F3444FC124}"/>
                    </a:ext>
                  </a:extLst>
                </p:cNvPr>
                <p:cNvGrpSpPr/>
                <p:nvPr/>
              </p:nvGrpSpPr>
              <p:grpSpPr>
                <a:xfrm>
                  <a:off x="2926704" y="4419600"/>
                  <a:ext cx="1190070" cy="437703"/>
                  <a:chOff x="1447802" y="3296096"/>
                  <a:chExt cx="1190070" cy="437703"/>
                </a:xfrm>
              </p:grpSpPr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25CCE263-1DD2-45CE-8387-1397B374BA9B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1823985" y="2919913"/>
                    <a:ext cx="437703" cy="1190070"/>
                  </a:xfrm>
                  <a:prstGeom prst="rect">
                    <a:avLst/>
                  </a:prstGeom>
                  <a:solidFill>
                    <a:srgbClr val="79C6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29E4A420-330D-4267-BEA9-7B957B93307D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2354108" y="3477483"/>
                    <a:ext cx="80363" cy="80363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236A6699-53E7-4E3F-AA83-96D06D6175CA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1999175" y="3477483"/>
                    <a:ext cx="80363" cy="80363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75E47ADB-694C-46D0-AC6F-0046683C7A95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1644242" y="3477483"/>
                    <a:ext cx="80363" cy="80363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5754A0DC-3C73-4655-A3EB-EC8FF9407DE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174353" y="4617129"/>
                  <a:ext cx="338802" cy="112409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2914C56C-CEE9-451E-8714-71C942983AB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536303" y="4640134"/>
                  <a:ext cx="323850" cy="110109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55C29F3C-0C35-4CC4-9BCD-9145B96CCD7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514743" y="4666804"/>
                  <a:ext cx="7621" cy="108585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8CAC4AE-DEDB-4DA9-9114-8F3642F934B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2827643" y="4651564"/>
                  <a:ext cx="651510" cy="110109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B1099567-DF19-4AF8-89CE-42428ACF809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532493" y="4628704"/>
                  <a:ext cx="697230" cy="112014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B22C1723-8983-442D-961A-F50AF13604A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2813703" y="4628704"/>
                  <a:ext cx="338802" cy="112409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AD710DB-9C4A-4FD9-AC92-F38B93BD0BD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175653" y="4651709"/>
                  <a:ext cx="323850" cy="110109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D3AD5A5D-CBC0-4A44-9CAB-FDF326AEA7F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154093" y="4678379"/>
                  <a:ext cx="7621" cy="108585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638A23F-ED2F-4EC8-AA42-934FAAB81387}"/>
                    </a:ext>
                  </a:extLst>
                </p:cNvPr>
                <p:cNvCxnSpPr>
                  <a:cxnSpLocks/>
                  <a:stCxn id="46" idx="0"/>
                  <a:endCxn id="13" idx="3"/>
                </p:cNvCxnSpPr>
                <p:nvPr/>
              </p:nvCxnSpPr>
              <p:spPr bwMode="auto">
                <a:xfrm>
                  <a:off x="3203507" y="4641169"/>
                  <a:ext cx="998110" cy="119078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349E92CD-68F5-4B75-93C1-E80310F7E56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171843" y="4640279"/>
                  <a:ext cx="697230" cy="112014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347D8840-3FF8-4AAD-BC70-C7B9DF50F24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529983" y="4636179"/>
                  <a:ext cx="338802" cy="112409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1673539F-BD25-4F8E-95AB-7386439BF13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891933" y="4659184"/>
                  <a:ext cx="323850" cy="110109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43638EA9-ADAA-4155-ABEA-324908F331E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870373" y="4685854"/>
                  <a:ext cx="7621" cy="108585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899BE73-215D-4958-B742-5A0BA8D0A8A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183273" y="4670614"/>
                  <a:ext cx="651510" cy="110109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AF0E391-FAF9-4F14-9238-057E31A618A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2850479" y="4621793"/>
                  <a:ext cx="1002667" cy="114124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716F1CD-F9CE-4D20-B19B-00BE6E79EB13}"/>
                  </a:ext>
                </a:extLst>
              </p:cNvPr>
              <p:cNvGrpSpPr/>
              <p:nvPr/>
            </p:nvGrpSpPr>
            <p:grpSpPr>
              <a:xfrm>
                <a:off x="2192673" y="4613464"/>
                <a:ext cx="1653540" cy="1630084"/>
                <a:chOff x="2192673" y="4613464"/>
                <a:chExt cx="1653540" cy="1630084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14A301A9-CFFD-4091-9490-EDDAA91CCBD4}"/>
                    </a:ext>
                  </a:extLst>
                </p:cNvPr>
                <p:cNvGrpSpPr/>
                <p:nvPr/>
              </p:nvGrpSpPr>
              <p:grpSpPr>
                <a:xfrm>
                  <a:off x="2379363" y="4613464"/>
                  <a:ext cx="1466850" cy="1165860"/>
                  <a:chOff x="339090" y="3489960"/>
                  <a:chExt cx="1466850" cy="1165860"/>
                </a:xfrm>
              </p:grpSpPr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1094FC9E-CFFD-49C8-B4FA-4F1BBD7892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339090" y="3516630"/>
                    <a:ext cx="750570" cy="110490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0070C0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CEAE2A90-FB97-4769-A488-6D748C01F2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361950" y="3509010"/>
                    <a:ext cx="1074420" cy="113538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0070C0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CF5A6E0D-5C9E-4C80-A774-8BBEB233ED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369570" y="3489960"/>
                    <a:ext cx="1436370" cy="116586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0070C0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4CDAF74E-7629-46B4-A2F6-3883876A0FF7}"/>
                    </a:ext>
                  </a:extLst>
                </p:cNvPr>
                <p:cNvGrpSpPr/>
                <p:nvPr/>
              </p:nvGrpSpPr>
              <p:grpSpPr>
                <a:xfrm>
                  <a:off x="2192673" y="5743986"/>
                  <a:ext cx="257165" cy="499562"/>
                  <a:chOff x="2192673" y="5743986"/>
                  <a:chExt cx="257165" cy="499562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3C4898DF-3A20-4913-B305-BC017C313EB3}"/>
                      </a:ext>
                    </a:extLst>
                  </p:cNvPr>
                  <p:cNvSpPr txBox="1"/>
                  <p:nvPr/>
                </p:nvSpPr>
                <p:spPr>
                  <a:xfrm>
                    <a:off x="2192673" y="5904994"/>
                    <a:ext cx="257165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endParaRPr lang="en-US" b="1" dirty="0"/>
                  </a:p>
                </p:txBody>
              </p:sp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35588D0D-7D59-47D2-94FC-4E833E964727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2333112" y="5743986"/>
                    <a:ext cx="80363" cy="80363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6F17FA7-2582-4D77-AEAA-8653627BCCB6}"/>
                    </a:ext>
                  </a:extLst>
                </p:cNvPr>
                <p:cNvSpPr txBox="1"/>
                <p:nvPr/>
              </p:nvSpPr>
              <p:spPr>
                <a:xfrm>
                  <a:off x="2164108" y="5904994"/>
                  <a:ext cx="25716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6F17FA7-2582-4D77-AEAA-8653627BCC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4108" y="5904994"/>
                  <a:ext cx="257165" cy="400110"/>
                </a:xfrm>
                <a:prstGeom prst="rect">
                  <a:avLst/>
                </a:prstGeom>
                <a:blipFill>
                  <a:blip r:embed="rId2"/>
                  <a:stretch>
                    <a:fillRect r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A4A7AE-F4EF-49EF-9253-C7515843A7AF}"/>
                  </a:ext>
                </a:extLst>
              </p:cNvPr>
              <p:cNvSpPr txBox="1"/>
              <p:nvPr/>
            </p:nvSpPr>
            <p:spPr>
              <a:xfrm>
                <a:off x="4901584" y="4700952"/>
                <a:ext cx="37032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1,</m:t>
                        </m:r>
                        <m:acc>
                          <m:accPr>
                            <m:chr m:val="⃗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>
                    <a:latin typeface="+mn-lt"/>
                  </a:rPr>
                  <a:t> (affine transform)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A4A7AE-F4EF-49EF-9253-C7515843A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584" y="4700952"/>
                <a:ext cx="3703292" cy="400110"/>
              </a:xfrm>
              <a:prstGeom prst="rect">
                <a:avLst/>
              </a:prstGeom>
              <a:blipFill>
                <a:blip r:embed="rId3"/>
                <a:stretch>
                  <a:fillRect t="-15152" r="-658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C0CE0A-5DC9-41D1-B10B-2E65154249E7}"/>
                  </a:ext>
                </a:extLst>
              </p:cNvPr>
              <p:cNvSpPr txBox="1"/>
              <p:nvPr/>
            </p:nvSpPr>
            <p:spPr>
              <a:xfrm>
                <a:off x="5364508" y="5310552"/>
                <a:ext cx="3459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</m:t>
                          </m:r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learned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weights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C0CE0A-5DC9-41D1-B10B-2E6515424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508" y="5310552"/>
                <a:ext cx="3459662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D99B492B-C435-4F0F-B2AE-D9EE7524601F}"/>
              </a:ext>
            </a:extLst>
          </p:cNvPr>
          <p:cNvGrpSpPr/>
          <p:nvPr/>
        </p:nvGrpSpPr>
        <p:grpSpPr>
          <a:xfrm>
            <a:off x="2312380" y="6322359"/>
            <a:ext cx="2189892" cy="383241"/>
            <a:chOff x="2312380" y="6041007"/>
            <a:chExt cx="2189892" cy="38324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26AB767-CE1D-4231-9E11-2F2B142A8D67}"/>
                </a:ext>
              </a:extLst>
            </p:cNvPr>
            <p:cNvSpPr txBox="1"/>
            <p:nvPr/>
          </p:nvSpPr>
          <p:spPr>
            <a:xfrm rot="19151049">
              <a:off x="2312380" y="6059627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Asian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FD2849F-1EDF-40B8-BF77-309BB0AF3D06}"/>
                </a:ext>
              </a:extLst>
            </p:cNvPr>
            <p:cNvSpPr txBox="1"/>
            <p:nvPr/>
          </p:nvSpPr>
          <p:spPr>
            <a:xfrm rot="19151049">
              <a:off x="2664894" y="6041007"/>
              <a:ext cx="657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Black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86FCBAB-B4F1-4AD0-ACEF-F74AB8101B60}"/>
                </a:ext>
              </a:extLst>
            </p:cNvPr>
            <p:cNvSpPr txBox="1"/>
            <p:nvPr/>
          </p:nvSpPr>
          <p:spPr>
            <a:xfrm rot="19151049">
              <a:off x="2810569" y="6085694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educated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8957F4-D5E7-4CA8-B01E-1E88723F537F}"/>
                </a:ext>
              </a:extLst>
            </p:cNvPr>
            <p:cNvSpPr txBox="1"/>
            <p:nvPr/>
          </p:nvSpPr>
          <p:spPr>
            <a:xfrm rot="19151049">
              <a:off x="3310024" y="6078740"/>
              <a:ext cx="7902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female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16980D0-0C96-4F82-A549-841707B5F31B}"/>
                </a:ext>
              </a:extLst>
            </p:cNvPr>
            <p:cNvSpPr txBox="1"/>
            <p:nvPr/>
          </p:nvSpPr>
          <p:spPr>
            <a:xfrm rot="19151049">
              <a:off x="3669993" y="6064993"/>
              <a:ext cx="8322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income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B54A740-1515-4B7C-8E7F-64597E81370A}"/>
              </a:ext>
            </a:extLst>
          </p:cNvPr>
          <p:cNvGrpSpPr/>
          <p:nvPr/>
        </p:nvGrpSpPr>
        <p:grpSpPr>
          <a:xfrm>
            <a:off x="2942303" y="4160404"/>
            <a:ext cx="1143000" cy="464348"/>
            <a:chOff x="2942303" y="3879052"/>
            <a:chExt cx="1143000" cy="46434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B6F40D2-03DA-47B2-B74D-AAAA6763524E}"/>
                </a:ext>
              </a:extLst>
            </p:cNvPr>
            <p:cNvSpPr txBox="1"/>
            <p:nvPr/>
          </p:nvSpPr>
          <p:spPr>
            <a:xfrm>
              <a:off x="2942303" y="3879052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D</a:t>
              </a:r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99FD095-5181-4B38-94A0-3712E6DCDFE7}"/>
                </a:ext>
              </a:extLst>
            </p:cNvPr>
            <p:cNvSpPr txBox="1"/>
            <p:nvPr/>
          </p:nvSpPr>
          <p:spPr>
            <a:xfrm>
              <a:off x="3323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kern="0" dirty="0">
                  <a:solidFill>
                    <a:srgbClr val="0070C0"/>
                  </a:solidFill>
                  <a:latin typeface="Tahoma"/>
                </a:rPr>
                <a:t>A</a:t>
              </a:r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4B5BEA-9623-42FD-BC1A-CF0549F62F3B}"/>
                </a:ext>
              </a:extLst>
            </p:cNvPr>
            <p:cNvSpPr txBox="1"/>
            <p:nvPr/>
          </p:nvSpPr>
          <p:spPr>
            <a:xfrm>
              <a:off x="3704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R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7D4A2B1-7AD7-4FB3-8FAA-DF37AB3BC26D}"/>
                  </a:ext>
                </a:extLst>
              </p:cNvPr>
              <p:cNvSpPr txBox="1"/>
              <p:nvPr/>
            </p:nvSpPr>
            <p:spPr>
              <a:xfrm>
                <a:off x="5105400" y="5897515"/>
                <a:ext cx="3703292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(features of voter x)</a:t>
                </a: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7D4A2B1-7AD7-4FB3-8FAA-DF37AB3BC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5897515"/>
                <a:ext cx="3703292" cy="403637"/>
              </a:xfrm>
              <a:prstGeom prst="rect">
                <a:avLst/>
              </a:prstGeom>
              <a:blipFill>
                <a:blip r:embed="rId5"/>
                <a:stretch>
                  <a:fillRect t="-14925" r="-1647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8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3C0D081A-53E0-4B1D-95AA-AA1316D0B967}"/>
              </a:ext>
            </a:extLst>
          </p:cNvPr>
          <p:cNvSpPr/>
          <p:nvPr/>
        </p:nvSpPr>
        <p:spPr>
          <a:xfrm rot="16200000" flipH="1" flipV="1">
            <a:off x="3468284" y="3749637"/>
            <a:ext cx="437703" cy="22269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C4AE2-9333-4EF5-9912-B53E339E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737600" cy="1143000"/>
          </a:xfrm>
        </p:spPr>
        <p:txBody>
          <a:bodyPr/>
          <a:lstStyle/>
          <a:p>
            <a:r>
              <a:rPr lang="en-US" sz="3600" dirty="0"/>
              <a:t>Alternative: Learn the features!</a:t>
            </a:r>
            <a:br>
              <a:rPr lang="en-US" sz="3600" dirty="0"/>
            </a:br>
            <a:r>
              <a:rPr lang="en-US" sz="3600" dirty="0"/>
              <a:t>(“representation learning”)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219EE-45D4-4D4A-8A5D-E400328DFC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4C88-A978-44AA-B38B-7A520ABD92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74F53A-C7E2-40BA-ABA3-5EA0C6EB72CB}"/>
                  </a:ext>
                </a:extLst>
              </p:cNvPr>
              <p:cNvSpPr txBox="1"/>
              <p:nvPr/>
            </p:nvSpPr>
            <p:spPr>
              <a:xfrm>
                <a:off x="5105400" y="5897515"/>
                <a:ext cx="3703292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n-lt"/>
                  </a:rPr>
                  <a:t>(features of voter x)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74F53A-C7E2-40BA-ABA3-5EA0C6EB7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5897515"/>
                <a:ext cx="3703292" cy="403637"/>
              </a:xfrm>
              <a:prstGeom prst="rect">
                <a:avLst/>
              </a:prstGeom>
              <a:blipFill>
                <a:blip r:embed="rId2"/>
                <a:stretch>
                  <a:fillRect t="-14925" r="-1647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A4A7AE-F4EF-49EF-9253-C7515843A7AF}"/>
                  </a:ext>
                </a:extLst>
              </p:cNvPr>
              <p:cNvSpPr txBox="1"/>
              <p:nvPr/>
            </p:nvSpPr>
            <p:spPr>
              <a:xfrm>
                <a:off x="4901584" y="4624752"/>
                <a:ext cx="4166216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1,</m:t>
                        </m:r>
                        <m:acc>
                          <m:accPr>
                            <m:chr m:val="⃗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>
                    <a:latin typeface="+mn-lt"/>
                  </a:rPr>
                  <a:t> (affine transform)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A4A7AE-F4EF-49EF-9253-C7515843A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584" y="4624752"/>
                <a:ext cx="4166216" cy="445635"/>
              </a:xfrm>
              <a:prstGeom prst="rect">
                <a:avLst/>
              </a:prstGeom>
              <a:blipFill>
                <a:blip r:embed="rId3"/>
                <a:stretch>
                  <a:fillRect t="-4110" b="-23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C0CE0A-5DC9-41D1-B10B-2E65154249E7}"/>
                  </a:ext>
                </a:extLst>
              </p:cNvPr>
              <p:cNvSpPr txBox="1"/>
              <p:nvPr/>
            </p:nvSpPr>
            <p:spPr>
              <a:xfrm>
                <a:off x="5364508" y="5310552"/>
                <a:ext cx="3459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𝑉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6×6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learned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weights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C0CE0A-5DC9-41D1-B10B-2E6515424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508" y="5310552"/>
                <a:ext cx="3459662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D99B492B-C435-4F0F-B2AE-D9EE7524601F}"/>
              </a:ext>
            </a:extLst>
          </p:cNvPr>
          <p:cNvGrpSpPr/>
          <p:nvPr/>
        </p:nvGrpSpPr>
        <p:grpSpPr>
          <a:xfrm>
            <a:off x="2312380" y="6322359"/>
            <a:ext cx="2189892" cy="383241"/>
            <a:chOff x="2312380" y="6041007"/>
            <a:chExt cx="2189892" cy="38324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26AB767-CE1D-4231-9E11-2F2B142A8D67}"/>
                </a:ext>
              </a:extLst>
            </p:cNvPr>
            <p:cNvSpPr txBox="1"/>
            <p:nvPr/>
          </p:nvSpPr>
          <p:spPr>
            <a:xfrm rot="19151049">
              <a:off x="2312380" y="6059627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Asian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FD2849F-1EDF-40B8-BF77-309BB0AF3D06}"/>
                </a:ext>
              </a:extLst>
            </p:cNvPr>
            <p:cNvSpPr txBox="1"/>
            <p:nvPr/>
          </p:nvSpPr>
          <p:spPr>
            <a:xfrm rot="19151049">
              <a:off x="2664894" y="6041007"/>
              <a:ext cx="657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Black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86FCBAB-B4F1-4AD0-ACEF-F74AB8101B60}"/>
                </a:ext>
              </a:extLst>
            </p:cNvPr>
            <p:cNvSpPr txBox="1"/>
            <p:nvPr/>
          </p:nvSpPr>
          <p:spPr>
            <a:xfrm rot="19151049">
              <a:off x="2810569" y="6085694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educated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8957F4-D5E7-4CA8-B01E-1E88723F537F}"/>
                </a:ext>
              </a:extLst>
            </p:cNvPr>
            <p:cNvSpPr txBox="1"/>
            <p:nvPr/>
          </p:nvSpPr>
          <p:spPr>
            <a:xfrm rot="19151049">
              <a:off x="3310024" y="6078740"/>
              <a:ext cx="7902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female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16980D0-0C96-4F82-A549-841707B5F31B}"/>
                </a:ext>
              </a:extLst>
            </p:cNvPr>
            <p:cNvSpPr txBox="1"/>
            <p:nvPr/>
          </p:nvSpPr>
          <p:spPr>
            <a:xfrm rot="19151049">
              <a:off x="3669993" y="6064993"/>
              <a:ext cx="8322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income</a:t>
              </a: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26512ED-6271-454D-8E94-E4014D6E848B}"/>
              </a:ext>
            </a:extLst>
          </p:cNvPr>
          <p:cNvSpPr/>
          <p:nvPr/>
        </p:nvSpPr>
        <p:spPr>
          <a:xfrm rot="16200000" flipH="1" flipV="1">
            <a:off x="3307322" y="5110304"/>
            <a:ext cx="437703" cy="1905001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E4B4DF0-1328-41CA-96E6-18E3BEE95E54}"/>
              </a:ext>
            </a:extLst>
          </p:cNvPr>
          <p:cNvSpPr/>
          <p:nvPr/>
        </p:nvSpPr>
        <p:spPr>
          <a:xfrm rot="16200000" flipH="1" flipV="1">
            <a:off x="3479982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D07564-5166-4598-B2A2-58AB03627770}"/>
              </a:ext>
            </a:extLst>
          </p:cNvPr>
          <p:cNvSpPr/>
          <p:nvPr/>
        </p:nvSpPr>
        <p:spPr>
          <a:xfrm rot="16200000" flipH="1" flipV="1">
            <a:off x="3125049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F8111D-A935-4EEA-AC85-FBC9EDB9D6FF}"/>
              </a:ext>
            </a:extLst>
          </p:cNvPr>
          <p:cNvSpPr/>
          <p:nvPr/>
        </p:nvSpPr>
        <p:spPr>
          <a:xfrm rot="16200000" flipH="1" flipV="1">
            <a:off x="2770116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B3077C7-8A1B-4A1C-BF65-609392A84BB2}"/>
              </a:ext>
            </a:extLst>
          </p:cNvPr>
          <p:cNvSpPr/>
          <p:nvPr/>
        </p:nvSpPr>
        <p:spPr>
          <a:xfrm rot="16200000" flipH="1" flipV="1">
            <a:off x="3834915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71DEABE-DDED-4B05-9A99-C4BF1A9A6AD1}"/>
              </a:ext>
            </a:extLst>
          </p:cNvPr>
          <p:cNvSpPr/>
          <p:nvPr/>
        </p:nvSpPr>
        <p:spPr>
          <a:xfrm rot="16200000" flipH="1" flipV="1">
            <a:off x="4189848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EBB9583-712C-4F21-9727-73099419BDEB}"/>
              </a:ext>
            </a:extLst>
          </p:cNvPr>
          <p:cNvCxnSpPr>
            <a:cxnSpLocks/>
          </p:cNvCxnSpPr>
          <p:nvPr/>
        </p:nvCxnSpPr>
        <p:spPr bwMode="auto">
          <a:xfrm flipH="1">
            <a:off x="3174353" y="489848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31D2C95-A0E0-4F1C-A236-9F3657ED0E6A}"/>
              </a:ext>
            </a:extLst>
          </p:cNvPr>
          <p:cNvCxnSpPr>
            <a:cxnSpLocks/>
          </p:cNvCxnSpPr>
          <p:nvPr/>
        </p:nvCxnSpPr>
        <p:spPr bwMode="auto">
          <a:xfrm>
            <a:off x="3536303" y="4921486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DEBC378-78AF-49B9-B10D-B264810063E9}"/>
              </a:ext>
            </a:extLst>
          </p:cNvPr>
          <p:cNvCxnSpPr>
            <a:cxnSpLocks/>
          </p:cNvCxnSpPr>
          <p:nvPr/>
        </p:nvCxnSpPr>
        <p:spPr bwMode="auto">
          <a:xfrm flipH="1">
            <a:off x="3514743" y="4948156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FB0DD2A-4D9A-4495-8E99-40327AE8C8D6}"/>
              </a:ext>
            </a:extLst>
          </p:cNvPr>
          <p:cNvCxnSpPr>
            <a:cxnSpLocks/>
          </p:cNvCxnSpPr>
          <p:nvPr/>
        </p:nvCxnSpPr>
        <p:spPr bwMode="auto">
          <a:xfrm flipH="1">
            <a:off x="2827643" y="4932916"/>
            <a:ext cx="65151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213D51E-CA47-44A5-ACB6-F3EE4EF01050}"/>
              </a:ext>
            </a:extLst>
          </p:cNvPr>
          <p:cNvCxnSpPr>
            <a:cxnSpLocks/>
          </p:cNvCxnSpPr>
          <p:nvPr/>
        </p:nvCxnSpPr>
        <p:spPr bwMode="auto">
          <a:xfrm>
            <a:off x="3532493" y="4910056"/>
            <a:ext cx="697230" cy="112014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FE8991B-33AA-41D9-AFCB-A6BB1208B678}"/>
              </a:ext>
            </a:extLst>
          </p:cNvPr>
          <p:cNvCxnSpPr>
            <a:cxnSpLocks/>
          </p:cNvCxnSpPr>
          <p:nvPr/>
        </p:nvCxnSpPr>
        <p:spPr bwMode="auto">
          <a:xfrm flipH="1">
            <a:off x="2813703" y="4910056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4F09B-EAF6-49A3-93C5-A646ECA6952F}"/>
              </a:ext>
            </a:extLst>
          </p:cNvPr>
          <p:cNvCxnSpPr>
            <a:cxnSpLocks/>
          </p:cNvCxnSpPr>
          <p:nvPr/>
        </p:nvCxnSpPr>
        <p:spPr bwMode="auto">
          <a:xfrm>
            <a:off x="3175653" y="4933061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8DC1ECC-A0F0-487D-9115-684B3E1D0421}"/>
              </a:ext>
            </a:extLst>
          </p:cNvPr>
          <p:cNvCxnSpPr>
            <a:cxnSpLocks/>
          </p:cNvCxnSpPr>
          <p:nvPr/>
        </p:nvCxnSpPr>
        <p:spPr bwMode="auto">
          <a:xfrm flipH="1">
            <a:off x="3154093" y="4959731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B4BBFF9-A462-4B4B-AB0B-A758D1FFDE6F}"/>
              </a:ext>
            </a:extLst>
          </p:cNvPr>
          <p:cNvCxnSpPr>
            <a:cxnSpLocks/>
            <a:endCxn id="64" idx="3"/>
          </p:cNvCxnSpPr>
          <p:nvPr/>
        </p:nvCxnSpPr>
        <p:spPr bwMode="auto">
          <a:xfrm>
            <a:off x="3203507" y="4922521"/>
            <a:ext cx="998110" cy="111458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800B9C8-FA20-4FFE-B1B1-3336C6826994}"/>
              </a:ext>
            </a:extLst>
          </p:cNvPr>
          <p:cNvCxnSpPr>
            <a:cxnSpLocks/>
          </p:cNvCxnSpPr>
          <p:nvPr/>
        </p:nvCxnSpPr>
        <p:spPr bwMode="auto">
          <a:xfrm>
            <a:off x="3171843" y="4921631"/>
            <a:ext cx="697230" cy="112014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BB019DE-F146-4CEA-82C1-0509870F8568}"/>
              </a:ext>
            </a:extLst>
          </p:cNvPr>
          <p:cNvCxnSpPr>
            <a:cxnSpLocks/>
          </p:cNvCxnSpPr>
          <p:nvPr/>
        </p:nvCxnSpPr>
        <p:spPr bwMode="auto">
          <a:xfrm flipH="1">
            <a:off x="3529983" y="491753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BD6DE97-5918-45F5-928D-D86FCEF82829}"/>
              </a:ext>
            </a:extLst>
          </p:cNvPr>
          <p:cNvCxnSpPr>
            <a:cxnSpLocks/>
          </p:cNvCxnSpPr>
          <p:nvPr/>
        </p:nvCxnSpPr>
        <p:spPr bwMode="auto">
          <a:xfrm>
            <a:off x="3891933" y="4940536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7C30B33-CC6C-4C2F-B387-9CE1E0AC490D}"/>
              </a:ext>
            </a:extLst>
          </p:cNvPr>
          <p:cNvCxnSpPr>
            <a:cxnSpLocks/>
          </p:cNvCxnSpPr>
          <p:nvPr/>
        </p:nvCxnSpPr>
        <p:spPr bwMode="auto">
          <a:xfrm flipH="1">
            <a:off x="3870373" y="4967206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92C3587-C886-4C98-8F90-4F26E081CE13}"/>
              </a:ext>
            </a:extLst>
          </p:cNvPr>
          <p:cNvCxnSpPr>
            <a:cxnSpLocks/>
          </p:cNvCxnSpPr>
          <p:nvPr/>
        </p:nvCxnSpPr>
        <p:spPr bwMode="auto">
          <a:xfrm flipH="1">
            <a:off x="3183273" y="4951966"/>
            <a:ext cx="65151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0ABBDF9-F6E6-45BC-A29D-E67A7B525FE2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0479" y="4903145"/>
            <a:ext cx="1002667" cy="1141243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222C3F8-55E9-4778-BCEB-6BA67845F4C7}"/>
              </a:ext>
            </a:extLst>
          </p:cNvPr>
          <p:cNvCxnSpPr>
            <a:cxnSpLocks/>
          </p:cNvCxnSpPr>
          <p:nvPr/>
        </p:nvCxnSpPr>
        <p:spPr bwMode="auto">
          <a:xfrm flipH="1">
            <a:off x="2379363" y="4921486"/>
            <a:ext cx="750570" cy="110490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07D9ECF-DA71-47B7-A040-75B3D9B68271}"/>
              </a:ext>
            </a:extLst>
          </p:cNvPr>
          <p:cNvCxnSpPr>
            <a:cxnSpLocks/>
          </p:cNvCxnSpPr>
          <p:nvPr/>
        </p:nvCxnSpPr>
        <p:spPr bwMode="auto">
          <a:xfrm flipH="1">
            <a:off x="2402223" y="4913866"/>
            <a:ext cx="1074420" cy="113538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B5D6A4C-459F-4896-B0C1-1718CB6C370C}"/>
              </a:ext>
            </a:extLst>
          </p:cNvPr>
          <p:cNvCxnSpPr>
            <a:cxnSpLocks/>
          </p:cNvCxnSpPr>
          <p:nvPr/>
        </p:nvCxnSpPr>
        <p:spPr bwMode="auto">
          <a:xfrm flipH="1">
            <a:off x="2409843" y="4894816"/>
            <a:ext cx="1436370" cy="116586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CD9FDC4B-518F-4C6E-9D7D-C2C437575FCC}"/>
              </a:ext>
            </a:extLst>
          </p:cNvPr>
          <p:cNvSpPr/>
          <p:nvPr/>
        </p:nvSpPr>
        <p:spPr>
          <a:xfrm rot="16200000" flipH="1" flipV="1">
            <a:off x="2333112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53E1795-33B5-4DC6-AE19-603313BA8FB5}"/>
              </a:ext>
            </a:extLst>
          </p:cNvPr>
          <p:cNvSpPr/>
          <p:nvPr/>
        </p:nvSpPr>
        <p:spPr>
          <a:xfrm rot="16200000" flipH="1" flipV="1">
            <a:off x="3479982" y="48256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93779C3-5EDC-4F6F-9E1B-C7131F8AAFED}"/>
              </a:ext>
            </a:extLst>
          </p:cNvPr>
          <p:cNvSpPr/>
          <p:nvPr/>
        </p:nvSpPr>
        <p:spPr>
          <a:xfrm rot="16200000" flipH="1" flipV="1">
            <a:off x="3125049" y="48256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568374A-8C3F-4726-9A7E-227267289110}"/>
              </a:ext>
            </a:extLst>
          </p:cNvPr>
          <p:cNvSpPr/>
          <p:nvPr/>
        </p:nvSpPr>
        <p:spPr>
          <a:xfrm rot="16200000" flipH="1" flipV="1">
            <a:off x="2770116" y="48256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06089BD-566C-484F-BD69-8733277264C1}"/>
              </a:ext>
            </a:extLst>
          </p:cNvPr>
          <p:cNvSpPr/>
          <p:nvPr/>
        </p:nvSpPr>
        <p:spPr>
          <a:xfrm rot="16200000" flipH="1" flipV="1">
            <a:off x="3834915" y="48256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99F805F-5BA5-467B-9EFD-C404E05EBBDC}"/>
              </a:ext>
            </a:extLst>
          </p:cNvPr>
          <p:cNvSpPr/>
          <p:nvPr/>
        </p:nvSpPr>
        <p:spPr>
          <a:xfrm rot="16200000" flipH="1" flipV="1">
            <a:off x="4189848" y="48256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2166577-CCA3-4937-860E-CDCD3938FE0C}"/>
              </a:ext>
            </a:extLst>
          </p:cNvPr>
          <p:cNvGrpSpPr/>
          <p:nvPr/>
        </p:nvGrpSpPr>
        <p:grpSpPr>
          <a:xfrm>
            <a:off x="2942303" y="2960700"/>
            <a:ext cx="1143000" cy="464348"/>
            <a:chOff x="2942303" y="3879052"/>
            <a:chExt cx="1143000" cy="464348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1900F62-539D-4C88-9439-62ADC6A0EE32}"/>
                </a:ext>
              </a:extLst>
            </p:cNvPr>
            <p:cNvSpPr txBox="1"/>
            <p:nvPr/>
          </p:nvSpPr>
          <p:spPr>
            <a:xfrm>
              <a:off x="2942303" y="3879052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D</a:t>
              </a:r>
              <a:endParaRPr 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8E2B5E7-24B5-4029-9861-B52FB66A2979}"/>
                </a:ext>
              </a:extLst>
            </p:cNvPr>
            <p:cNvSpPr txBox="1"/>
            <p:nvPr/>
          </p:nvSpPr>
          <p:spPr>
            <a:xfrm>
              <a:off x="3323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kern="0" dirty="0">
                  <a:solidFill>
                    <a:srgbClr val="0070C0"/>
                  </a:solidFill>
                  <a:latin typeface="Tahoma"/>
                </a:rPr>
                <a:t>A</a:t>
              </a:r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A82385F-9176-4F99-A4AB-4764367D6696}"/>
                </a:ext>
              </a:extLst>
            </p:cNvPr>
            <p:cNvSpPr txBox="1"/>
            <p:nvPr/>
          </p:nvSpPr>
          <p:spPr>
            <a:xfrm>
              <a:off x="3704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R</a:t>
              </a:r>
              <a:endParaRPr lang="en-US" dirty="0"/>
            </a:p>
          </p:txBody>
        </p:sp>
      </p:grpSp>
      <p:sp>
        <p:nvSpPr>
          <p:cNvPr id="143" name="Oval 142">
            <a:extLst>
              <a:ext uri="{FF2B5EF4-FFF2-40B4-BE49-F238E27FC236}">
                <a16:creationId xmlns:a16="http://schemas.microsoft.com/office/drawing/2014/main" id="{5367EF07-ABD2-4134-92CE-12C6D24433EF}"/>
              </a:ext>
            </a:extLst>
          </p:cNvPr>
          <p:cNvSpPr/>
          <p:nvPr/>
        </p:nvSpPr>
        <p:spPr>
          <a:xfrm rot="16200000" flipH="1" flipV="1">
            <a:off x="4517508" y="4826329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707F7DD-1F41-4525-8A66-61B68E86B138}"/>
                  </a:ext>
                </a:extLst>
              </p:cNvPr>
              <p:cNvSpPr txBox="1"/>
              <p:nvPr/>
            </p:nvSpPr>
            <p:spPr>
              <a:xfrm>
                <a:off x="5379538" y="4072242"/>
                <a:ext cx="3459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learned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weights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707F7DD-1F41-4525-8A66-61B68E86B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538" y="4072242"/>
                <a:ext cx="3459662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303FA40C-61E5-4B9D-A6D9-DE56773A652F}"/>
                  </a:ext>
                </a:extLst>
              </p:cNvPr>
              <p:cNvSpPr txBox="1"/>
              <p:nvPr/>
            </p:nvSpPr>
            <p:spPr>
              <a:xfrm>
                <a:off x="4901584" y="3405552"/>
                <a:ext cx="4166216" cy="470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1,</m:t>
                        </m:r>
                        <m:acc>
                          <m:accPr>
                            <m:chr m:val="⃗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000" dirty="0">
                    <a:latin typeface="+mn-lt"/>
                  </a:rPr>
                  <a:t> (affine transform)</a:t>
                </a: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303FA40C-61E5-4B9D-A6D9-DE56773A6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584" y="3405552"/>
                <a:ext cx="4166216" cy="470257"/>
              </a:xfrm>
              <a:prstGeom prst="rect">
                <a:avLst/>
              </a:prstGeom>
              <a:blipFill>
                <a:blip r:embed="rId6"/>
                <a:stretch>
                  <a:fillRect t="-3896" r="-1170" b="-1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121B9BC-49C9-42CD-999D-B7308931500C}"/>
                  </a:ext>
                </a:extLst>
              </p:cNvPr>
              <p:cNvSpPr txBox="1"/>
              <p:nvPr/>
            </p:nvSpPr>
            <p:spPr>
              <a:xfrm>
                <a:off x="2164108" y="6186346"/>
                <a:ext cx="25716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121B9BC-49C9-42CD-999D-B73089315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108" y="6186346"/>
                <a:ext cx="257165" cy="400110"/>
              </a:xfrm>
              <a:prstGeom prst="rect">
                <a:avLst/>
              </a:prstGeom>
              <a:blipFill>
                <a:blip r:embed="rId7"/>
                <a:stretch>
                  <a:fillRect r="-309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EACD96A-F45A-4609-ADEC-8DDAF7EE269C}"/>
              </a:ext>
            </a:extLst>
          </p:cNvPr>
          <p:cNvCxnSpPr>
            <a:cxnSpLocks/>
          </p:cNvCxnSpPr>
          <p:nvPr/>
        </p:nvCxnSpPr>
        <p:spPr bwMode="auto">
          <a:xfrm flipH="1">
            <a:off x="3902768" y="489906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5EC9A9C-480E-4DCD-B59A-32B80F6F401A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500" y="4879896"/>
            <a:ext cx="1335503" cy="117741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7C6F521A-9CBA-424A-9289-F531B3D42043}"/>
              </a:ext>
            </a:extLst>
          </p:cNvPr>
          <p:cNvCxnSpPr>
            <a:cxnSpLocks/>
          </p:cNvCxnSpPr>
          <p:nvPr/>
        </p:nvCxnSpPr>
        <p:spPr bwMode="auto">
          <a:xfrm flipH="1">
            <a:off x="4243159" y="4887642"/>
            <a:ext cx="8801" cy="114694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FCA5492E-09F4-49A9-BF9B-1EAB0567BCEB}"/>
              </a:ext>
            </a:extLst>
          </p:cNvPr>
          <p:cNvCxnSpPr>
            <a:cxnSpLocks/>
          </p:cNvCxnSpPr>
          <p:nvPr/>
        </p:nvCxnSpPr>
        <p:spPr bwMode="auto">
          <a:xfrm flipH="1">
            <a:off x="3556058" y="4880022"/>
            <a:ext cx="665422" cy="115456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E1AFA4-2E72-4D88-9E25-3832EBFA2412}"/>
              </a:ext>
            </a:extLst>
          </p:cNvPr>
          <p:cNvCxnSpPr>
            <a:cxnSpLocks/>
          </p:cNvCxnSpPr>
          <p:nvPr/>
        </p:nvCxnSpPr>
        <p:spPr bwMode="auto">
          <a:xfrm flipH="1">
            <a:off x="2415540" y="4856808"/>
            <a:ext cx="1769476" cy="120050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6BCD506-7387-450A-9BF4-747BD1A8EFE0}"/>
              </a:ext>
            </a:extLst>
          </p:cNvPr>
          <p:cNvCxnSpPr>
            <a:cxnSpLocks/>
          </p:cNvCxnSpPr>
          <p:nvPr/>
        </p:nvCxnSpPr>
        <p:spPr bwMode="auto">
          <a:xfrm flipH="1">
            <a:off x="3130638" y="4880022"/>
            <a:ext cx="1083222" cy="116980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0D534521-3F00-4B80-AFD5-ADC4E223261E}"/>
              </a:ext>
            </a:extLst>
          </p:cNvPr>
          <p:cNvCxnSpPr>
            <a:cxnSpLocks/>
          </p:cNvCxnSpPr>
          <p:nvPr/>
        </p:nvCxnSpPr>
        <p:spPr bwMode="auto">
          <a:xfrm flipH="1">
            <a:off x="4263390" y="4910056"/>
            <a:ext cx="285491" cy="115106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3D3385B-AEED-4427-B5B1-C566DD77F151}"/>
              </a:ext>
            </a:extLst>
          </p:cNvPr>
          <p:cNvCxnSpPr>
            <a:cxnSpLocks/>
            <a:endCxn id="62" idx="7"/>
          </p:cNvCxnSpPr>
          <p:nvPr/>
        </p:nvCxnSpPr>
        <p:spPr bwMode="auto">
          <a:xfrm flipH="1">
            <a:off x="2838710" y="4895600"/>
            <a:ext cx="1687571" cy="1198332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2713986-FD73-4A1D-B5B1-C0BF7DF9DB91}"/>
              </a:ext>
            </a:extLst>
          </p:cNvPr>
          <p:cNvCxnSpPr>
            <a:cxnSpLocks/>
            <a:stCxn id="143" idx="5"/>
            <a:endCxn id="61" idx="1"/>
          </p:cNvCxnSpPr>
          <p:nvPr/>
        </p:nvCxnSpPr>
        <p:spPr bwMode="auto">
          <a:xfrm flipH="1">
            <a:off x="3193643" y="4894923"/>
            <a:ext cx="1335634" cy="114218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5E5F231-0B4E-4C91-8001-B32DCAC69CC1}"/>
              </a:ext>
            </a:extLst>
          </p:cNvPr>
          <p:cNvCxnSpPr>
            <a:cxnSpLocks/>
            <a:stCxn id="143" idx="5"/>
          </p:cNvCxnSpPr>
          <p:nvPr/>
        </p:nvCxnSpPr>
        <p:spPr bwMode="auto">
          <a:xfrm flipH="1">
            <a:off x="3912871" y="4894923"/>
            <a:ext cx="616406" cy="1143339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65C1D20-2217-4F72-BEAE-92FB8CD76185}"/>
              </a:ext>
            </a:extLst>
          </p:cNvPr>
          <p:cNvCxnSpPr>
            <a:cxnSpLocks/>
            <a:endCxn id="73" idx="7"/>
          </p:cNvCxnSpPr>
          <p:nvPr/>
        </p:nvCxnSpPr>
        <p:spPr bwMode="auto">
          <a:xfrm flipH="1">
            <a:off x="2401706" y="4864889"/>
            <a:ext cx="2128366" cy="1229043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E4A3DC64-DF2C-49FD-A9C9-14F14BE456B5}"/>
              </a:ext>
            </a:extLst>
          </p:cNvPr>
          <p:cNvCxnSpPr>
            <a:cxnSpLocks/>
            <a:stCxn id="143" idx="5"/>
            <a:endCxn id="60" idx="1"/>
          </p:cNvCxnSpPr>
          <p:nvPr/>
        </p:nvCxnSpPr>
        <p:spPr bwMode="auto">
          <a:xfrm flipH="1">
            <a:off x="3548576" y="4894923"/>
            <a:ext cx="980701" cy="114218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2B98D12-2392-4D01-9CDA-4075AA27538A}"/>
              </a:ext>
            </a:extLst>
          </p:cNvPr>
          <p:cNvCxnSpPr>
            <a:cxnSpLocks/>
            <a:endCxn id="73" idx="2"/>
          </p:cNvCxnSpPr>
          <p:nvPr/>
        </p:nvCxnSpPr>
        <p:spPr bwMode="auto">
          <a:xfrm flipH="1">
            <a:off x="2373293" y="4860972"/>
            <a:ext cx="429280" cy="116436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DB1C0AA-F947-46BF-A5C0-0315BCE73C17}"/>
              </a:ext>
            </a:extLst>
          </p:cNvPr>
          <p:cNvCxnSpPr>
            <a:cxnSpLocks/>
          </p:cNvCxnSpPr>
          <p:nvPr/>
        </p:nvCxnSpPr>
        <p:spPr bwMode="auto">
          <a:xfrm>
            <a:off x="2825720" y="4883977"/>
            <a:ext cx="317530" cy="116571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5247E389-FD66-4517-93EC-111D496ED8E0}"/>
              </a:ext>
            </a:extLst>
          </p:cNvPr>
          <p:cNvCxnSpPr>
            <a:cxnSpLocks/>
          </p:cNvCxnSpPr>
          <p:nvPr/>
        </p:nvCxnSpPr>
        <p:spPr bwMode="auto">
          <a:xfrm flipH="1">
            <a:off x="2800350" y="4910647"/>
            <a:ext cx="11432" cy="111618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F024741-9E16-47FE-A722-CB53CC3AE047}"/>
              </a:ext>
            </a:extLst>
          </p:cNvPr>
          <p:cNvCxnSpPr>
            <a:cxnSpLocks/>
            <a:endCxn id="63" idx="3"/>
          </p:cNvCxnSpPr>
          <p:nvPr/>
        </p:nvCxnSpPr>
        <p:spPr bwMode="auto">
          <a:xfrm>
            <a:off x="2843895" y="4865229"/>
            <a:ext cx="1002789" cy="1171878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0EA3349-BD2E-40E3-8C84-299993D1D70F}"/>
              </a:ext>
            </a:extLst>
          </p:cNvPr>
          <p:cNvCxnSpPr>
            <a:cxnSpLocks/>
            <a:endCxn id="60" idx="3"/>
          </p:cNvCxnSpPr>
          <p:nvPr/>
        </p:nvCxnSpPr>
        <p:spPr bwMode="auto">
          <a:xfrm>
            <a:off x="2821910" y="4872547"/>
            <a:ext cx="669841" cy="116456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F7A2D3C0-7946-416A-9705-01D667E71EBA}"/>
              </a:ext>
            </a:extLst>
          </p:cNvPr>
          <p:cNvCxnSpPr>
            <a:cxnSpLocks/>
            <a:endCxn id="64" idx="3"/>
          </p:cNvCxnSpPr>
          <p:nvPr/>
        </p:nvCxnSpPr>
        <p:spPr bwMode="auto">
          <a:xfrm>
            <a:off x="2852925" y="4857301"/>
            <a:ext cx="1348692" cy="117980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BD147F3-E78E-4940-987B-C0D8ECE7C9F5}"/>
              </a:ext>
            </a:extLst>
          </p:cNvPr>
          <p:cNvGrpSpPr/>
          <p:nvPr/>
        </p:nvGrpSpPr>
        <p:grpSpPr>
          <a:xfrm>
            <a:off x="2164108" y="3501248"/>
            <a:ext cx="2393581" cy="1885504"/>
            <a:chOff x="2164108" y="3219896"/>
            <a:chExt cx="2393581" cy="1885504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8A47DDAD-907E-40FE-AB09-6A15B535E90C}"/>
                </a:ext>
              </a:extLst>
            </p:cNvPr>
            <p:cNvGrpSpPr/>
            <p:nvPr/>
          </p:nvGrpSpPr>
          <p:grpSpPr>
            <a:xfrm>
              <a:off x="2192673" y="4544282"/>
              <a:ext cx="257165" cy="499562"/>
              <a:chOff x="2192673" y="5743986"/>
              <a:chExt cx="257165" cy="499562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ED50E45-79C0-4B68-ACA7-A2108C98044E}"/>
                  </a:ext>
                </a:extLst>
              </p:cNvPr>
              <p:cNvSpPr txBox="1"/>
              <p:nvPr/>
            </p:nvSpPr>
            <p:spPr>
              <a:xfrm>
                <a:off x="2192673" y="5904994"/>
                <a:ext cx="25716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0A11BEE3-15B4-41C4-B1F1-A760C4334C60}"/>
                  </a:ext>
                </a:extLst>
              </p:cNvPr>
              <p:cNvSpPr/>
              <p:nvPr/>
            </p:nvSpPr>
            <p:spPr>
              <a:xfrm rot="16200000" flipH="1" flipV="1">
                <a:off x="2333112" y="5743986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10FCD04-8C0F-4B24-9491-9D4B5C937625}"/>
                    </a:ext>
                  </a:extLst>
                </p:cNvPr>
                <p:cNvSpPr txBox="1"/>
                <p:nvPr/>
              </p:nvSpPr>
              <p:spPr>
                <a:xfrm>
                  <a:off x="2164108" y="4705290"/>
                  <a:ext cx="25716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10FCD04-8C0F-4B24-9491-9D4B5C9376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4108" y="4705290"/>
                  <a:ext cx="257165" cy="400110"/>
                </a:xfrm>
                <a:prstGeom prst="rect">
                  <a:avLst/>
                </a:prstGeom>
                <a:blipFill>
                  <a:blip r:embed="rId8"/>
                  <a:stretch>
                    <a:fillRect r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C7589820-506F-48E0-98DD-EC3CD4B30289}"/>
                </a:ext>
              </a:extLst>
            </p:cNvPr>
            <p:cNvGrpSpPr/>
            <p:nvPr/>
          </p:nvGrpSpPr>
          <p:grpSpPr>
            <a:xfrm>
              <a:off x="2379363" y="3219896"/>
              <a:ext cx="2178326" cy="1412355"/>
              <a:chOff x="2379363" y="3219896"/>
              <a:chExt cx="2178326" cy="1412355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064E5B26-F6F0-4C3E-BB9E-CFE5C36C920F}"/>
                  </a:ext>
                </a:extLst>
              </p:cNvPr>
              <p:cNvGrpSpPr/>
              <p:nvPr/>
            </p:nvGrpSpPr>
            <p:grpSpPr>
              <a:xfrm>
                <a:off x="2926704" y="3219896"/>
                <a:ext cx="1190070" cy="437703"/>
                <a:chOff x="1447802" y="3296096"/>
                <a:chExt cx="1190070" cy="437703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438D53E8-7B97-41E9-B196-B1818407011E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823985" y="2919913"/>
                  <a:ext cx="437703" cy="1190070"/>
                </a:xfrm>
                <a:prstGeom prst="rect">
                  <a:avLst/>
                </a:prstGeom>
                <a:solidFill>
                  <a:srgbClr val="79C6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6F4595D8-CB38-4B29-A0BF-20BD89B8DB29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2354108" y="3477483"/>
                  <a:ext cx="80363" cy="80363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DEB4BE03-0CA9-4198-917C-51A8A90D94AE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999175" y="3477483"/>
                  <a:ext cx="80363" cy="80363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CB9DDBE3-93B5-4775-8FE9-A7BEAD49234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644242" y="3477483"/>
                  <a:ext cx="80363" cy="80363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BEE8B03-4BAB-4BA3-9B74-3B08FF5CEED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174353" y="3417425"/>
                <a:ext cx="338802" cy="1124095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3BE9F58-589F-4CEE-9667-C3978897B15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536303" y="3440430"/>
                <a:ext cx="323850" cy="110109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1031BA4-CC4D-460A-BFFE-904A6EA1FB5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514743" y="3467100"/>
                <a:ext cx="7621" cy="10858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E1C3DB6F-3663-403A-9266-806415F711E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827643" y="3451860"/>
                <a:ext cx="651510" cy="110109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1C38CA80-9459-406A-8E74-86B9F760308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813703" y="3429000"/>
                <a:ext cx="338802" cy="1124095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771EF0E-A08D-40B6-BB82-2CE02F2A017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175653" y="3452005"/>
                <a:ext cx="323850" cy="110109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81776F3-7636-4333-BEBB-A67DBA569B3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154093" y="3478675"/>
                <a:ext cx="7621" cy="10858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0FB08B98-4298-473E-8B33-F14578F459B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171843" y="3440575"/>
                <a:ext cx="697230" cy="112014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5936BA23-EFB4-41B7-A5C6-55B1D4B3134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529983" y="3436475"/>
                <a:ext cx="338802" cy="1124095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0384F3AE-3BD7-48CE-839C-7E14C72DE0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891933" y="3459480"/>
                <a:ext cx="323850" cy="110109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742F234-A289-48C6-8CB9-F39944104C4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870373" y="3486150"/>
                <a:ext cx="7621" cy="108585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54ABC02-670C-4F22-97C2-47C24FECBE3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183273" y="3470910"/>
                <a:ext cx="651510" cy="110109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8861083-5CED-4768-9439-35B426E0578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850479" y="3422089"/>
                <a:ext cx="1002667" cy="1141243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7431FF0-68CB-4A1E-B143-6DBAFFCA7964}"/>
                  </a:ext>
                </a:extLst>
              </p:cNvPr>
              <p:cNvCxnSpPr>
                <a:cxnSpLocks/>
                <a:stCxn id="137" idx="7"/>
              </p:cNvCxnSpPr>
              <p:nvPr/>
            </p:nvCxnSpPr>
            <p:spPr bwMode="auto">
              <a:xfrm>
                <a:off x="3546671" y="3469877"/>
                <a:ext cx="979610" cy="1071643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01E43A81-B1B4-424B-A95B-15C671E2F717}"/>
                  </a:ext>
                </a:extLst>
              </p:cNvPr>
              <p:cNvGrpSpPr/>
              <p:nvPr/>
            </p:nvGrpSpPr>
            <p:grpSpPr>
              <a:xfrm>
                <a:off x="2379363" y="3413760"/>
                <a:ext cx="2178326" cy="1218491"/>
                <a:chOff x="2379363" y="3413760"/>
                <a:chExt cx="2178326" cy="1218491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8CBCC481-1EC8-41F1-A819-68A4CA0790D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532493" y="3429000"/>
                  <a:ext cx="697230" cy="112014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33C04738-048F-43B5-9B53-32C92EEB9DC0}"/>
                    </a:ext>
                  </a:extLst>
                </p:cNvPr>
                <p:cNvCxnSpPr>
                  <a:cxnSpLocks/>
                  <a:stCxn id="138" idx="0"/>
                  <a:endCxn id="106" idx="3"/>
                </p:cNvCxnSpPr>
                <p:nvPr/>
              </p:nvCxnSpPr>
              <p:spPr bwMode="auto">
                <a:xfrm>
                  <a:off x="3203507" y="3441465"/>
                  <a:ext cx="998110" cy="119078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578DD315-7777-4F3E-95B0-2E8BD29DCE86}"/>
                    </a:ext>
                  </a:extLst>
                </p:cNvPr>
                <p:cNvGrpSpPr/>
                <p:nvPr/>
              </p:nvGrpSpPr>
              <p:grpSpPr>
                <a:xfrm>
                  <a:off x="2379363" y="3413760"/>
                  <a:ext cx="1466850" cy="1165860"/>
                  <a:chOff x="339090" y="3489960"/>
                  <a:chExt cx="1466850" cy="1165860"/>
                </a:xfrm>
              </p:grpSpPr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72E48FFC-3297-4BA5-BDC2-9BDD9C2314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339090" y="3516630"/>
                    <a:ext cx="750570" cy="110490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0070C0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1DFAFA40-BB41-49FF-8251-C3A85C5803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361950" y="3509010"/>
                    <a:ext cx="1074420" cy="113538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0070C0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0A2FCBD1-A750-4FC6-927B-2DA6574CF0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>
                    <a:off x="369570" y="3489960"/>
                    <a:ext cx="1436370" cy="116586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0070C0"/>
                    </a:solidFill>
                    <a:prstDash val="solid"/>
                    <a:round/>
                    <a:headEnd type="none" w="med" len="med"/>
                    <a:tailEnd type="none" w="lg" len="lg"/>
                  </a:ln>
                  <a:effectLst/>
                </p:spPr>
              </p:cxnSp>
            </p:grp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7652F30E-C854-4EE8-87E4-CECB7B6C3549}"/>
                    </a:ext>
                  </a:extLst>
                </p:cNvPr>
                <p:cNvCxnSpPr>
                  <a:cxnSpLocks/>
                  <a:stCxn id="136" idx="7"/>
                  <a:endCxn id="143" idx="2"/>
                </p:cNvCxnSpPr>
                <p:nvPr/>
              </p:nvCxnSpPr>
              <p:spPr bwMode="auto">
                <a:xfrm>
                  <a:off x="3901604" y="3469877"/>
                  <a:ext cx="656085" cy="115130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CD817F75-FF40-41B5-9A08-1108E2C88697}"/>
                    </a:ext>
                  </a:extLst>
                </p:cNvPr>
                <p:cNvCxnSpPr>
                  <a:cxnSpLocks/>
                  <a:stCxn id="138" idx="0"/>
                  <a:endCxn id="143" idx="4"/>
                </p:cNvCxnSpPr>
                <p:nvPr/>
              </p:nvCxnSpPr>
              <p:spPr bwMode="auto">
                <a:xfrm>
                  <a:off x="3203507" y="3441465"/>
                  <a:ext cx="1314001" cy="114369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</p:grpSp>
      </p:grpSp>
      <p:sp>
        <p:nvSpPr>
          <p:cNvPr id="207" name="Content Placeholder 2">
            <a:extLst>
              <a:ext uri="{FF2B5EF4-FFF2-40B4-BE49-F238E27FC236}">
                <a16:creationId xmlns:a16="http://schemas.microsoft.com/office/drawing/2014/main" id="{AD16EEB6-8668-49A5-BF84-DDC0A6BBC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178800" cy="4648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(for simplicity, let’s stop showing the bias units)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AFBED-F8B7-41F0-8AC3-24E6ABAB71CF}"/>
              </a:ext>
            </a:extLst>
          </p:cNvPr>
          <p:cNvSpPr txBox="1"/>
          <p:nvPr/>
        </p:nvSpPr>
        <p:spPr>
          <a:xfrm>
            <a:off x="76200" y="3810000"/>
            <a:ext cx="2629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1600" kern="0" dirty="0">
                <a:solidFill>
                  <a:srgbClr val="0070C0"/>
                </a:solidFill>
                <a:latin typeface="Tahoma"/>
              </a:rPr>
              <a:t>Still a linear function</a:t>
            </a:r>
          </a:p>
          <a:p>
            <a:r>
              <a:rPr kumimoji="1" lang="en-US" kern="0" dirty="0">
                <a:solidFill>
                  <a:srgbClr val="0070C0"/>
                </a:solidFill>
                <a:latin typeface="Tahoma"/>
              </a:rPr>
              <a:t>… </a:t>
            </a:r>
            <a:r>
              <a:rPr kumimoji="1" lang="en-US" kern="0" dirty="0">
                <a:solidFill>
                  <a:schemeClr val="accent6">
                    <a:lumMod val="75000"/>
                  </a:schemeClr>
                </a:solidFill>
                <a:latin typeface="Tahoma"/>
              </a:rPr>
              <a:t>but of the gold features!</a:t>
            </a:r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3DC1BD-8721-46AC-96B4-D0B23F1E62C0}"/>
              </a:ext>
            </a:extLst>
          </p:cNvPr>
          <p:cNvSpPr txBox="1"/>
          <p:nvPr/>
        </p:nvSpPr>
        <p:spPr>
          <a:xfrm>
            <a:off x="76200" y="5112603"/>
            <a:ext cx="2971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kern="0" dirty="0">
                <a:solidFill>
                  <a:schemeClr val="accent6">
                    <a:lumMod val="75000"/>
                  </a:schemeClr>
                </a:solidFill>
                <a:latin typeface="Tahoma"/>
              </a:rPr>
              <a:t>Which we learned </a:t>
            </a:r>
            <a:br>
              <a:rPr kumimoji="1" lang="en-US" kern="0" dirty="0">
                <a:solidFill>
                  <a:schemeClr val="accent6">
                    <a:lumMod val="75000"/>
                  </a:schemeClr>
                </a:solidFill>
                <a:latin typeface="Tahoma"/>
              </a:rPr>
            </a:br>
            <a:r>
              <a:rPr kumimoji="1" lang="en-US" kern="0" dirty="0">
                <a:solidFill>
                  <a:schemeClr val="accent6">
                    <a:lumMod val="75000"/>
                  </a:schemeClr>
                </a:solidFill>
                <a:latin typeface="Tahoma"/>
              </a:rPr>
              <a:t>to compute</a:t>
            </a:r>
            <a:br>
              <a:rPr kumimoji="1" lang="en-US" kern="0" dirty="0">
                <a:solidFill>
                  <a:schemeClr val="accent6">
                    <a:lumMod val="75000"/>
                  </a:schemeClr>
                </a:solidFill>
                <a:latin typeface="Tahoma"/>
              </a:rPr>
            </a:br>
            <a:r>
              <a:rPr kumimoji="1" lang="en-US" kern="0" dirty="0">
                <a:solidFill>
                  <a:srgbClr val="FF0000"/>
                </a:solidFill>
                <a:latin typeface="Tahoma"/>
              </a:rPr>
              <a:t>from the red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48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5" grpId="0"/>
      <p:bldP spid="207" grpId="0" build="p"/>
      <p:bldP spid="6" grpId="0"/>
      <p:bldP spid="1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3C0D081A-53E0-4B1D-95AA-AA1316D0B967}"/>
              </a:ext>
            </a:extLst>
          </p:cNvPr>
          <p:cNvSpPr/>
          <p:nvPr/>
        </p:nvSpPr>
        <p:spPr>
          <a:xfrm rot="16200000" flipH="1" flipV="1">
            <a:off x="3468284" y="3749637"/>
            <a:ext cx="437703" cy="22269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C4AE2-9333-4EF5-9912-B53E339E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280400" cy="1143000"/>
          </a:xfrm>
        </p:spPr>
        <p:txBody>
          <a:bodyPr/>
          <a:lstStyle/>
          <a:p>
            <a:r>
              <a:rPr lang="en-US" sz="3600" dirty="0"/>
              <a:t>Alternative: Learn the features!</a:t>
            </a:r>
            <a:br>
              <a:rPr lang="en-US" sz="3600" dirty="0"/>
            </a:br>
            <a:r>
              <a:rPr lang="en-US" sz="3600" dirty="0"/>
              <a:t>(“representation learning”)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4CE00E-B52B-479B-9BC5-45C2FFBCDA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4648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(for simplicity, let’s stop showing the bias units)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sz="24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kumimoji="0" lang="en-US" sz="24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kumimoji="0" lang="en-US" sz="2400" i="1" kern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 So did the extra layer help?</a:t>
                </a:r>
              </a:p>
              <a:p>
                <a:pPr marL="0" indent="0">
                  <a:buNone/>
                </a:pPr>
                <a:r>
                  <a:rPr lang="en-US" sz="2400" dirty="0"/>
                  <a:t>Composing linear </a:t>
                </a:r>
                <a:r>
                  <a:rPr lang="en-US" sz="2000" dirty="0"/>
                  <a:t>(or affine) </a:t>
                </a:r>
                <a:r>
                  <a:rPr lang="en-US" sz="2400" dirty="0"/>
                  <a:t>functions remains linear </a:t>
                </a:r>
                <a:r>
                  <a:rPr lang="en-US" sz="2000" dirty="0"/>
                  <a:t>(or affine).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4CE00E-B52B-479B-9BC5-45C2FFBCDA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4648200"/>
              </a:xfrm>
              <a:blipFill>
                <a:blip r:embed="rId2"/>
                <a:stretch>
                  <a:fillRect l="-1071" t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4C88-A978-44AA-B38B-7A520ABD92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74F53A-C7E2-40BA-ABA3-5EA0C6EB72CB}"/>
                  </a:ext>
                </a:extLst>
              </p:cNvPr>
              <p:cNvSpPr txBox="1"/>
              <p:nvPr/>
            </p:nvSpPr>
            <p:spPr>
              <a:xfrm>
                <a:off x="5105400" y="5897515"/>
                <a:ext cx="3703292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74F53A-C7E2-40BA-ABA3-5EA0C6EB7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5897515"/>
                <a:ext cx="3703292" cy="403637"/>
              </a:xfrm>
              <a:prstGeom prst="rect">
                <a:avLst/>
              </a:prstGeom>
              <a:blipFill>
                <a:blip r:embed="rId3"/>
                <a:stretch>
                  <a:fillRect t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A4A7AE-F4EF-49EF-9253-C7515843A7AF}"/>
                  </a:ext>
                </a:extLst>
              </p:cNvPr>
              <p:cNvSpPr txBox="1"/>
              <p:nvPr/>
            </p:nvSpPr>
            <p:spPr>
              <a:xfrm>
                <a:off x="4572000" y="4624752"/>
                <a:ext cx="4166216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A4A7AE-F4EF-49EF-9253-C7515843A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624752"/>
                <a:ext cx="4166216" cy="445635"/>
              </a:xfrm>
              <a:prstGeom prst="rect">
                <a:avLst/>
              </a:prstGeom>
              <a:blipFill>
                <a:blip r:embed="rId4"/>
                <a:stretch>
                  <a:fillRect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C0CE0A-5DC9-41D1-B10B-2E65154249E7}"/>
                  </a:ext>
                </a:extLst>
              </p:cNvPr>
              <p:cNvSpPr txBox="1"/>
              <p:nvPr/>
            </p:nvSpPr>
            <p:spPr>
              <a:xfrm>
                <a:off x="5364508" y="5310552"/>
                <a:ext cx="3459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𝑉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5×6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C0CE0A-5DC9-41D1-B10B-2E6515424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508" y="5310552"/>
                <a:ext cx="34596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D99B492B-C435-4F0F-B2AE-D9EE7524601F}"/>
              </a:ext>
            </a:extLst>
          </p:cNvPr>
          <p:cNvGrpSpPr/>
          <p:nvPr/>
        </p:nvGrpSpPr>
        <p:grpSpPr>
          <a:xfrm>
            <a:off x="2312380" y="6322359"/>
            <a:ext cx="2189892" cy="383241"/>
            <a:chOff x="2312380" y="6041007"/>
            <a:chExt cx="2189892" cy="38324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26AB767-CE1D-4231-9E11-2F2B142A8D67}"/>
                </a:ext>
              </a:extLst>
            </p:cNvPr>
            <p:cNvSpPr txBox="1"/>
            <p:nvPr/>
          </p:nvSpPr>
          <p:spPr>
            <a:xfrm rot="19151049">
              <a:off x="2312380" y="6059627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Asian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FD2849F-1EDF-40B8-BF77-309BB0AF3D06}"/>
                </a:ext>
              </a:extLst>
            </p:cNvPr>
            <p:cNvSpPr txBox="1"/>
            <p:nvPr/>
          </p:nvSpPr>
          <p:spPr>
            <a:xfrm rot="19151049">
              <a:off x="2664894" y="6041007"/>
              <a:ext cx="657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Black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86FCBAB-B4F1-4AD0-ACEF-F74AB8101B60}"/>
                </a:ext>
              </a:extLst>
            </p:cNvPr>
            <p:cNvSpPr txBox="1"/>
            <p:nvPr/>
          </p:nvSpPr>
          <p:spPr>
            <a:xfrm rot="19151049">
              <a:off x="2810569" y="6085694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educated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8957F4-D5E7-4CA8-B01E-1E88723F537F}"/>
                </a:ext>
              </a:extLst>
            </p:cNvPr>
            <p:cNvSpPr txBox="1"/>
            <p:nvPr/>
          </p:nvSpPr>
          <p:spPr>
            <a:xfrm rot="19151049">
              <a:off x="3310024" y="6078740"/>
              <a:ext cx="7902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female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16980D0-0C96-4F82-A549-841707B5F31B}"/>
                </a:ext>
              </a:extLst>
            </p:cNvPr>
            <p:cNvSpPr txBox="1"/>
            <p:nvPr/>
          </p:nvSpPr>
          <p:spPr>
            <a:xfrm rot="19151049">
              <a:off x="3669993" y="6064993"/>
              <a:ext cx="8322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income</a:t>
              </a: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26512ED-6271-454D-8E94-E4014D6E848B}"/>
              </a:ext>
            </a:extLst>
          </p:cNvPr>
          <p:cNvSpPr/>
          <p:nvPr/>
        </p:nvSpPr>
        <p:spPr>
          <a:xfrm rot="16200000" flipH="1" flipV="1">
            <a:off x="3307322" y="5110304"/>
            <a:ext cx="437703" cy="1905001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E4B4DF0-1328-41CA-96E6-18E3BEE95E54}"/>
              </a:ext>
            </a:extLst>
          </p:cNvPr>
          <p:cNvSpPr/>
          <p:nvPr/>
        </p:nvSpPr>
        <p:spPr>
          <a:xfrm rot="16200000" flipH="1" flipV="1">
            <a:off x="3479982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D07564-5166-4598-B2A2-58AB03627770}"/>
              </a:ext>
            </a:extLst>
          </p:cNvPr>
          <p:cNvSpPr/>
          <p:nvPr/>
        </p:nvSpPr>
        <p:spPr>
          <a:xfrm rot="16200000" flipH="1" flipV="1">
            <a:off x="3125049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F8111D-A935-4EEA-AC85-FBC9EDB9D6FF}"/>
              </a:ext>
            </a:extLst>
          </p:cNvPr>
          <p:cNvSpPr/>
          <p:nvPr/>
        </p:nvSpPr>
        <p:spPr>
          <a:xfrm rot="16200000" flipH="1" flipV="1">
            <a:off x="2770116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B3077C7-8A1B-4A1C-BF65-609392A84BB2}"/>
              </a:ext>
            </a:extLst>
          </p:cNvPr>
          <p:cNvSpPr/>
          <p:nvPr/>
        </p:nvSpPr>
        <p:spPr>
          <a:xfrm rot="16200000" flipH="1" flipV="1">
            <a:off x="3834915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71DEABE-DDED-4B05-9A99-C4BF1A9A6AD1}"/>
              </a:ext>
            </a:extLst>
          </p:cNvPr>
          <p:cNvSpPr/>
          <p:nvPr/>
        </p:nvSpPr>
        <p:spPr>
          <a:xfrm rot="16200000" flipH="1" flipV="1">
            <a:off x="4189848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EBB9583-712C-4F21-9727-73099419BDEB}"/>
              </a:ext>
            </a:extLst>
          </p:cNvPr>
          <p:cNvCxnSpPr>
            <a:cxnSpLocks/>
          </p:cNvCxnSpPr>
          <p:nvPr/>
        </p:nvCxnSpPr>
        <p:spPr bwMode="auto">
          <a:xfrm flipH="1">
            <a:off x="3174353" y="489848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31D2C95-A0E0-4F1C-A236-9F3657ED0E6A}"/>
              </a:ext>
            </a:extLst>
          </p:cNvPr>
          <p:cNvCxnSpPr>
            <a:cxnSpLocks/>
          </p:cNvCxnSpPr>
          <p:nvPr/>
        </p:nvCxnSpPr>
        <p:spPr bwMode="auto">
          <a:xfrm>
            <a:off x="3536303" y="4921486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DEBC378-78AF-49B9-B10D-B264810063E9}"/>
              </a:ext>
            </a:extLst>
          </p:cNvPr>
          <p:cNvCxnSpPr>
            <a:cxnSpLocks/>
          </p:cNvCxnSpPr>
          <p:nvPr/>
        </p:nvCxnSpPr>
        <p:spPr bwMode="auto">
          <a:xfrm flipH="1">
            <a:off x="3514743" y="4948156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FB0DD2A-4D9A-4495-8E99-40327AE8C8D6}"/>
              </a:ext>
            </a:extLst>
          </p:cNvPr>
          <p:cNvCxnSpPr>
            <a:cxnSpLocks/>
          </p:cNvCxnSpPr>
          <p:nvPr/>
        </p:nvCxnSpPr>
        <p:spPr bwMode="auto">
          <a:xfrm flipH="1">
            <a:off x="2827643" y="4932916"/>
            <a:ext cx="65151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213D51E-CA47-44A5-ACB6-F3EE4EF01050}"/>
              </a:ext>
            </a:extLst>
          </p:cNvPr>
          <p:cNvCxnSpPr>
            <a:cxnSpLocks/>
          </p:cNvCxnSpPr>
          <p:nvPr/>
        </p:nvCxnSpPr>
        <p:spPr bwMode="auto">
          <a:xfrm>
            <a:off x="3532493" y="4910056"/>
            <a:ext cx="697230" cy="112014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FE8991B-33AA-41D9-AFCB-A6BB1208B678}"/>
              </a:ext>
            </a:extLst>
          </p:cNvPr>
          <p:cNvCxnSpPr>
            <a:cxnSpLocks/>
          </p:cNvCxnSpPr>
          <p:nvPr/>
        </p:nvCxnSpPr>
        <p:spPr bwMode="auto">
          <a:xfrm flipH="1">
            <a:off x="2813703" y="4910056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4F09B-EAF6-49A3-93C5-A646ECA6952F}"/>
              </a:ext>
            </a:extLst>
          </p:cNvPr>
          <p:cNvCxnSpPr>
            <a:cxnSpLocks/>
          </p:cNvCxnSpPr>
          <p:nvPr/>
        </p:nvCxnSpPr>
        <p:spPr bwMode="auto">
          <a:xfrm>
            <a:off x="3175653" y="4933061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8DC1ECC-A0F0-487D-9115-684B3E1D0421}"/>
              </a:ext>
            </a:extLst>
          </p:cNvPr>
          <p:cNvCxnSpPr>
            <a:cxnSpLocks/>
          </p:cNvCxnSpPr>
          <p:nvPr/>
        </p:nvCxnSpPr>
        <p:spPr bwMode="auto">
          <a:xfrm flipH="1">
            <a:off x="3154093" y="4959731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B4BBFF9-A462-4B4B-AB0B-A758D1FFDE6F}"/>
              </a:ext>
            </a:extLst>
          </p:cNvPr>
          <p:cNvCxnSpPr>
            <a:cxnSpLocks/>
            <a:endCxn id="64" idx="3"/>
          </p:cNvCxnSpPr>
          <p:nvPr/>
        </p:nvCxnSpPr>
        <p:spPr bwMode="auto">
          <a:xfrm>
            <a:off x="3203507" y="4922521"/>
            <a:ext cx="998110" cy="111458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800B9C8-FA20-4FFE-B1B1-3336C6826994}"/>
              </a:ext>
            </a:extLst>
          </p:cNvPr>
          <p:cNvCxnSpPr>
            <a:cxnSpLocks/>
          </p:cNvCxnSpPr>
          <p:nvPr/>
        </p:nvCxnSpPr>
        <p:spPr bwMode="auto">
          <a:xfrm>
            <a:off x="3171843" y="4921631"/>
            <a:ext cx="697230" cy="112014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BB019DE-F146-4CEA-82C1-0509870F8568}"/>
              </a:ext>
            </a:extLst>
          </p:cNvPr>
          <p:cNvCxnSpPr>
            <a:cxnSpLocks/>
          </p:cNvCxnSpPr>
          <p:nvPr/>
        </p:nvCxnSpPr>
        <p:spPr bwMode="auto">
          <a:xfrm flipH="1">
            <a:off x="3529983" y="491753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BD6DE97-5918-45F5-928D-D86FCEF82829}"/>
              </a:ext>
            </a:extLst>
          </p:cNvPr>
          <p:cNvCxnSpPr>
            <a:cxnSpLocks/>
          </p:cNvCxnSpPr>
          <p:nvPr/>
        </p:nvCxnSpPr>
        <p:spPr bwMode="auto">
          <a:xfrm>
            <a:off x="3891933" y="4940536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7C30B33-CC6C-4C2F-B387-9CE1E0AC490D}"/>
              </a:ext>
            </a:extLst>
          </p:cNvPr>
          <p:cNvCxnSpPr>
            <a:cxnSpLocks/>
          </p:cNvCxnSpPr>
          <p:nvPr/>
        </p:nvCxnSpPr>
        <p:spPr bwMode="auto">
          <a:xfrm flipH="1">
            <a:off x="3870373" y="4967206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92C3587-C886-4C98-8F90-4F26E081CE13}"/>
              </a:ext>
            </a:extLst>
          </p:cNvPr>
          <p:cNvCxnSpPr>
            <a:cxnSpLocks/>
          </p:cNvCxnSpPr>
          <p:nvPr/>
        </p:nvCxnSpPr>
        <p:spPr bwMode="auto">
          <a:xfrm flipH="1">
            <a:off x="3183273" y="4951966"/>
            <a:ext cx="65151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0ABBDF9-F6E6-45BC-A29D-E67A7B525FE2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0479" y="4903145"/>
            <a:ext cx="1002667" cy="1141243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753E1795-33B5-4DC6-AE19-603313BA8FB5}"/>
              </a:ext>
            </a:extLst>
          </p:cNvPr>
          <p:cNvSpPr/>
          <p:nvPr/>
        </p:nvSpPr>
        <p:spPr>
          <a:xfrm rot="16200000" flipH="1" flipV="1">
            <a:off x="3479982" y="48256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93779C3-5EDC-4F6F-9E1B-C7131F8AAFED}"/>
              </a:ext>
            </a:extLst>
          </p:cNvPr>
          <p:cNvSpPr/>
          <p:nvPr/>
        </p:nvSpPr>
        <p:spPr>
          <a:xfrm rot="16200000" flipH="1" flipV="1">
            <a:off x="3125049" y="48256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568374A-8C3F-4726-9A7E-227267289110}"/>
              </a:ext>
            </a:extLst>
          </p:cNvPr>
          <p:cNvSpPr/>
          <p:nvPr/>
        </p:nvSpPr>
        <p:spPr>
          <a:xfrm rot="16200000" flipH="1" flipV="1">
            <a:off x="2770116" y="48256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06089BD-566C-484F-BD69-8733277264C1}"/>
              </a:ext>
            </a:extLst>
          </p:cNvPr>
          <p:cNvSpPr/>
          <p:nvPr/>
        </p:nvSpPr>
        <p:spPr>
          <a:xfrm rot="16200000" flipH="1" flipV="1">
            <a:off x="3834915" y="48256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99F805F-5BA5-467B-9EFD-C404E05EBBDC}"/>
              </a:ext>
            </a:extLst>
          </p:cNvPr>
          <p:cNvSpPr/>
          <p:nvPr/>
        </p:nvSpPr>
        <p:spPr>
          <a:xfrm rot="16200000" flipH="1" flipV="1">
            <a:off x="4189848" y="48256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2166577-CCA3-4937-860E-CDCD3938FE0C}"/>
              </a:ext>
            </a:extLst>
          </p:cNvPr>
          <p:cNvGrpSpPr/>
          <p:nvPr/>
        </p:nvGrpSpPr>
        <p:grpSpPr>
          <a:xfrm>
            <a:off x="2942303" y="2960700"/>
            <a:ext cx="1143000" cy="464348"/>
            <a:chOff x="2942303" y="3879052"/>
            <a:chExt cx="1143000" cy="464348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1900F62-539D-4C88-9439-62ADC6A0EE32}"/>
                </a:ext>
              </a:extLst>
            </p:cNvPr>
            <p:cNvSpPr txBox="1"/>
            <p:nvPr/>
          </p:nvSpPr>
          <p:spPr>
            <a:xfrm>
              <a:off x="2942303" y="3879052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D</a:t>
              </a:r>
              <a:endParaRPr 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8E2B5E7-24B5-4029-9861-B52FB66A2979}"/>
                </a:ext>
              </a:extLst>
            </p:cNvPr>
            <p:cNvSpPr txBox="1"/>
            <p:nvPr/>
          </p:nvSpPr>
          <p:spPr>
            <a:xfrm>
              <a:off x="3323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kern="0" dirty="0">
                  <a:solidFill>
                    <a:srgbClr val="0070C0"/>
                  </a:solidFill>
                  <a:latin typeface="Tahoma"/>
                </a:rPr>
                <a:t>A</a:t>
              </a:r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A82385F-9176-4F99-A4AB-4764367D6696}"/>
                </a:ext>
              </a:extLst>
            </p:cNvPr>
            <p:cNvSpPr txBox="1"/>
            <p:nvPr/>
          </p:nvSpPr>
          <p:spPr>
            <a:xfrm>
              <a:off x="3704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R</a:t>
              </a:r>
              <a:endParaRPr lang="en-US" dirty="0"/>
            </a:p>
          </p:txBody>
        </p:sp>
      </p:grpSp>
      <p:sp>
        <p:nvSpPr>
          <p:cNvPr id="143" name="Oval 142">
            <a:extLst>
              <a:ext uri="{FF2B5EF4-FFF2-40B4-BE49-F238E27FC236}">
                <a16:creationId xmlns:a16="http://schemas.microsoft.com/office/drawing/2014/main" id="{5367EF07-ABD2-4134-92CE-12C6D24433EF}"/>
              </a:ext>
            </a:extLst>
          </p:cNvPr>
          <p:cNvSpPr/>
          <p:nvPr/>
        </p:nvSpPr>
        <p:spPr>
          <a:xfrm rot="16200000" flipH="1" flipV="1">
            <a:off x="4517508" y="4826329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707F7DD-1F41-4525-8A66-61B68E86B138}"/>
                  </a:ext>
                </a:extLst>
              </p:cNvPr>
              <p:cNvSpPr txBox="1"/>
              <p:nvPr/>
            </p:nvSpPr>
            <p:spPr>
              <a:xfrm>
                <a:off x="5379538" y="4072242"/>
                <a:ext cx="3459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707F7DD-1F41-4525-8A66-61B68E86B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538" y="4072242"/>
                <a:ext cx="345966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303FA40C-61E5-4B9D-A6D9-DE56773A652F}"/>
                  </a:ext>
                </a:extLst>
              </p:cNvPr>
              <p:cNvSpPr txBox="1"/>
              <p:nvPr/>
            </p:nvSpPr>
            <p:spPr>
              <a:xfrm>
                <a:off x="4572000" y="3405552"/>
                <a:ext cx="4166216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303FA40C-61E5-4B9D-A6D9-DE56773A6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05552"/>
                <a:ext cx="4166216" cy="445635"/>
              </a:xfrm>
              <a:prstGeom prst="rect">
                <a:avLst/>
              </a:prstGeom>
              <a:blipFill>
                <a:blip r:embed="rId7"/>
                <a:stretch>
                  <a:fillRect t="-411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EACD96A-F45A-4609-ADEC-8DDAF7EE269C}"/>
              </a:ext>
            </a:extLst>
          </p:cNvPr>
          <p:cNvCxnSpPr>
            <a:cxnSpLocks/>
          </p:cNvCxnSpPr>
          <p:nvPr/>
        </p:nvCxnSpPr>
        <p:spPr bwMode="auto">
          <a:xfrm flipH="1">
            <a:off x="3902768" y="489906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5EC9A9C-480E-4DCD-B59A-32B80F6F401A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500" y="4879896"/>
            <a:ext cx="1335503" cy="117741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7C6F521A-9CBA-424A-9289-F531B3D42043}"/>
              </a:ext>
            </a:extLst>
          </p:cNvPr>
          <p:cNvCxnSpPr>
            <a:cxnSpLocks/>
          </p:cNvCxnSpPr>
          <p:nvPr/>
        </p:nvCxnSpPr>
        <p:spPr bwMode="auto">
          <a:xfrm flipH="1">
            <a:off x="4243159" y="4887642"/>
            <a:ext cx="8801" cy="114694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FCA5492E-09F4-49A9-BF9B-1EAB0567BCEB}"/>
              </a:ext>
            </a:extLst>
          </p:cNvPr>
          <p:cNvCxnSpPr>
            <a:cxnSpLocks/>
          </p:cNvCxnSpPr>
          <p:nvPr/>
        </p:nvCxnSpPr>
        <p:spPr bwMode="auto">
          <a:xfrm flipH="1">
            <a:off x="3556058" y="4880022"/>
            <a:ext cx="665422" cy="115456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6BCD506-7387-450A-9BF4-747BD1A8EFE0}"/>
              </a:ext>
            </a:extLst>
          </p:cNvPr>
          <p:cNvCxnSpPr>
            <a:cxnSpLocks/>
          </p:cNvCxnSpPr>
          <p:nvPr/>
        </p:nvCxnSpPr>
        <p:spPr bwMode="auto">
          <a:xfrm flipH="1">
            <a:off x="3130638" y="4880022"/>
            <a:ext cx="1083222" cy="116980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0D534521-3F00-4B80-AFD5-ADC4E223261E}"/>
              </a:ext>
            </a:extLst>
          </p:cNvPr>
          <p:cNvCxnSpPr>
            <a:cxnSpLocks/>
          </p:cNvCxnSpPr>
          <p:nvPr/>
        </p:nvCxnSpPr>
        <p:spPr bwMode="auto">
          <a:xfrm flipH="1">
            <a:off x="4263390" y="4910056"/>
            <a:ext cx="285491" cy="115106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3D3385B-AEED-4427-B5B1-C566DD77F151}"/>
              </a:ext>
            </a:extLst>
          </p:cNvPr>
          <p:cNvCxnSpPr>
            <a:cxnSpLocks/>
            <a:endCxn id="62" idx="7"/>
          </p:cNvCxnSpPr>
          <p:nvPr/>
        </p:nvCxnSpPr>
        <p:spPr bwMode="auto">
          <a:xfrm flipH="1">
            <a:off x="2838710" y="4895600"/>
            <a:ext cx="1687571" cy="1198332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2713986-FD73-4A1D-B5B1-C0BF7DF9DB91}"/>
              </a:ext>
            </a:extLst>
          </p:cNvPr>
          <p:cNvCxnSpPr>
            <a:cxnSpLocks/>
            <a:stCxn id="143" idx="5"/>
            <a:endCxn id="61" idx="1"/>
          </p:cNvCxnSpPr>
          <p:nvPr/>
        </p:nvCxnSpPr>
        <p:spPr bwMode="auto">
          <a:xfrm flipH="1">
            <a:off x="3193643" y="4894923"/>
            <a:ext cx="1335634" cy="114218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5E5F231-0B4E-4C91-8001-B32DCAC69CC1}"/>
              </a:ext>
            </a:extLst>
          </p:cNvPr>
          <p:cNvCxnSpPr>
            <a:cxnSpLocks/>
            <a:stCxn id="143" idx="5"/>
          </p:cNvCxnSpPr>
          <p:nvPr/>
        </p:nvCxnSpPr>
        <p:spPr bwMode="auto">
          <a:xfrm flipH="1">
            <a:off x="3912871" y="4894923"/>
            <a:ext cx="616406" cy="1143339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E4A3DC64-DF2C-49FD-A9C9-14F14BE456B5}"/>
              </a:ext>
            </a:extLst>
          </p:cNvPr>
          <p:cNvCxnSpPr>
            <a:cxnSpLocks/>
            <a:stCxn id="143" idx="5"/>
            <a:endCxn id="60" idx="1"/>
          </p:cNvCxnSpPr>
          <p:nvPr/>
        </p:nvCxnSpPr>
        <p:spPr bwMode="auto">
          <a:xfrm flipH="1">
            <a:off x="3548576" y="4894923"/>
            <a:ext cx="980701" cy="114218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DB1C0AA-F947-46BF-A5C0-0315BCE73C17}"/>
              </a:ext>
            </a:extLst>
          </p:cNvPr>
          <p:cNvCxnSpPr>
            <a:cxnSpLocks/>
          </p:cNvCxnSpPr>
          <p:nvPr/>
        </p:nvCxnSpPr>
        <p:spPr bwMode="auto">
          <a:xfrm>
            <a:off x="2825720" y="4883977"/>
            <a:ext cx="317530" cy="116571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5247E389-FD66-4517-93EC-111D496ED8E0}"/>
              </a:ext>
            </a:extLst>
          </p:cNvPr>
          <p:cNvCxnSpPr>
            <a:cxnSpLocks/>
          </p:cNvCxnSpPr>
          <p:nvPr/>
        </p:nvCxnSpPr>
        <p:spPr bwMode="auto">
          <a:xfrm flipH="1">
            <a:off x="2800350" y="4910647"/>
            <a:ext cx="11432" cy="111618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F024741-9E16-47FE-A722-CB53CC3AE047}"/>
              </a:ext>
            </a:extLst>
          </p:cNvPr>
          <p:cNvCxnSpPr>
            <a:cxnSpLocks/>
            <a:endCxn id="63" idx="3"/>
          </p:cNvCxnSpPr>
          <p:nvPr/>
        </p:nvCxnSpPr>
        <p:spPr bwMode="auto">
          <a:xfrm>
            <a:off x="2843895" y="4865229"/>
            <a:ext cx="1002789" cy="1171878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0EA3349-BD2E-40E3-8C84-299993D1D70F}"/>
              </a:ext>
            </a:extLst>
          </p:cNvPr>
          <p:cNvCxnSpPr>
            <a:cxnSpLocks/>
            <a:endCxn id="60" idx="3"/>
          </p:cNvCxnSpPr>
          <p:nvPr/>
        </p:nvCxnSpPr>
        <p:spPr bwMode="auto">
          <a:xfrm>
            <a:off x="2821910" y="4872547"/>
            <a:ext cx="669841" cy="116456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F7A2D3C0-7946-416A-9705-01D667E71EBA}"/>
              </a:ext>
            </a:extLst>
          </p:cNvPr>
          <p:cNvCxnSpPr>
            <a:cxnSpLocks/>
            <a:endCxn id="64" idx="3"/>
          </p:cNvCxnSpPr>
          <p:nvPr/>
        </p:nvCxnSpPr>
        <p:spPr bwMode="auto">
          <a:xfrm>
            <a:off x="2852925" y="4857301"/>
            <a:ext cx="1348692" cy="117980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C7589820-506F-48E0-98DD-EC3CD4B30289}"/>
              </a:ext>
            </a:extLst>
          </p:cNvPr>
          <p:cNvGrpSpPr/>
          <p:nvPr/>
        </p:nvGrpSpPr>
        <p:grpSpPr>
          <a:xfrm>
            <a:off x="2813703" y="3501248"/>
            <a:ext cx="1743986" cy="1412355"/>
            <a:chOff x="2813703" y="3219896"/>
            <a:chExt cx="1743986" cy="1412355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64E5B26-F6F0-4C3E-BB9E-CFE5C36C920F}"/>
                </a:ext>
              </a:extLst>
            </p:cNvPr>
            <p:cNvGrpSpPr/>
            <p:nvPr/>
          </p:nvGrpSpPr>
          <p:grpSpPr>
            <a:xfrm>
              <a:off x="2926704" y="3219896"/>
              <a:ext cx="1190070" cy="437703"/>
              <a:chOff x="1447802" y="3296096"/>
              <a:chExt cx="1190070" cy="437703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38D53E8-7B97-41E9-B196-B1818407011E}"/>
                  </a:ext>
                </a:extLst>
              </p:cNvPr>
              <p:cNvSpPr/>
              <p:nvPr/>
            </p:nvSpPr>
            <p:spPr>
              <a:xfrm rot="16200000" flipH="1" flipV="1">
                <a:off x="1823985" y="2919913"/>
                <a:ext cx="437703" cy="1190070"/>
              </a:xfrm>
              <a:prstGeom prst="rect">
                <a:avLst/>
              </a:prstGeom>
              <a:solidFill>
                <a:srgbClr val="79C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F4595D8-CB38-4B29-A0BF-20BD89B8DB29}"/>
                  </a:ext>
                </a:extLst>
              </p:cNvPr>
              <p:cNvSpPr/>
              <p:nvPr/>
            </p:nvSpPr>
            <p:spPr>
              <a:xfrm rot="16200000" flipH="1" flipV="1">
                <a:off x="2354108" y="3477483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EB4BE03-0CA9-4198-917C-51A8A90D94AE}"/>
                  </a:ext>
                </a:extLst>
              </p:cNvPr>
              <p:cNvSpPr/>
              <p:nvPr/>
            </p:nvSpPr>
            <p:spPr>
              <a:xfrm rot="16200000" flipH="1" flipV="1">
                <a:off x="1999175" y="3477483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B9DDBE3-93B5-4775-8FE9-A7BEAD492348}"/>
                  </a:ext>
                </a:extLst>
              </p:cNvPr>
              <p:cNvSpPr/>
              <p:nvPr/>
            </p:nvSpPr>
            <p:spPr>
              <a:xfrm rot="16200000" flipH="1" flipV="1">
                <a:off x="1644242" y="3477483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BEE8B03-4BAB-4BA3-9B74-3B08FF5CEED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174353" y="3417425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3BE9F58-589F-4CEE-9667-C3978897B15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36303" y="3440430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1031BA4-CC4D-460A-BFFE-904A6EA1FB5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14743" y="3467100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1C3DB6F-3663-403A-9266-806415F711E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27643" y="3451860"/>
              <a:ext cx="651510" cy="110109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C38CA80-9459-406A-8E74-86B9F760308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13703" y="3429000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771EF0E-A08D-40B6-BB82-2CE02F2A017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75653" y="3452005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81776F3-7636-4333-BEBB-A67DBA569B3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154093" y="3478675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FB08B98-4298-473E-8B33-F14578F459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71843" y="3440575"/>
              <a:ext cx="697230" cy="112014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936BA23-EFB4-41B7-A5C6-55B1D4B3134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29983" y="3436475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384F3AE-3BD7-48CE-839C-7E14C72DE0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91933" y="3459480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742F234-A289-48C6-8CB9-F39944104C4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870373" y="3486150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E54ABC02-670C-4F22-97C2-47C24FECBE3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183273" y="3470910"/>
              <a:ext cx="651510" cy="110109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8861083-5CED-4768-9439-35B426E0578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50479" y="3422089"/>
              <a:ext cx="1002667" cy="1141243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7431FF0-68CB-4A1E-B143-6DBAFFCA7964}"/>
                </a:ext>
              </a:extLst>
            </p:cNvPr>
            <p:cNvCxnSpPr>
              <a:cxnSpLocks/>
              <a:stCxn id="137" idx="2"/>
              <a:endCxn id="143" idx="3"/>
            </p:cNvCxnSpPr>
            <p:nvPr/>
          </p:nvCxnSpPr>
          <p:spPr bwMode="auto">
            <a:xfrm>
              <a:off x="3518258" y="3401283"/>
              <a:ext cx="1011019" cy="1155463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01E43A81-B1B4-424B-A95B-15C671E2F717}"/>
                </a:ext>
              </a:extLst>
            </p:cNvPr>
            <p:cNvGrpSpPr/>
            <p:nvPr/>
          </p:nvGrpSpPr>
          <p:grpSpPr>
            <a:xfrm>
              <a:off x="3203507" y="3429000"/>
              <a:ext cx="1354182" cy="1203251"/>
              <a:chOff x="3203507" y="3429000"/>
              <a:chExt cx="1354182" cy="1203251"/>
            </a:xfrm>
          </p:grpSpPr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8CBCC481-1EC8-41F1-A819-68A4CA0790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532493" y="3429000"/>
                <a:ext cx="697230" cy="112014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33C04738-048F-43B5-9B53-32C92EEB9DC0}"/>
                  </a:ext>
                </a:extLst>
              </p:cNvPr>
              <p:cNvCxnSpPr>
                <a:cxnSpLocks/>
                <a:stCxn id="138" idx="0"/>
                <a:endCxn id="106" idx="3"/>
              </p:cNvCxnSpPr>
              <p:nvPr/>
            </p:nvCxnSpPr>
            <p:spPr bwMode="auto">
              <a:xfrm>
                <a:off x="3203507" y="3441465"/>
                <a:ext cx="998110" cy="1190786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52F30E-C854-4EE8-87E4-CECB7B6C3549}"/>
                  </a:ext>
                </a:extLst>
              </p:cNvPr>
              <p:cNvCxnSpPr>
                <a:cxnSpLocks/>
                <a:stCxn id="136" idx="7"/>
                <a:endCxn id="143" idx="2"/>
              </p:cNvCxnSpPr>
              <p:nvPr/>
            </p:nvCxnSpPr>
            <p:spPr bwMode="auto">
              <a:xfrm>
                <a:off x="3901604" y="3469877"/>
                <a:ext cx="656085" cy="115130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D817F75-FF40-41B5-9A08-1108E2C88697}"/>
                  </a:ext>
                </a:extLst>
              </p:cNvPr>
              <p:cNvCxnSpPr>
                <a:cxnSpLocks/>
                <a:stCxn id="138" idx="0"/>
                <a:endCxn id="143" idx="3"/>
              </p:cNvCxnSpPr>
              <p:nvPr/>
            </p:nvCxnSpPr>
            <p:spPr bwMode="auto">
              <a:xfrm>
                <a:off x="3203507" y="3441465"/>
                <a:ext cx="1325770" cy="1115281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805C23-B302-47F2-BE93-E86C8A601F4D}"/>
              </a:ext>
            </a:extLst>
          </p:cNvPr>
          <p:cNvCxnSpPr/>
          <p:nvPr/>
        </p:nvCxnSpPr>
        <p:spPr bwMode="auto">
          <a:xfrm flipV="1">
            <a:off x="5943600" y="3851187"/>
            <a:ext cx="457200" cy="77356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1805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4AE2-9333-4EF5-9912-B53E339E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280400" cy="1143000"/>
          </a:xfrm>
        </p:spPr>
        <p:txBody>
          <a:bodyPr/>
          <a:lstStyle/>
          <a:p>
            <a:r>
              <a:rPr lang="en-US" sz="3600" dirty="0"/>
              <a:t>Alternative: Learn the features!</a:t>
            </a:r>
            <a:br>
              <a:rPr lang="en-US" sz="3600" dirty="0"/>
            </a:br>
            <a:r>
              <a:rPr lang="en-US" sz="3600" dirty="0"/>
              <a:t>(“representation learning”)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CE00E-B52B-479B-9BC5-45C2FFBCD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606459"/>
            <a:ext cx="8534400" cy="4648200"/>
          </a:xfrm>
        </p:spPr>
        <p:txBody>
          <a:bodyPr/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Composing linear </a:t>
            </a:r>
            <a:r>
              <a:rPr lang="en-US" sz="2000" dirty="0"/>
              <a:t>(or affine) </a:t>
            </a:r>
            <a:r>
              <a:rPr lang="en-US" sz="2400" dirty="0"/>
              <a:t>functions remains linear </a:t>
            </a:r>
            <a:r>
              <a:rPr lang="en-US" sz="2000" dirty="0"/>
              <a:t>(or affine).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sometimes that’s not enough.  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219EE-45D4-4D4A-8A5D-E400328DFC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4C88-A978-44AA-B38B-7A520ABD92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756F0A2-A575-47E9-8822-955B8ED3577E}"/>
              </a:ext>
            </a:extLst>
          </p:cNvPr>
          <p:cNvGrpSpPr/>
          <p:nvPr/>
        </p:nvGrpSpPr>
        <p:grpSpPr>
          <a:xfrm>
            <a:off x="609600" y="3352800"/>
            <a:ext cx="1143000" cy="1759362"/>
            <a:chOff x="685801" y="3441348"/>
            <a:chExt cx="1143000" cy="1759362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989EB43-18C5-4349-AE7F-AEBEF0D20BEC}"/>
                </a:ext>
              </a:extLst>
            </p:cNvPr>
            <p:cNvSpPr/>
            <p:nvPr/>
          </p:nvSpPr>
          <p:spPr>
            <a:xfrm rot="16200000" flipH="1" flipV="1">
              <a:off x="1267261" y="4201542"/>
              <a:ext cx="272729" cy="850350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0B50CB-8B93-47DA-B285-5432EEB88709}"/>
                </a:ext>
              </a:extLst>
            </p:cNvPr>
            <p:cNvSpPr/>
            <p:nvPr/>
          </p:nvSpPr>
          <p:spPr>
            <a:xfrm rot="16200000" flipH="1" flipV="1">
              <a:off x="1629717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68CE78E0-0EEF-4C93-BADA-DDD9EC2C7EA5}"/>
                </a:ext>
              </a:extLst>
            </p:cNvPr>
            <p:cNvSpPr/>
            <p:nvPr/>
          </p:nvSpPr>
          <p:spPr>
            <a:xfrm rot="16200000" flipH="1" flipV="1">
              <a:off x="1122491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11D82977-F51C-47BE-AC03-85B57A77D46C}"/>
                </a:ext>
              </a:extLst>
            </p:cNvPr>
            <p:cNvSpPr/>
            <p:nvPr/>
          </p:nvSpPr>
          <p:spPr>
            <a:xfrm rot="16200000" flipH="1" flipV="1">
              <a:off x="1267676" y="3741188"/>
              <a:ext cx="272729" cy="346672"/>
            </a:xfrm>
            <a:prstGeom prst="rect">
              <a:avLst/>
            </a:prstGeom>
            <a:solidFill>
              <a:srgbClr val="79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68A7277-B6E4-4A38-B31E-D2D41B79D803}"/>
                </a:ext>
              </a:extLst>
            </p:cNvPr>
            <p:cNvSpPr/>
            <p:nvPr/>
          </p:nvSpPr>
          <p:spPr>
            <a:xfrm rot="16200000" flipH="1" flipV="1">
              <a:off x="1374743" y="3887505"/>
              <a:ext cx="50073" cy="5742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CB0C4EF-DDDD-4FBE-AEF1-BF4DD66ECA7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49961" y="3908450"/>
              <a:ext cx="242087" cy="700414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A8C0659-1663-4014-B19E-D9E30755EB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08588" y="3922784"/>
              <a:ext cx="231403" cy="68608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34A42D24-F7FD-4779-8888-39DF239617D8}"/>
                </a:ext>
              </a:extLst>
            </p:cNvPr>
            <p:cNvSpPr/>
            <p:nvPr/>
          </p:nvSpPr>
          <p:spPr>
            <a:xfrm rot="16200000" flipH="1" flipV="1">
              <a:off x="810235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0949831C-E62B-40B2-B2E1-23FE3ECEC466}"/>
                    </a:ext>
                  </a:extLst>
                </p:cNvPr>
                <p:cNvSpPr txBox="1"/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0949831C-E62B-40B2-B2E1-23FE3ECEC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blipFill>
                  <a:blip r:embed="rId4"/>
                  <a:stretch>
                    <a:fillRect r="-80000" b="-439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CD9E75E-A201-4C8D-9F11-909804DD953B}"/>
                </a:ext>
              </a:extLst>
            </p:cNvPr>
            <p:cNvSpPr txBox="1"/>
            <p:nvPr/>
          </p:nvSpPr>
          <p:spPr>
            <a:xfrm>
              <a:off x="1241851" y="3441348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0070C0"/>
                  </a:solidFill>
                  <a:latin typeface="Tahoma"/>
                </a:rPr>
                <a:t>5</a:t>
              </a:r>
              <a:endParaRPr lang="en-US" sz="14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41EC564E-A7F1-43BF-B7AC-12F69581485C}"/>
                </a:ext>
              </a:extLst>
            </p:cNvPr>
            <p:cNvSpPr txBox="1"/>
            <p:nvPr/>
          </p:nvSpPr>
          <p:spPr>
            <a:xfrm>
              <a:off x="990600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0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321A592-594E-4347-9059-DDB5DE9CA1B9}"/>
                </a:ext>
              </a:extLst>
            </p:cNvPr>
            <p:cNvSpPr txBox="1"/>
            <p:nvPr/>
          </p:nvSpPr>
          <p:spPr>
            <a:xfrm>
              <a:off x="1556561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0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B7DB2C5-BF59-4096-8646-87CCE2B5627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42010" y="3902958"/>
              <a:ext cx="532670" cy="703332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203C3715-1420-4163-A045-4AF7273F513C}"/>
              </a:ext>
            </a:extLst>
          </p:cNvPr>
          <p:cNvGrpSpPr/>
          <p:nvPr/>
        </p:nvGrpSpPr>
        <p:grpSpPr>
          <a:xfrm>
            <a:off x="4572000" y="3352800"/>
            <a:ext cx="1143000" cy="1759362"/>
            <a:chOff x="685801" y="3441348"/>
            <a:chExt cx="1143000" cy="1759362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DB234F8-7582-4DCE-9926-12309A15C298}"/>
                </a:ext>
              </a:extLst>
            </p:cNvPr>
            <p:cNvSpPr/>
            <p:nvPr/>
          </p:nvSpPr>
          <p:spPr>
            <a:xfrm rot="16200000" flipH="1" flipV="1">
              <a:off x="1267261" y="4201542"/>
              <a:ext cx="272729" cy="850350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44F7304A-C9A0-4595-A03F-62E7FD925C90}"/>
                </a:ext>
              </a:extLst>
            </p:cNvPr>
            <p:cNvSpPr/>
            <p:nvPr/>
          </p:nvSpPr>
          <p:spPr>
            <a:xfrm rot="16200000" flipH="1" flipV="1">
              <a:off x="1629717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5CDF2791-34F7-42B1-A3C4-D11187F0F6BB}"/>
                </a:ext>
              </a:extLst>
            </p:cNvPr>
            <p:cNvSpPr/>
            <p:nvPr/>
          </p:nvSpPr>
          <p:spPr>
            <a:xfrm rot="16200000" flipH="1" flipV="1">
              <a:off x="1122491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EA78ECA-39D6-4DFD-99C8-5A53FF9FFCB7}"/>
                </a:ext>
              </a:extLst>
            </p:cNvPr>
            <p:cNvSpPr/>
            <p:nvPr/>
          </p:nvSpPr>
          <p:spPr>
            <a:xfrm rot="16200000" flipH="1" flipV="1">
              <a:off x="1267676" y="3741188"/>
              <a:ext cx="272729" cy="346672"/>
            </a:xfrm>
            <a:prstGeom prst="rect">
              <a:avLst/>
            </a:prstGeom>
            <a:solidFill>
              <a:srgbClr val="79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3AF7A1DD-CD44-4B40-8F41-7C5ACF2FF3E0}"/>
                </a:ext>
              </a:extLst>
            </p:cNvPr>
            <p:cNvSpPr/>
            <p:nvPr/>
          </p:nvSpPr>
          <p:spPr>
            <a:xfrm rot="16200000" flipH="1" flipV="1">
              <a:off x="1374743" y="3887505"/>
              <a:ext cx="50073" cy="5742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75F4DE9-9528-4B88-908A-077F600BE75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49961" y="3908450"/>
              <a:ext cx="242087" cy="700414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9F3F0D1-6374-47B1-9E41-15D9C994EC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08588" y="3922784"/>
              <a:ext cx="231403" cy="686080"/>
            </a:xfrm>
            <a:prstGeom prst="lin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EC6A266F-2B5B-43CA-875F-1DABFD9AE99E}"/>
                </a:ext>
              </a:extLst>
            </p:cNvPr>
            <p:cNvSpPr/>
            <p:nvPr/>
          </p:nvSpPr>
          <p:spPr>
            <a:xfrm rot="16200000" flipH="1" flipV="1">
              <a:off x="810235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952E7875-BCA2-4C6A-9BEF-8CE742411D10}"/>
                    </a:ext>
                  </a:extLst>
                </p:cNvPr>
                <p:cNvSpPr txBox="1"/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952E7875-BCA2-4C6A-9BEF-8CE742411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blipFill>
                  <a:blip r:embed="rId4"/>
                  <a:stretch>
                    <a:fillRect r="-80000" b="-439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D1D913E-EB12-4053-9366-52C86D3BE7EB}"/>
                </a:ext>
              </a:extLst>
            </p:cNvPr>
            <p:cNvSpPr txBox="1"/>
            <p:nvPr/>
          </p:nvSpPr>
          <p:spPr>
            <a:xfrm>
              <a:off x="1241851" y="3441348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0070C0"/>
                  </a:solidFill>
                  <a:latin typeface="Tahoma"/>
                </a:rPr>
                <a:t>7</a:t>
              </a:r>
              <a:endParaRPr lang="en-US" sz="1400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FC24591-F232-4F6F-B3D1-AD1A3B28140C}"/>
                </a:ext>
              </a:extLst>
            </p:cNvPr>
            <p:cNvSpPr txBox="1"/>
            <p:nvPr/>
          </p:nvSpPr>
          <p:spPr>
            <a:xfrm>
              <a:off x="990600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0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4040A00-8B14-489A-A42D-EEBAD54C961E}"/>
                </a:ext>
              </a:extLst>
            </p:cNvPr>
            <p:cNvSpPr txBox="1"/>
            <p:nvPr/>
          </p:nvSpPr>
          <p:spPr>
            <a:xfrm>
              <a:off x="1556561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1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BCB77638-08D8-4063-A186-F4AD63639A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42010" y="3902958"/>
              <a:ext cx="532670" cy="703332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E610B25-81F5-4565-AC96-2D8DD31F977F}"/>
              </a:ext>
            </a:extLst>
          </p:cNvPr>
          <p:cNvGrpSpPr/>
          <p:nvPr/>
        </p:nvGrpSpPr>
        <p:grpSpPr>
          <a:xfrm>
            <a:off x="2590800" y="3352800"/>
            <a:ext cx="1143000" cy="1759362"/>
            <a:chOff x="685801" y="3441348"/>
            <a:chExt cx="1143000" cy="1759362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848FCAFE-E396-460F-AF2D-44C3DE0B61F0}"/>
                </a:ext>
              </a:extLst>
            </p:cNvPr>
            <p:cNvSpPr/>
            <p:nvPr/>
          </p:nvSpPr>
          <p:spPr>
            <a:xfrm rot="16200000" flipH="1" flipV="1">
              <a:off x="1267261" y="4201542"/>
              <a:ext cx="272729" cy="850350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7370CE25-4D9B-47E3-BC72-206CDC6E26D7}"/>
                </a:ext>
              </a:extLst>
            </p:cNvPr>
            <p:cNvSpPr/>
            <p:nvPr/>
          </p:nvSpPr>
          <p:spPr>
            <a:xfrm rot="16200000" flipH="1" flipV="1">
              <a:off x="1629717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86FD264A-7182-43A1-A691-BF02718B4971}"/>
                </a:ext>
              </a:extLst>
            </p:cNvPr>
            <p:cNvSpPr/>
            <p:nvPr/>
          </p:nvSpPr>
          <p:spPr>
            <a:xfrm rot="16200000" flipH="1" flipV="1">
              <a:off x="1122491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97F68125-8640-4FAF-81E3-75CC26DA43A7}"/>
                </a:ext>
              </a:extLst>
            </p:cNvPr>
            <p:cNvSpPr/>
            <p:nvPr/>
          </p:nvSpPr>
          <p:spPr>
            <a:xfrm rot="16200000" flipH="1" flipV="1">
              <a:off x="1267676" y="3741188"/>
              <a:ext cx="272729" cy="346672"/>
            </a:xfrm>
            <a:prstGeom prst="rect">
              <a:avLst/>
            </a:prstGeom>
            <a:solidFill>
              <a:srgbClr val="79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A3ED7B11-380F-4F3B-BF65-99B65C7BD466}"/>
                </a:ext>
              </a:extLst>
            </p:cNvPr>
            <p:cNvSpPr/>
            <p:nvPr/>
          </p:nvSpPr>
          <p:spPr>
            <a:xfrm rot="16200000" flipH="1" flipV="1">
              <a:off x="1374743" y="3887505"/>
              <a:ext cx="50073" cy="5742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F6715F5-0906-4538-A579-B10435CC5D3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49961" y="3908450"/>
              <a:ext cx="242087" cy="700414"/>
            </a:xfrm>
            <a:prstGeom prst="lin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B23C4CE-FF14-4A39-942D-67E1E3538F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08588" y="3922784"/>
              <a:ext cx="231403" cy="68608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634DB8F-2D9F-416C-913F-E3797EE5EE48}"/>
                </a:ext>
              </a:extLst>
            </p:cNvPr>
            <p:cNvSpPr/>
            <p:nvPr/>
          </p:nvSpPr>
          <p:spPr>
            <a:xfrm rot="16200000" flipH="1" flipV="1">
              <a:off x="810235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9C5F2C5D-4C81-49C7-86E3-4C62E36E0D48}"/>
                    </a:ext>
                  </a:extLst>
                </p:cNvPr>
                <p:cNvSpPr txBox="1"/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9C5F2C5D-4C81-49C7-86E3-4C62E36E0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blipFill>
                  <a:blip r:embed="rId4"/>
                  <a:stretch>
                    <a:fillRect r="-80000" b="-439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39AC235A-10B0-4E5F-A001-5D17A41FB567}"/>
                </a:ext>
              </a:extLst>
            </p:cNvPr>
            <p:cNvSpPr txBox="1"/>
            <p:nvPr/>
          </p:nvSpPr>
          <p:spPr>
            <a:xfrm>
              <a:off x="1241851" y="3441348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0070C0"/>
                  </a:solidFill>
                  <a:latin typeface="Tahoma"/>
                </a:rPr>
                <a:t>8</a:t>
              </a:r>
              <a:endParaRPr lang="en-US" sz="1400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DC8C0C1-770B-493D-8385-E58F0428C3B4}"/>
                </a:ext>
              </a:extLst>
            </p:cNvPr>
            <p:cNvSpPr txBox="1"/>
            <p:nvPr/>
          </p:nvSpPr>
          <p:spPr>
            <a:xfrm>
              <a:off x="990600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1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271BE6FB-E649-4269-946A-0C7901E4DB7B}"/>
                </a:ext>
              </a:extLst>
            </p:cNvPr>
            <p:cNvSpPr txBox="1"/>
            <p:nvPr/>
          </p:nvSpPr>
          <p:spPr>
            <a:xfrm>
              <a:off x="1556561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0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50FE9A57-1EAC-4E58-8F64-9493FFDFCB0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42010" y="3902958"/>
              <a:ext cx="532670" cy="703332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534B4E10-896C-42C2-863C-E6FD43D887D2}"/>
              </a:ext>
            </a:extLst>
          </p:cNvPr>
          <p:cNvGrpSpPr/>
          <p:nvPr/>
        </p:nvGrpSpPr>
        <p:grpSpPr>
          <a:xfrm>
            <a:off x="6553200" y="3352800"/>
            <a:ext cx="1143000" cy="1759362"/>
            <a:chOff x="685801" y="3441348"/>
            <a:chExt cx="1143000" cy="1759362"/>
          </a:xfrm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F295085F-45C6-4E52-A380-476AD8F4C81F}"/>
                </a:ext>
              </a:extLst>
            </p:cNvPr>
            <p:cNvSpPr/>
            <p:nvPr/>
          </p:nvSpPr>
          <p:spPr>
            <a:xfrm rot="16200000" flipH="1" flipV="1">
              <a:off x="1267261" y="4201542"/>
              <a:ext cx="272729" cy="850350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8AEEAEB-016C-432B-BB91-6F1C9C1583C1}"/>
                </a:ext>
              </a:extLst>
            </p:cNvPr>
            <p:cNvSpPr/>
            <p:nvPr/>
          </p:nvSpPr>
          <p:spPr>
            <a:xfrm rot="16200000" flipH="1" flipV="1">
              <a:off x="1629717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A3E3E69C-5ADE-467C-8C61-7BBA3D267DF8}"/>
                </a:ext>
              </a:extLst>
            </p:cNvPr>
            <p:cNvSpPr/>
            <p:nvPr/>
          </p:nvSpPr>
          <p:spPr>
            <a:xfrm rot="16200000" flipH="1" flipV="1">
              <a:off x="1122491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6642FD9A-D370-4AC7-AEC3-10A74D2F43DC}"/>
                </a:ext>
              </a:extLst>
            </p:cNvPr>
            <p:cNvSpPr/>
            <p:nvPr/>
          </p:nvSpPr>
          <p:spPr>
            <a:xfrm rot="16200000" flipH="1" flipV="1">
              <a:off x="1267676" y="3741188"/>
              <a:ext cx="272729" cy="346672"/>
            </a:xfrm>
            <a:prstGeom prst="rect">
              <a:avLst/>
            </a:prstGeom>
            <a:solidFill>
              <a:srgbClr val="79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69A47DC-9B29-4D44-8E44-9AF68A80A3D9}"/>
                </a:ext>
              </a:extLst>
            </p:cNvPr>
            <p:cNvSpPr/>
            <p:nvPr/>
          </p:nvSpPr>
          <p:spPr>
            <a:xfrm rot="16200000" flipH="1" flipV="1">
              <a:off x="1374743" y="3887505"/>
              <a:ext cx="50073" cy="5742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3A56362A-B4EF-497F-924F-0DB5A9E8E41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49961" y="3908450"/>
              <a:ext cx="242087" cy="700414"/>
            </a:xfrm>
            <a:prstGeom prst="lin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5C6F876-8ACC-4C14-8E12-7E3C3AD714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08588" y="3922784"/>
              <a:ext cx="231403" cy="686080"/>
            </a:xfrm>
            <a:prstGeom prst="lin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DF35F1DC-22B8-47F5-8A72-059FD55AEE89}"/>
                </a:ext>
              </a:extLst>
            </p:cNvPr>
            <p:cNvSpPr/>
            <p:nvPr/>
          </p:nvSpPr>
          <p:spPr>
            <a:xfrm rot="16200000" flipH="1" flipV="1">
              <a:off x="810235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C8DA5585-BAFC-4CBC-9EE7-39D77B76A949}"/>
                    </a:ext>
                  </a:extLst>
                </p:cNvPr>
                <p:cNvSpPr txBox="1"/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C8DA5585-BAFC-4CBC-9EE7-39D77B76A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blipFill>
                  <a:blip r:embed="rId4"/>
                  <a:stretch>
                    <a:fillRect r="-80000" b="-439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39850D4-8F28-49A3-B6F7-4B4D9F7E7D4D}"/>
                </a:ext>
              </a:extLst>
            </p:cNvPr>
            <p:cNvSpPr txBox="1"/>
            <p:nvPr/>
          </p:nvSpPr>
          <p:spPr>
            <a:xfrm>
              <a:off x="1241851" y="3441348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0070C0"/>
                  </a:solidFill>
                  <a:latin typeface="Tahoma"/>
                </a:rPr>
                <a:t>?</a:t>
              </a:r>
              <a:endParaRPr lang="en-US" sz="1400" dirty="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4D274D1C-6788-48E8-9BCF-758F2B344496}"/>
                </a:ext>
              </a:extLst>
            </p:cNvPr>
            <p:cNvSpPr txBox="1"/>
            <p:nvPr/>
          </p:nvSpPr>
          <p:spPr>
            <a:xfrm>
              <a:off x="990600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1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7494C054-23F1-4D36-9EAF-00CEB27EC7B2}"/>
                </a:ext>
              </a:extLst>
            </p:cNvPr>
            <p:cNvSpPr txBox="1"/>
            <p:nvPr/>
          </p:nvSpPr>
          <p:spPr>
            <a:xfrm>
              <a:off x="1556561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1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9DC56359-CD5E-44CC-9C63-C7478EE3938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42010" y="3902958"/>
              <a:ext cx="532670" cy="703332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7BAC30BE-F21F-453D-8BB4-6371DDF120FB}"/>
                  </a:ext>
                </a:extLst>
              </p:cNvPr>
              <p:cNvSpPr txBox="1"/>
              <p:nvPr/>
            </p:nvSpPr>
            <p:spPr>
              <a:xfrm>
                <a:off x="7848600" y="3611498"/>
                <a:ext cx="127436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acc>
                            <m:accPr>
                              <m:chr m:val="⃗"/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1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7BAC30BE-F21F-453D-8BB4-6371DDF12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3611498"/>
                <a:ext cx="1274366" cy="338554"/>
              </a:xfrm>
              <a:prstGeom prst="rect">
                <a:avLst/>
              </a:prstGeom>
              <a:blipFill>
                <a:blip r:embed="rId5"/>
                <a:stretch>
                  <a:fillRect t="-1607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8BF24D2-914A-4897-9E34-BBB4C57B8537}"/>
                  </a:ext>
                </a:extLst>
              </p:cNvPr>
              <p:cNvSpPr txBox="1"/>
              <p:nvPr/>
            </p:nvSpPr>
            <p:spPr>
              <a:xfrm>
                <a:off x="8229600" y="4373498"/>
                <a:ext cx="33572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8BF24D2-914A-4897-9E34-BBB4C57B8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0" y="4373498"/>
                <a:ext cx="335729" cy="338554"/>
              </a:xfrm>
              <a:prstGeom prst="rect">
                <a:avLst/>
              </a:prstGeom>
              <a:blipFill>
                <a:blip r:embed="rId6"/>
                <a:stretch>
                  <a:fillRect t="-16071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0CB8B3-D57F-4028-94CB-BF41C2240CE9}"/>
                  </a:ext>
                </a:extLst>
              </p:cNvPr>
              <p:cNvSpPr txBox="1"/>
              <p:nvPr/>
            </p:nvSpPr>
            <p:spPr>
              <a:xfrm>
                <a:off x="2590800" y="5227831"/>
                <a:ext cx="12831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+3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0CB8B3-D57F-4028-94CB-BF41C2240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5227831"/>
                <a:ext cx="1283172" cy="307777"/>
              </a:xfrm>
              <a:prstGeom prst="rect">
                <a:avLst/>
              </a:prstGeom>
              <a:blipFill>
                <a:blip r:embed="rId7"/>
                <a:stretch>
                  <a:fillRect r="-47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780E9B5C-B146-4D48-84D0-55A16D77BE8E}"/>
                  </a:ext>
                </a:extLst>
              </p:cNvPr>
              <p:cNvSpPr txBox="1"/>
              <p:nvPr/>
            </p:nvSpPr>
            <p:spPr>
              <a:xfrm>
                <a:off x="4566678" y="5227831"/>
                <a:ext cx="12891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+2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780E9B5C-B146-4D48-84D0-55A16D77B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678" y="5227831"/>
                <a:ext cx="1289135" cy="307777"/>
              </a:xfrm>
              <a:prstGeom prst="rect">
                <a:avLst/>
              </a:prstGeom>
              <a:blipFill>
                <a:blip r:embed="rId8"/>
                <a:stretch>
                  <a:fillRect r="-47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4" name="TextBox 263">
            <a:extLst>
              <a:ext uri="{FF2B5EF4-FFF2-40B4-BE49-F238E27FC236}">
                <a16:creationId xmlns:a16="http://schemas.microsoft.com/office/drawing/2014/main" id="{3DA0DA81-32A6-42D0-B196-44753222A29C}"/>
              </a:ext>
            </a:extLst>
          </p:cNvPr>
          <p:cNvSpPr txBox="1"/>
          <p:nvPr/>
        </p:nvSpPr>
        <p:spPr>
          <a:xfrm>
            <a:off x="6324600" y="5169252"/>
            <a:ext cx="23463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sz="1600" kern="0" dirty="0">
                <a:solidFill>
                  <a:srgbClr val="0070C0"/>
                </a:solidFill>
                <a:latin typeface="Tahoma"/>
              </a:rPr>
              <a:t>So for this x, y can only be 5 + 3 + 2 = 10.</a:t>
            </a:r>
          </a:p>
          <a:p>
            <a:endParaRPr kumimoji="1" lang="en-US" sz="1600" kern="0" dirty="0">
              <a:solidFill>
                <a:srgbClr val="0070C0"/>
              </a:solidFill>
              <a:latin typeface="Tahoma"/>
            </a:endParaRPr>
          </a:p>
          <a:p>
            <a:r>
              <a:rPr kumimoji="1" lang="en-US" kern="0" dirty="0">
                <a:solidFill>
                  <a:srgbClr val="0070C0"/>
                </a:solidFill>
                <a:latin typeface="Tahoma"/>
              </a:rPr>
              <a:t>What if the data say something else? </a:t>
            </a:r>
            <a:r>
              <a:rPr kumimoji="1" lang="en-US" kern="0" dirty="0">
                <a:solidFill>
                  <a:srgbClr val="0070C0"/>
                </a:solidFill>
                <a:latin typeface="Tahoma"/>
                <a:sym typeface="Wingdings" panose="05000000000000000000" pitchFamily="2" charset="2"/>
              </a:rPr>
              <a:t>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21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2" grpId="0"/>
      <p:bldP spid="26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4AE2-9333-4EF5-9912-B53E339E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280400" cy="1143000"/>
          </a:xfrm>
        </p:spPr>
        <p:txBody>
          <a:bodyPr/>
          <a:lstStyle/>
          <a:p>
            <a:r>
              <a:rPr lang="en-US" sz="3600" dirty="0"/>
              <a:t>Alternative: Learn the features!</a:t>
            </a:r>
            <a:br>
              <a:rPr lang="en-US" sz="3600" dirty="0"/>
            </a:br>
            <a:r>
              <a:rPr lang="en-US" sz="3600" dirty="0"/>
              <a:t>(“representation learning”)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CE00E-B52B-479B-9BC5-45C2FFBCD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606459"/>
            <a:ext cx="8534400" cy="1810729"/>
          </a:xfrm>
        </p:spPr>
        <p:txBody>
          <a:bodyPr/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Composing linear </a:t>
            </a:r>
            <a:r>
              <a:rPr lang="en-US" sz="2000" dirty="0"/>
              <a:t>(or affine) </a:t>
            </a:r>
            <a:r>
              <a:rPr lang="en-US" sz="2400" dirty="0"/>
              <a:t>functions remains linear </a:t>
            </a:r>
            <a:r>
              <a:rPr lang="en-US" sz="2000" dirty="0"/>
              <a:t>(or affine).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sometimes that’s not enough.  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219EE-45D4-4D4A-8A5D-E400328DFC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4C88-A978-44AA-B38B-7A520ABD92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756F0A2-A575-47E9-8822-955B8ED3577E}"/>
              </a:ext>
            </a:extLst>
          </p:cNvPr>
          <p:cNvGrpSpPr/>
          <p:nvPr/>
        </p:nvGrpSpPr>
        <p:grpSpPr>
          <a:xfrm>
            <a:off x="609600" y="3352800"/>
            <a:ext cx="1143000" cy="1759362"/>
            <a:chOff x="685801" y="3441348"/>
            <a:chExt cx="1143000" cy="1759362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989EB43-18C5-4349-AE7F-AEBEF0D20BEC}"/>
                </a:ext>
              </a:extLst>
            </p:cNvPr>
            <p:cNvSpPr/>
            <p:nvPr/>
          </p:nvSpPr>
          <p:spPr>
            <a:xfrm rot="16200000" flipH="1" flipV="1">
              <a:off x="1267261" y="4201542"/>
              <a:ext cx="272729" cy="850350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0B50CB-8B93-47DA-B285-5432EEB88709}"/>
                </a:ext>
              </a:extLst>
            </p:cNvPr>
            <p:cNvSpPr/>
            <p:nvPr/>
          </p:nvSpPr>
          <p:spPr>
            <a:xfrm rot="16200000" flipH="1" flipV="1">
              <a:off x="1629717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68CE78E0-0EEF-4C93-BADA-DDD9EC2C7EA5}"/>
                </a:ext>
              </a:extLst>
            </p:cNvPr>
            <p:cNvSpPr/>
            <p:nvPr/>
          </p:nvSpPr>
          <p:spPr>
            <a:xfrm rot="16200000" flipH="1" flipV="1">
              <a:off x="1122491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11D82977-F51C-47BE-AC03-85B57A77D46C}"/>
                </a:ext>
              </a:extLst>
            </p:cNvPr>
            <p:cNvSpPr/>
            <p:nvPr/>
          </p:nvSpPr>
          <p:spPr>
            <a:xfrm rot="16200000" flipH="1" flipV="1">
              <a:off x="1267676" y="3741188"/>
              <a:ext cx="272729" cy="346672"/>
            </a:xfrm>
            <a:prstGeom prst="rect">
              <a:avLst/>
            </a:prstGeom>
            <a:solidFill>
              <a:srgbClr val="79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68A7277-B6E4-4A38-B31E-D2D41B79D803}"/>
                </a:ext>
              </a:extLst>
            </p:cNvPr>
            <p:cNvSpPr/>
            <p:nvPr/>
          </p:nvSpPr>
          <p:spPr>
            <a:xfrm rot="16200000" flipH="1" flipV="1">
              <a:off x="1374743" y="3887505"/>
              <a:ext cx="50073" cy="5742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CB0C4EF-DDDD-4FBE-AEF1-BF4DD66ECA7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49961" y="3908450"/>
              <a:ext cx="242087" cy="700414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A8C0659-1663-4014-B19E-D9E30755EB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08588" y="3922784"/>
              <a:ext cx="231403" cy="68608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34A42D24-F7FD-4779-8888-39DF239617D8}"/>
                </a:ext>
              </a:extLst>
            </p:cNvPr>
            <p:cNvSpPr/>
            <p:nvPr/>
          </p:nvSpPr>
          <p:spPr>
            <a:xfrm rot="16200000" flipH="1" flipV="1">
              <a:off x="810235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0949831C-E62B-40B2-B2E1-23FE3ECEC466}"/>
                    </a:ext>
                  </a:extLst>
                </p:cNvPr>
                <p:cNvSpPr txBox="1"/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0949831C-E62B-40B2-B2E1-23FE3ECEC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blipFill>
                  <a:blip r:embed="rId4"/>
                  <a:stretch>
                    <a:fillRect r="-80000" b="-439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CD9E75E-A201-4C8D-9F11-909804DD953B}"/>
                </a:ext>
              </a:extLst>
            </p:cNvPr>
            <p:cNvSpPr txBox="1"/>
            <p:nvPr/>
          </p:nvSpPr>
          <p:spPr>
            <a:xfrm>
              <a:off x="1241851" y="3441348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0070C0"/>
                  </a:solidFill>
                  <a:latin typeface="Tahoma"/>
                </a:rPr>
                <a:t>5</a:t>
              </a:r>
              <a:endParaRPr lang="en-US" sz="14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41EC564E-A7F1-43BF-B7AC-12F69581485C}"/>
                </a:ext>
              </a:extLst>
            </p:cNvPr>
            <p:cNvSpPr txBox="1"/>
            <p:nvPr/>
          </p:nvSpPr>
          <p:spPr>
            <a:xfrm>
              <a:off x="990600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0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321A592-594E-4347-9059-DDB5DE9CA1B9}"/>
                </a:ext>
              </a:extLst>
            </p:cNvPr>
            <p:cNvSpPr txBox="1"/>
            <p:nvPr/>
          </p:nvSpPr>
          <p:spPr>
            <a:xfrm>
              <a:off x="1556561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0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B7DB2C5-BF59-4096-8646-87CCE2B5627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42010" y="3902958"/>
              <a:ext cx="532670" cy="703332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203C3715-1420-4163-A045-4AF7273F513C}"/>
              </a:ext>
            </a:extLst>
          </p:cNvPr>
          <p:cNvGrpSpPr/>
          <p:nvPr/>
        </p:nvGrpSpPr>
        <p:grpSpPr>
          <a:xfrm>
            <a:off x="4572000" y="3352800"/>
            <a:ext cx="1143000" cy="1759362"/>
            <a:chOff x="685801" y="3441348"/>
            <a:chExt cx="1143000" cy="1759362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DB234F8-7582-4DCE-9926-12309A15C298}"/>
                </a:ext>
              </a:extLst>
            </p:cNvPr>
            <p:cNvSpPr/>
            <p:nvPr/>
          </p:nvSpPr>
          <p:spPr>
            <a:xfrm rot="16200000" flipH="1" flipV="1">
              <a:off x="1267261" y="4201542"/>
              <a:ext cx="272729" cy="850350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44F7304A-C9A0-4595-A03F-62E7FD925C90}"/>
                </a:ext>
              </a:extLst>
            </p:cNvPr>
            <p:cNvSpPr/>
            <p:nvPr/>
          </p:nvSpPr>
          <p:spPr>
            <a:xfrm rot="16200000" flipH="1" flipV="1">
              <a:off x="1629717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5CDF2791-34F7-42B1-A3C4-D11187F0F6BB}"/>
                </a:ext>
              </a:extLst>
            </p:cNvPr>
            <p:cNvSpPr/>
            <p:nvPr/>
          </p:nvSpPr>
          <p:spPr>
            <a:xfrm rot="16200000" flipH="1" flipV="1">
              <a:off x="1122491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EA78ECA-39D6-4DFD-99C8-5A53FF9FFCB7}"/>
                </a:ext>
              </a:extLst>
            </p:cNvPr>
            <p:cNvSpPr/>
            <p:nvPr/>
          </p:nvSpPr>
          <p:spPr>
            <a:xfrm rot="16200000" flipH="1" flipV="1">
              <a:off x="1267676" y="3741188"/>
              <a:ext cx="272729" cy="346672"/>
            </a:xfrm>
            <a:prstGeom prst="rect">
              <a:avLst/>
            </a:prstGeom>
            <a:solidFill>
              <a:srgbClr val="79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3AF7A1DD-CD44-4B40-8F41-7C5ACF2FF3E0}"/>
                </a:ext>
              </a:extLst>
            </p:cNvPr>
            <p:cNvSpPr/>
            <p:nvPr/>
          </p:nvSpPr>
          <p:spPr>
            <a:xfrm rot="16200000" flipH="1" flipV="1">
              <a:off x="1374743" y="3887505"/>
              <a:ext cx="50073" cy="5742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75F4DE9-9528-4B88-908A-077F600BE75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49961" y="3908450"/>
              <a:ext cx="242087" cy="700414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9F3F0D1-6374-47B1-9E41-15D9C994EC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08588" y="3922784"/>
              <a:ext cx="231403" cy="686080"/>
            </a:xfrm>
            <a:prstGeom prst="line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EC6A266F-2B5B-43CA-875F-1DABFD9AE99E}"/>
                </a:ext>
              </a:extLst>
            </p:cNvPr>
            <p:cNvSpPr/>
            <p:nvPr/>
          </p:nvSpPr>
          <p:spPr>
            <a:xfrm rot="16200000" flipH="1" flipV="1">
              <a:off x="810235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952E7875-BCA2-4C6A-9BEF-8CE742411D10}"/>
                    </a:ext>
                  </a:extLst>
                </p:cNvPr>
                <p:cNvSpPr txBox="1"/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952E7875-BCA2-4C6A-9BEF-8CE742411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blipFill>
                  <a:blip r:embed="rId4"/>
                  <a:stretch>
                    <a:fillRect r="-80000" b="-439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D1D913E-EB12-4053-9366-52C86D3BE7EB}"/>
                </a:ext>
              </a:extLst>
            </p:cNvPr>
            <p:cNvSpPr txBox="1"/>
            <p:nvPr/>
          </p:nvSpPr>
          <p:spPr>
            <a:xfrm>
              <a:off x="1241851" y="3441348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0070C0"/>
                  </a:solidFill>
                  <a:latin typeface="Tahoma"/>
                </a:rPr>
                <a:t>7</a:t>
              </a:r>
              <a:endParaRPr lang="en-US" sz="1400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FC24591-F232-4F6F-B3D1-AD1A3B28140C}"/>
                </a:ext>
              </a:extLst>
            </p:cNvPr>
            <p:cNvSpPr txBox="1"/>
            <p:nvPr/>
          </p:nvSpPr>
          <p:spPr>
            <a:xfrm>
              <a:off x="990600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0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4040A00-8B14-489A-A42D-EEBAD54C961E}"/>
                </a:ext>
              </a:extLst>
            </p:cNvPr>
            <p:cNvSpPr txBox="1"/>
            <p:nvPr/>
          </p:nvSpPr>
          <p:spPr>
            <a:xfrm>
              <a:off x="1556561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1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BCB77638-08D8-4063-A186-F4AD63639A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42010" y="3902958"/>
              <a:ext cx="532670" cy="703332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E610B25-81F5-4565-AC96-2D8DD31F977F}"/>
              </a:ext>
            </a:extLst>
          </p:cNvPr>
          <p:cNvGrpSpPr/>
          <p:nvPr/>
        </p:nvGrpSpPr>
        <p:grpSpPr>
          <a:xfrm>
            <a:off x="2590800" y="3352800"/>
            <a:ext cx="1143000" cy="1759362"/>
            <a:chOff x="685801" y="3441348"/>
            <a:chExt cx="1143000" cy="1759362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848FCAFE-E396-460F-AF2D-44C3DE0B61F0}"/>
                </a:ext>
              </a:extLst>
            </p:cNvPr>
            <p:cNvSpPr/>
            <p:nvPr/>
          </p:nvSpPr>
          <p:spPr>
            <a:xfrm rot="16200000" flipH="1" flipV="1">
              <a:off x="1267261" y="4201542"/>
              <a:ext cx="272729" cy="850350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7370CE25-4D9B-47E3-BC72-206CDC6E26D7}"/>
                </a:ext>
              </a:extLst>
            </p:cNvPr>
            <p:cNvSpPr/>
            <p:nvPr/>
          </p:nvSpPr>
          <p:spPr>
            <a:xfrm rot="16200000" flipH="1" flipV="1">
              <a:off x="1629717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86FD264A-7182-43A1-A691-BF02718B4971}"/>
                </a:ext>
              </a:extLst>
            </p:cNvPr>
            <p:cNvSpPr/>
            <p:nvPr/>
          </p:nvSpPr>
          <p:spPr>
            <a:xfrm rot="16200000" flipH="1" flipV="1">
              <a:off x="1122491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97F68125-8640-4FAF-81E3-75CC26DA43A7}"/>
                </a:ext>
              </a:extLst>
            </p:cNvPr>
            <p:cNvSpPr/>
            <p:nvPr/>
          </p:nvSpPr>
          <p:spPr>
            <a:xfrm rot="16200000" flipH="1" flipV="1">
              <a:off x="1267676" y="3741188"/>
              <a:ext cx="272729" cy="346672"/>
            </a:xfrm>
            <a:prstGeom prst="rect">
              <a:avLst/>
            </a:prstGeom>
            <a:solidFill>
              <a:srgbClr val="79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A3ED7B11-380F-4F3B-BF65-99B65C7BD466}"/>
                </a:ext>
              </a:extLst>
            </p:cNvPr>
            <p:cNvSpPr/>
            <p:nvPr/>
          </p:nvSpPr>
          <p:spPr>
            <a:xfrm rot="16200000" flipH="1" flipV="1">
              <a:off x="1374743" y="3887505"/>
              <a:ext cx="50073" cy="5742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F6715F5-0906-4538-A579-B10435CC5D3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49961" y="3908450"/>
              <a:ext cx="242087" cy="700414"/>
            </a:xfrm>
            <a:prstGeom prst="line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B23C4CE-FF14-4A39-942D-67E1E3538F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08588" y="3922784"/>
              <a:ext cx="231403" cy="68608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634DB8F-2D9F-416C-913F-E3797EE5EE48}"/>
                </a:ext>
              </a:extLst>
            </p:cNvPr>
            <p:cNvSpPr/>
            <p:nvPr/>
          </p:nvSpPr>
          <p:spPr>
            <a:xfrm rot="16200000" flipH="1" flipV="1">
              <a:off x="810235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9C5F2C5D-4C81-49C7-86E3-4C62E36E0D48}"/>
                    </a:ext>
                  </a:extLst>
                </p:cNvPr>
                <p:cNvSpPr txBox="1"/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9C5F2C5D-4C81-49C7-86E3-4C62E36E0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blipFill>
                  <a:blip r:embed="rId4"/>
                  <a:stretch>
                    <a:fillRect r="-80000" b="-439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39AC235A-10B0-4E5F-A001-5D17A41FB567}"/>
                </a:ext>
              </a:extLst>
            </p:cNvPr>
            <p:cNvSpPr txBox="1"/>
            <p:nvPr/>
          </p:nvSpPr>
          <p:spPr>
            <a:xfrm>
              <a:off x="1241851" y="3441348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0070C0"/>
                  </a:solidFill>
                  <a:latin typeface="Tahoma"/>
                </a:rPr>
                <a:t>8</a:t>
              </a:r>
              <a:endParaRPr lang="en-US" sz="1400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DC8C0C1-770B-493D-8385-E58F0428C3B4}"/>
                </a:ext>
              </a:extLst>
            </p:cNvPr>
            <p:cNvSpPr txBox="1"/>
            <p:nvPr/>
          </p:nvSpPr>
          <p:spPr>
            <a:xfrm>
              <a:off x="990600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1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271BE6FB-E649-4269-946A-0C7901E4DB7B}"/>
                </a:ext>
              </a:extLst>
            </p:cNvPr>
            <p:cNvSpPr txBox="1"/>
            <p:nvPr/>
          </p:nvSpPr>
          <p:spPr>
            <a:xfrm>
              <a:off x="1556561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0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50FE9A57-1EAC-4E58-8F64-9493FFDFCB0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42010" y="3902958"/>
              <a:ext cx="532670" cy="703332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534B4E10-896C-42C2-863C-E6FD43D887D2}"/>
              </a:ext>
            </a:extLst>
          </p:cNvPr>
          <p:cNvGrpSpPr/>
          <p:nvPr/>
        </p:nvGrpSpPr>
        <p:grpSpPr>
          <a:xfrm>
            <a:off x="6553200" y="3352800"/>
            <a:ext cx="1143000" cy="1759362"/>
            <a:chOff x="685801" y="3441348"/>
            <a:chExt cx="1143000" cy="1759362"/>
          </a:xfrm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F295085F-45C6-4E52-A380-476AD8F4C81F}"/>
                </a:ext>
              </a:extLst>
            </p:cNvPr>
            <p:cNvSpPr/>
            <p:nvPr/>
          </p:nvSpPr>
          <p:spPr>
            <a:xfrm rot="16200000" flipH="1" flipV="1">
              <a:off x="1267261" y="4201542"/>
              <a:ext cx="272729" cy="850350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8AEEAEB-016C-432B-BB91-6F1C9C1583C1}"/>
                </a:ext>
              </a:extLst>
            </p:cNvPr>
            <p:cNvSpPr/>
            <p:nvPr/>
          </p:nvSpPr>
          <p:spPr>
            <a:xfrm rot="16200000" flipH="1" flipV="1">
              <a:off x="1629717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A3E3E69C-5ADE-467C-8C61-7BBA3D267DF8}"/>
                </a:ext>
              </a:extLst>
            </p:cNvPr>
            <p:cNvSpPr/>
            <p:nvPr/>
          </p:nvSpPr>
          <p:spPr>
            <a:xfrm rot="16200000" flipH="1" flipV="1">
              <a:off x="1122491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6642FD9A-D370-4AC7-AEC3-10A74D2F43DC}"/>
                </a:ext>
              </a:extLst>
            </p:cNvPr>
            <p:cNvSpPr/>
            <p:nvPr/>
          </p:nvSpPr>
          <p:spPr>
            <a:xfrm rot="16200000" flipH="1" flipV="1">
              <a:off x="1267676" y="3741188"/>
              <a:ext cx="272729" cy="346672"/>
            </a:xfrm>
            <a:prstGeom prst="rect">
              <a:avLst/>
            </a:prstGeom>
            <a:solidFill>
              <a:srgbClr val="79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69A47DC-9B29-4D44-8E44-9AF68A80A3D9}"/>
                </a:ext>
              </a:extLst>
            </p:cNvPr>
            <p:cNvSpPr/>
            <p:nvPr/>
          </p:nvSpPr>
          <p:spPr>
            <a:xfrm rot="16200000" flipH="1" flipV="1">
              <a:off x="1374743" y="3887505"/>
              <a:ext cx="50073" cy="5742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3A56362A-B4EF-497F-924F-0DB5A9E8E41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49961" y="3908450"/>
              <a:ext cx="242087" cy="700414"/>
            </a:xfrm>
            <a:prstGeom prst="line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5C6F876-8ACC-4C14-8E12-7E3C3AD714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08588" y="3922784"/>
              <a:ext cx="231403" cy="686080"/>
            </a:xfrm>
            <a:prstGeom prst="line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DF35F1DC-22B8-47F5-8A72-059FD55AEE89}"/>
                </a:ext>
              </a:extLst>
            </p:cNvPr>
            <p:cNvSpPr/>
            <p:nvPr/>
          </p:nvSpPr>
          <p:spPr>
            <a:xfrm rot="16200000" flipH="1" flipV="1">
              <a:off x="810235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C8DA5585-BAFC-4CBC-9EE7-39D77B76A949}"/>
                    </a:ext>
                  </a:extLst>
                </p:cNvPr>
                <p:cNvSpPr txBox="1"/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C8DA5585-BAFC-4CBC-9EE7-39D77B76A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blipFill>
                  <a:blip r:embed="rId4"/>
                  <a:stretch>
                    <a:fillRect r="-80000" b="-439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39850D4-8F28-49A3-B6F7-4B4D9F7E7D4D}"/>
                </a:ext>
              </a:extLst>
            </p:cNvPr>
            <p:cNvSpPr txBox="1"/>
            <p:nvPr/>
          </p:nvSpPr>
          <p:spPr>
            <a:xfrm>
              <a:off x="1241851" y="3441348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0070C0"/>
                  </a:solidFill>
                  <a:latin typeface="Tahoma"/>
                </a:rPr>
                <a:t>?</a:t>
              </a:r>
              <a:endParaRPr lang="en-US" sz="1400" dirty="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4D274D1C-6788-48E8-9BCF-758F2B344496}"/>
                </a:ext>
              </a:extLst>
            </p:cNvPr>
            <p:cNvSpPr txBox="1"/>
            <p:nvPr/>
          </p:nvSpPr>
          <p:spPr>
            <a:xfrm>
              <a:off x="990600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1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7494C054-23F1-4D36-9EAF-00CEB27EC7B2}"/>
                </a:ext>
              </a:extLst>
            </p:cNvPr>
            <p:cNvSpPr txBox="1"/>
            <p:nvPr/>
          </p:nvSpPr>
          <p:spPr>
            <a:xfrm>
              <a:off x="1556561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1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9DC56359-CD5E-44CC-9C63-C7478EE3938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42010" y="3902958"/>
              <a:ext cx="532670" cy="703332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7BAC30BE-F21F-453D-8BB4-6371DDF120FB}"/>
                  </a:ext>
                </a:extLst>
              </p:cNvPr>
              <p:cNvSpPr txBox="1"/>
              <p:nvPr/>
            </p:nvSpPr>
            <p:spPr>
              <a:xfrm>
                <a:off x="7848600" y="3611498"/>
                <a:ext cx="127436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acc>
                            <m:accPr>
                              <m:chr m:val="⃗"/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7BAC30BE-F21F-453D-8BB4-6371DDF12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3611498"/>
                <a:ext cx="1274366" cy="338554"/>
              </a:xfrm>
              <a:prstGeom prst="rect">
                <a:avLst/>
              </a:prstGeom>
              <a:blipFill>
                <a:blip r:embed="rId5"/>
                <a:stretch>
                  <a:fillRect t="-16071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8BF24D2-914A-4897-9E34-BBB4C57B8537}"/>
                  </a:ext>
                </a:extLst>
              </p:cNvPr>
              <p:cNvSpPr txBox="1"/>
              <p:nvPr/>
            </p:nvSpPr>
            <p:spPr>
              <a:xfrm>
                <a:off x="8229600" y="4373498"/>
                <a:ext cx="33572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8BF24D2-914A-4897-9E34-BBB4C57B8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0" y="4373498"/>
                <a:ext cx="335729" cy="338554"/>
              </a:xfrm>
              <a:prstGeom prst="rect">
                <a:avLst/>
              </a:prstGeom>
              <a:blipFill>
                <a:blip r:embed="rId6"/>
                <a:stretch>
                  <a:fillRect t="-16071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F1826567-6157-457B-8416-FB907580C89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06400" y="5029200"/>
                <a:ext cx="8534400" cy="14939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kern="0" dirty="0"/>
                  <a:t>We could </a:t>
                </a:r>
                <a:r>
                  <a:rPr lang="en-US" sz="2400" i="1" kern="0" dirty="0"/>
                  <a:t>define</a:t>
                </a:r>
                <a:r>
                  <a:rPr lang="en-US" sz="2400" kern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kern="0" dirty="0"/>
                  <a:t> </a:t>
                </a:r>
              </a:p>
              <a:p>
                <a:pPr marL="400050" lvl="1" indent="0">
                  <a:buNone/>
                </a:pPr>
                <a:r>
                  <a:rPr lang="en-US" sz="2000" kern="0" dirty="0"/>
                  <a:t>For binary inputs, this is an AND, like </a:t>
                </a:r>
                <a:r>
                  <a:rPr lang="en-US" sz="2000" kern="0" dirty="0">
                    <a:solidFill>
                      <a:srgbClr val="FF0000"/>
                    </a:solidFill>
                  </a:rPr>
                  <a:t>educated </a:t>
                </a:r>
                <a:r>
                  <a:rPr lang="en-US" sz="2000" kern="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 female </a:t>
                </a:r>
                <a:r>
                  <a:rPr lang="en-US" sz="2000" kern="0" dirty="0">
                    <a:sym typeface="Symbol" panose="05050102010706020507" pitchFamily="18" charset="2"/>
                  </a:rPr>
                  <a:t>earlier.</a:t>
                </a:r>
              </a:p>
              <a:p>
                <a:pPr marL="0" indent="0">
                  <a:buNone/>
                </a:pPr>
                <a:r>
                  <a:rPr lang="en-US" sz="2400" kern="0" dirty="0">
                    <a:solidFill>
                      <a:schemeClr val="accent6">
                        <a:lumMod val="75000"/>
                      </a:schemeClr>
                    </a:solidFill>
                    <a:sym typeface="Symbol" panose="05050102010706020507" pitchFamily="18" charset="2"/>
                  </a:rPr>
                  <a:t>But could we </a:t>
                </a:r>
                <a:r>
                  <a:rPr lang="en-US" sz="2400" i="1" kern="0" dirty="0">
                    <a:solidFill>
                      <a:schemeClr val="accent6">
                        <a:lumMod val="75000"/>
                      </a:schemeClr>
                    </a:solidFill>
                    <a:sym typeface="Symbol" panose="05050102010706020507" pitchFamily="18" charset="2"/>
                  </a:rPr>
                  <a:t>learn</a:t>
                </a:r>
                <a:r>
                  <a:rPr lang="en-US" sz="2400" kern="0" dirty="0">
                    <a:solidFill>
                      <a:schemeClr val="accent6">
                        <a:lumMod val="75000"/>
                      </a:schemeClr>
                    </a:solidFill>
                    <a:sym typeface="Symbol" panose="05050102010706020507" pitchFamily="18" charset="2"/>
                  </a:rPr>
                  <a:t> an AND feature?</a:t>
                </a:r>
              </a:p>
              <a:p>
                <a:pPr marL="0" indent="0">
                  <a:buNone/>
                </a:pPr>
                <a:r>
                  <a:rPr lang="en-US" sz="2400" kern="0" dirty="0">
                    <a:sym typeface="Symbol" panose="05050102010706020507" pitchFamily="18" charset="2"/>
                  </a:rPr>
                  <a:t>Can’t possibly solve problem if it’s just a linear combination …</a:t>
                </a: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F1826567-6157-457B-8416-FB907580C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400" y="5029200"/>
                <a:ext cx="8534400" cy="1493902"/>
              </a:xfrm>
              <a:prstGeom prst="rect">
                <a:avLst/>
              </a:prstGeom>
              <a:blipFill>
                <a:blip r:embed="rId7"/>
                <a:stretch>
                  <a:fillRect l="-1143" t="-3673" r="-500" b="-232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FF9837E2-A79A-4548-AD4C-2DFAA70F1A51}"/>
              </a:ext>
            </a:extLst>
          </p:cNvPr>
          <p:cNvGrpSpPr/>
          <p:nvPr/>
        </p:nvGrpSpPr>
        <p:grpSpPr>
          <a:xfrm>
            <a:off x="781050" y="3816829"/>
            <a:ext cx="1327409" cy="811292"/>
            <a:chOff x="781050" y="3825240"/>
            <a:chExt cx="1327409" cy="8112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D818386-966E-4344-8A9E-AEA866A23442}"/>
                </a:ext>
              </a:extLst>
            </p:cNvPr>
            <p:cNvGrpSpPr/>
            <p:nvPr/>
          </p:nvGrpSpPr>
          <p:grpSpPr>
            <a:xfrm>
              <a:off x="1751032" y="3943464"/>
              <a:ext cx="357427" cy="322998"/>
              <a:chOff x="5774072" y="6039297"/>
              <a:chExt cx="474327" cy="437703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EA1E465-E9C6-4CC6-8F51-7ED5E2A9D854}"/>
                  </a:ext>
                </a:extLst>
              </p:cNvPr>
              <p:cNvSpPr/>
              <p:nvPr/>
            </p:nvSpPr>
            <p:spPr>
              <a:xfrm rot="16200000" flipH="1" flipV="1">
                <a:off x="5792384" y="6020985"/>
                <a:ext cx="437703" cy="4743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112E050-BF4C-4C5A-B54F-D63986738651}"/>
                  </a:ext>
                </a:extLst>
              </p:cNvPr>
              <p:cNvSpPr/>
              <p:nvPr/>
            </p:nvSpPr>
            <p:spPr>
              <a:xfrm rot="16200000" flipH="1" flipV="1">
                <a:off x="5970517" y="6220682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E2F9210-E905-495F-9B16-DDF473077719}"/>
                </a:ext>
              </a:extLst>
            </p:cNvPr>
            <p:cNvSpPr txBox="1"/>
            <p:nvPr/>
          </p:nvSpPr>
          <p:spPr>
            <a:xfrm>
              <a:off x="1785161" y="4267200"/>
              <a:ext cx="2722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kern="0" dirty="0">
                  <a:solidFill>
                    <a:schemeClr val="accent6">
                      <a:lumMod val="75000"/>
                    </a:schemeClr>
                  </a:solidFill>
                  <a:latin typeface="Tahoma"/>
                </a:rPr>
                <a:t>0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E4F7A50-55A5-4ACA-9774-5134FB5B00D6}"/>
                </a:ext>
              </a:extLst>
            </p:cNvPr>
            <p:cNvCxnSpPr>
              <a:cxnSpLocks/>
              <a:endCxn id="78" idx="5"/>
            </p:cNvCxnSpPr>
            <p:nvPr/>
          </p:nvCxnSpPr>
          <p:spPr bwMode="auto">
            <a:xfrm flipV="1">
              <a:off x="1101090" y="4127933"/>
              <a:ext cx="806840" cy="394537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A93E8BB-3462-4968-999F-E9A9CD62A45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600200" y="4134985"/>
              <a:ext cx="322797" cy="391295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029D1A9-3592-40AA-A023-82E14B68F6C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81050" y="4099560"/>
              <a:ext cx="1131570" cy="42291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DB593BF-1447-4FC7-8584-981A0A71F80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52550" y="3825240"/>
              <a:ext cx="548640" cy="25908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F085065-17E5-45BE-B83B-E3DEDB24D3BB}"/>
              </a:ext>
            </a:extLst>
          </p:cNvPr>
          <p:cNvGrpSpPr/>
          <p:nvPr/>
        </p:nvGrpSpPr>
        <p:grpSpPr>
          <a:xfrm>
            <a:off x="2759200" y="3816829"/>
            <a:ext cx="1327409" cy="811292"/>
            <a:chOff x="781050" y="3825240"/>
            <a:chExt cx="1327409" cy="811292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041AB4E-6352-4274-8734-825DD05E11A7}"/>
                </a:ext>
              </a:extLst>
            </p:cNvPr>
            <p:cNvGrpSpPr/>
            <p:nvPr/>
          </p:nvGrpSpPr>
          <p:grpSpPr>
            <a:xfrm>
              <a:off x="1751032" y="3943464"/>
              <a:ext cx="357427" cy="322998"/>
              <a:chOff x="5774072" y="6039297"/>
              <a:chExt cx="474327" cy="437703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19B02D-7E6B-4D4E-A57F-110D5594DFB5}"/>
                  </a:ext>
                </a:extLst>
              </p:cNvPr>
              <p:cNvSpPr/>
              <p:nvPr/>
            </p:nvSpPr>
            <p:spPr>
              <a:xfrm rot="16200000" flipH="1" flipV="1">
                <a:off x="5792384" y="6020985"/>
                <a:ext cx="437703" cy="4743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0BCBDB6E-B23A-47AF-AB5A-DE0D93258105}"/>
                  </a:ext>
                </a:extLst>
              </p:cNvPr>
              <p:cNvSpPr/>
              <p:nvPr/>
            </p:nvSpPr>
            <p:spPr>
              <a:xfrm rot="16200000" flipH="1" flipV="1">
                <a:off x="5970517" y="6220682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C3CB308-0422-4172-AD06-E36E9693884C}"/>
                </a:ext>
              </a:extLst>
            </p:cNvPr>
            <p:cNvSpPr txBox="1"/>
            <p:nvPr/>
          </p:nvSpPr>
          <p:spPr>
            <a:xfrm>
              <a:off x="1785161" y="4267200"/>
              <a:ext cx="2722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kern="0" dirty="0">
                  <a:solidFill>
                    <a:schemeClr val="accent6">
                      <a:lumMod val="75000"/>
                    </a:schemeClr>
                  </a:solidFill>
                  <a:latin typeface="Tahoma"/>
                </a:rPr>
                <a:t>0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09EC8F9-98D3-415D-9FD5-CFCF8BF0A60D}"/>
                </a:ext>
              </a:extLst>
            </p:cNvPr>
            <p:cNvCxnSpPr>
              <a:cxnSpLocks/>
              <a:endCxn id="107" idx="5"/>
            </p:cNvCxnSpPr>
            <p:nvPr/>
          </p:nvCxnSpPr>
          <p:spPr bwMode="auto">
            <a:xfrm flipV="1">
              <a:off x="1101090" y="4127933"/>
              <a:ext cx="806840" cy="394537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958AC7F-6F69-425D-AE79-D266E86EA58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600200" y="4134985"/>
              <a:ext cx="322797" cy="391295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582FAEE-8FCC-48A6-9B51-DCF3AD751A0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81050" y="4099560"/>
              <a:ext cx="1131570" cy="42291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B5F0C43-AD3C-4FE1-8EFA-5A6E83F511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52550" y="3825240"/>
              <a:ext cx="548640" cy="25908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EEBCDA1-19B7-420F-9778-865514080E61}"/>
              </a:ext>
            </a:extLst>
          </p:cNvPr>
          <p:cNvGrpSpPr/>
          <p:nvPr/>
        </p:nvGrpSpPr>
        <p:grpSpPr>
          <a:xfrm>
            <a:off x="4737350" y="3816829"/>
            <a:ext cx="1327409" cy="811292"/>
            <a:chOff x="781050" y="3825240"/>
            <a:chExt cx="1327409" cy="811292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96CC48F-5AD1-4922-A939-81E4AB866F80}"/>
                </a:ext>
              </a:extLst>
            </p:cNvPr>
            <p:cNvGrpSpPr/>
            <p:nvPr/>
          </p:nvGrpSpPr>
          <p:grpSpPr>
            <a:xfrm>
              <a:off x="1751032" y="3943464"/>
              <a:ext cx="357427" cy="322998"/>
              <a:chOff x="5774072" y="6039297"/>
              <a:chExt cx="474327" cy="437703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F9E9910-E301-47AA-B76B-8C154D3A58C0}"/>
                  </a:ext>
                </a:extLst>
              </p:cNvPr>
              <p:cNvSpPr/>
              <p:nvPr/>
            </p:nvSpPr>
            <p:spPr>
              <a:xfrm rot="16200000" flipH="1" flipV="1">
                <a:off x="5792384" y="6020985"/>
                <a:ext cx="437703" cy="4743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F3C6B05-0EA2-47D7-8594-3EAE5A1CA040}"/>
                  </a:ext>
                </a:extLst>
              </p:cNvPr>
              <p:cNvSpPr/>
              <p:nvPr/>
            </p:nvSpPr>
            <p:spPr>
              <a:xfrm rot="16200000" flipH="1" flipV="1">
                <a:off x="5970517" y="6220682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93D831F-B460-45A9-9498-6AD790BA9D80}"/>
                </a:ext>
              </a:extLst>
            </p:cNvPr>
            <p:cNvSpPr txBox="1"/>
            <p:nvPr/>
          </p:nvSpPr>
          <p:spPr>
            <a:xfrm>
              <a:off x="1785161" y="4267200"/>
              <a:ext cx="2722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kern="0" dirty="0">
                  <a:solidFill>
                    <a:schemeClr val="accent6">
                      <a:lumMod val="75000"/>
                    </a:schemeClr>
                  </a:solidFill>
                  <a:latin typeface="Tahoma"/>
                </a:rPr>
                <a:t>0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9979581-EFFA-41AC-B960-64C2D321F2B5}"/>
                </a:ext>
              </a:extLst>
            </p:cNvPr>
            <p:cNvCxnSpPr>
              <a:cxnSpLocks/>
              <a:endCxn id="116" idx="5"/>
            </p:cNvCxnSpPr>
            <p:nvPr/>
          </p:nvCxnSpPr>
          <p:spPr bwMode="auto">
            <a:xfrm flipV="1">
              <a:off x="1101090" y="4127933"/>
              <a:ext cx="806840" cy="394537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287B013-6263-4684-A66E-B5174C9CF8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600200" y="4134985"/>
              <a:ext cx="322797" cy="391295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98B855-89C7-47F1-9873-C4E65ED26AB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81050" y="4099560"/>
              <a:ext cx="1131570" cy="42291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9F66673-501E-4989-B727-0ADEA2596FA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52550" y="3825240"/>
              <a:ext cx="548640" cy="25908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9D8CE63-49E3-4409-8BD2-A97CC7118A8D}"/>
              </a:ext>
            </a:extLst>
          </p:cNvPr>
          <p:cNvGrpSpPr/>
          <p:nvPr/>
        </p:nvGrpSpPr>
        <p:grpSpPr>
          <a:xfrm>
            <a:off x="6715501" y="3816829"/>
            <a:ext cx="1327409" cy="811292"/>
            <a:chOff x="781050" y="3825240"/>
            <a:chExt cx="1327409" cy="811292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D9B3678-148B-430F-9C0E-BF85E327532A}"/>
                </a:ext>
              </a:extLst>
            </p:cNvPr>
            <p:cNvGrpSpPr/>
            <p:nvPr/>
          </p:nvGrpSpPr>
          <p:grpSpPr>
            <a:xfrm>
              <a:off x="1751032" y="3943464"/>
              <a:ext cx="357427" cy="322998"/>
              <a:chOff x="5774072" y="6039297"/>
              <a:chExt cx="474327" cy="437703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CFCD28AB-DD84-43DE-BA63-0BECBA3474C9}"/>
                  </a:ext>
                </a:extLst>
              </p:cNvPr>
              <p:cNvSpPr/>
              <p:nvPr/>
            </p:nvSpPr>
            <p:spPr>
              <a:xfrm rot="16200000" flipH="1" flipV="1">
                <a:off x="5792384" y="6020985"/>
                <a:ext cx="437703" cy="4743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6C22CA9-1921-42B9-A971-30D7BA895BEC}"/>
                  </a:ext>
                </a:extLst>
              </p:cNvPr>
              <p:cNvSpPr/>
              <p:nvPr/>
            </p:nvSpPr>
            <p:spPr>
              <a:xfrm rot="16200000" flipH="1" flipV="1">
                <a:off x="5970517" y="6220682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83971EE-D3D4-4149-96B8-3C501619C29D}"/>
                </a:ext>
              </a:extLst>
            </p:cNvPr>
            <p:cNvSpPr txBox="1"/>
            <p:nvPr/>
          </p:nvSpPr>
          <p:spPr>
            <a:xfrm>
              <a:off x="1785161" y="4267200"/>
              <a:ext cx="2722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kern="0" dirty="0">
                  <a:solidFill>
                    <a:schemeClr val="accent6">
                      <a:lumMod val="75000"/>
                    </a:schemeClr>
                  </a:solidFill>
                  <a:latin typeface="Tahoma"/>
                </a:rPr>
                <a:t>1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60A3372-82C2-4EFC-8D7A-243D5BDAD642}"/>
                </a:ext>
              </a:extLst>
            </p:cNvPr>
            <p:cNvCxnSpPr>
              <a:cxnSpLocks/>
              <a:endCxn id="125" idx="5"/>
            </p:cNvCxnSpPr>
            <p:nvPr/>
          </p:nvCxnSpPr>
          <p:spPr bwMode="auto">
            <a:xfrm flipV="1">
              <a:off x="1101090" y="4127933"/>
              <a:ext cx="806840" cy="394537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54C772F-FABF-4C06-9077-939E9357FD6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600200" y="4134985"/>
              <a:ext cx="322797" cy="391295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07E3428-C951-48D4-AE97-4AEA3328D42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81050" y="4099560"/>
              <a:ext cx="1131570" cy="42291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6D8A990-1388-41B4-842D-367B03B6BE2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52550" y="3825240"/>
              <a:ext cx="548640" cy="259080"/>
            </a:xfrm>
            <a:prstGeom prst="lin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2636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4AE2-9333-4EF5-9912-B53E339E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280400" cy="1143000"/>
          </a:xfrm>
        </p:spPr>
        <p:txBody>
          <a:bodyPr/>
          <a:lstStyle/>
          <a:p>
            <a:r>
              <a:rPr lang="en-US" sz="3600" dirty="0"/>
              <a:t>Alternative: Learn the features!</a:t>
            </a:r>
            <a:br>
              <a:rPr lang="en-US" sz="3600" dirty="0"/>
            </a:br>
            <a:r>
              <a:rPr lang="en-US" sz="3600" dirty="0"/>
              <a:t>(“representation learning”)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CE00E-B52B-479B-9BC5-45C2FFBCD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524000"/>
            <a:ext cx="8534400" cy="181072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So we’ll introduce nonlinearities at the hidden layers.</a:t>
            </a:r>
          </a:p>
          <a:p>
            <a:pPr marL="0" indent="0">
              <a:buNone/>
            </a:pPr>
            <a:r>
              <a:rPr lang="en-US" sz="2000" dirty="0"/>
              <a:t>That is what gets us beyond linear (or log-linear) models.</a:t>
            </a:r>
          </a:p>
          <a:p>
            <a:pPr marL="0" indent="0">
              <a:buNone/>
            </a:pPr>
            <a:r>
              <a:rPr lang="en-US" sz="2000" dirty="0"/>
              <a:t>I’ll put a heavy outline on a vector to indicate some nonlinear transform.</a:t>
            </a:r>
          </a:p>
          <a:p>
            <a:pPr marL="400050" lvl="1" indent="0">
              <a:buNone/>
            </a:pPr>
            <a:r>
              <a:rPr lang="en-US" sz="1600" dirty="0"/>
              <a:t>This transform is fixed in advance, not learned.  </a:t>
            </a:r>
          </a:p>
          <a:p>
            <a:pPr marL="400050" lvl="1" indent="0">
              <a:buNone/>
            </a:pPr>
            <a:r>
              <a:rPr lang="en-US" sz="1600" dirty="0"/>
              <a:t>Usually it’s a monotonic function applied separately to each element of the vector.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219EE-45D4-4D4A-8A5D-E400328DFC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4C88-A978-44AA-B38B-7A520ABD92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756F0A2-A575-47E9-8822-955B8ED3577E}"/>
              </a:ext>
            </a:extLst>
          </p:cNvPr>
          <p:cNvGrpSpPr/>
          <p:nvPr/>
        </p:nvGrpSpPr>
        <p:grpSpPr>
          <a:xfrm>
            <a:off x="609600" y="3352800"/>
            <a:ext cx="1143000" cy="1759362"/>
            <a:chOff x="685801" y="3441348"/>
            <a:chExt cx="1143000" cy="1759362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7989EB43-18C5-4349-AE7F-AEBEF0D20BEC}"/>
                </a:ext>
              </a:extLst>
            </p:cNvPr>
            <p:cNvSpPr/>
            <p:nvPr/>
          </p:nvSpPr>
          <p:spPr>
            <a:xfrm rot="16200000" flipH="1" flipV="1">
              <a:off x="1267261" y="4201542"/>
              <a:ext cx="272729" cy="850350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0B50CB-8B93-47DA-B285-5432EEB88709}"/>
                </a:ext>
              </a:extLst>
            </p:cNvPr>
            <p:cNvSpPr/>
            <p:nvPr/>
          </p:nvSpPr>
          <p:spPr>
            <a:xfrm rot="16200000" flipH="1" flipV="1">
              <a:off x="1629717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68CE78E0-0EEF-4C93-BADA-DDD9EC2C7EA5}"/>
                </a:ext>
              </a:extLst>
            </p:cNvPr>
            <p:cNvSpPr/>
            <p:nvPr/>
          </p:nvSpPr>
          <p:spPr>
            <a:xfrm rot="16200000" flipH="1" flipV="1">
              <a:off x="1122491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11D82977-F51C-47BE-AC03-85B57A77D46C}"/>
                </a:ext>
              </a:extLst>
            </p:cNvPr>
            <p:cNvSpPr/>
            <p:nvPr/>
          </p:nvSpPr>
          <p:spPr>
            <a:xfrm rot="16200000" flipH="1" flipV="1">
              <a:off x="1267676" y="3741188"/>
              <a:ext cx="272729" cy="346672"/>
            </a:xfrm>
            <a:prstGeom prst="rect">
              <a:avLst/>
            </a:prstGeom>
            <a:solidFill>
              <a:srgbClr val="79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68A7277-B6E4-4A38-B31E-D2D41B79D803}"/>
                </a:ext>
              </a:extLst>
            </p:cNvPr>
            <p:cNvSpPr/>
            <p:nvPr/>
          </p:nvSpPr>
          <p:spPr>
            <a:xfrm rot="16200000" flipH="1" flipV="1">
              <a:off x="1374743" y="3887505"/>
              <a:ext cx="50073" cy="5742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CB0C4EF-DDDD-4FBE-AEF1-BF4DD66ECA7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49961" y="3908450"/>
              <a:ext cx="242087" cy="700414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A8C0659-1663-4014-B19E-D9E30755EB3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08588" y="3922784"/>
              <a:ext cx="231403" cy="68608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34A42D24-F7FD-4779-8888-39DF239617D8}"/>
                </a:ext>
              </a:extLst>
            </p:cNvPr>
            <p:cNvSpPr/>
            <p:nvPr/>
          </p:nvSpPr>
          <p:spPr>
            <a:xfrm rot="16200000" flipH="1" flipV="1">
              <a:off x="810235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0949831C-E62B-40B2-B2E1-23FE3ECEC466}"/>
                    </a:ext>
                  </a:extLst>
                </p:cNvPr>
                <p:cNvSpPr txBox="1"/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0949831C-E62B-40B2-B2E1-23FE3ECEC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blipFill>
                  <a:blip r:embed="rId3"/>
                  <a:stretch>
                    <a:fillRect r="-80000" b="-439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CD9E75E-A201-4C8D-9F11-909804DD953B}"/>
                </a:ext>
              </a:extLst>
            </p:cNvPr>
            <p:cNvSpPr txBox="1"/>
            <p:nvPr/>
          </p:nvSpPr>
          <p:spPr>
            <a:xfrm>
              <a:off x="1241851" y="3441348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0070C0"/>
                  </a:solidFill>
                  <a:latin typeface="Tahoma"/>
                </a:rPr>
                <a:t>5</a:t>
              </a:r>
              <a:endParaRPr lang="en-US" sz="14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41EC564E-A7F1-43BF-B7AC-12F69581485C}"/>
                </a:ext>
              </a:extLst>
            </p:cNvPr>
            <p:cNvSpPr txBox="1"/>
            <p:nvPr/>
          </p:nvSpPr>
          <p:spPr>
            <a:xfrm>
              <a:off x="990600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0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321A592-594E-4347-9059-DDB5DE9CA1B9}"/>
                </a:ext>
              </a:extLst>
            </p:cNvPr>
            <p:cNvSpPr txBox="1"/>
            <p:nvPr/>
          </p:nvSpPr>
          <p:spPr>
            <a:xfrm>
              <a:off x="1556561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0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B7DB2C5-BF59-4096-8646-87CCE2B5627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42010" y="3902958"/>
              <a:ext cx="532670" cy="703332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203C3715-1420-4163-A045-4AF7273F513C}"/>
              </a:ext>
            </a:extLst>
          </p:cNvPr>
          <p:cNvGrpSpPr/>
          <p:nvPr/>
        </p:nvGrpSpPr>
        <p:grpSpPr>
          <a:xfrm>
            <a:off x="4572000" y="3352800"/>
            <a:ext cx="1143000" cy="1759362"/>
            <a:chOff x="685801" y="3441348"/>
            <a:chExt cx="1143000" cy="1759362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DB234F8-7582-4DCE-9926-12309A15C298}"/>
                </a:ext>
              </a:extLst>
            </p:cNvPr>
            <p:cNvSpPr/>
            <p:nvPr/>
          </p:nvSpPr>
          <p:spPr>
            <a:xfrm rot="16200000" flipH="1" flipV="1">
              <a:off x="1267261" y="4201542"/>
              <a:ext cx="272729" cy="850350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44F7304A-C9A0-4595-A03F-62E7FD925C90}"/>
                </a:ext>
              </a:extLst>
            </p:cNvPr>
            <p:cNvSpPr/>
            <p:nvPr/>
          </p:nvSpPr>
          <p:spPr>
            <a:xfrm rot="16200000" flipH="1" flipV="1">
              <a:off x="1629717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5CDF2791-34F7-42B1-A3C4-D11187F0F6BB}"/>
                </a:ext>
              </a:extLst>
            </p:cNvPr>
            <p:cNvSpPr/>
            <p:nvPr/>
          </p:nvSpPr>
          <p:spPr>
            <a:xfrm rot="16200000" flipH="1" flipV="1">
              <a:off x="1122491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EA78ECA-39D6-4DFD-99C8-5A53FF9FFCB7}"/>
                </a:ext>
              </a:extLst>
            </p:cNvPr>
            <p:cNvSpPr/>
            <p:nvPr/>
          </p:nvSpPr>
          <p:spPr>
            <a:xfrm rot="16200000" flipH="1" flipV="1">
              <a:off x="1267676" y="3741188"/>
              <a:ext cx="272729" cy="346672"/>
            </a:xfrm>
            <a:prstGeom prst="rect">
              <a:avLst/>
            </a:prstGeom>
            <a:solidFill>
              <a:srgbClr val="79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3AF7A1DD-CD44-4B40-8F41-7C5ACF2FF3E0}"/>
                </a:ext>
              </a:extLst>
            </p:cNvPr>
            <p:cNvSpPr/>
            <p:nvPr/>
          </p:nvSpPr>
          <p:spPr>
            <a:xfrm rot="16200000" flipH="1" flipV="1">
              <a:off x="1374743" y="3887505"/>
              <a:ext cx="50073" cy="5742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75F4DE9-9528-4B88-908A-077F600BE75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49961" y="3908450"/>
              <a:ext cx="242087" cy="700414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9F3F0D1-6374-47B1-9E41-15D9C994EC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08588" y="3922784"/>
              <a:ext cx="231403" cy="686080"/>
            </a:xfrm>
            <a:prstGeom prst="line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EC6A266F-2B5B-43CA-875F-1DABFD9AE99E}"/>
                </a:ext>
              </a:extLst>
            </p:cNvPr>
            <p:cNvSpPr/>
            <p:nvPr/>
          </p:nvSpPr>
          <p:spPr>
            <a:xfrm rot="16200000" flipH="1" flipV="1">
              <a:off x="810235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952E7875-BCA2-4C6A-9BEF-8CE742411D10}"/>
                    </a:ext>
                  </a:extLst>
                </p:cNvPr>
                <p:cNvSpPr txBox="1"/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952E7875-BCA2-4C6A-9BEF-8CE742411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blipFill>
                  <a:blip r:embed="rId3"/>
                  <a:stretch>
                    <a:fillRect r="-80000" b="-439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4D1D913E-EB12-4053-9366-52C86D3BE7EB}"/>
                </a:ext>
              </a:extLst>
            </p:cNvPr>
            <p:cNvSpPr txBox="1"/>
            <p:nvPr/>
          </p:nvSpPr>
          <p:spPr>
            <a:xfrm>
              <a:off x="1241851" y="3441348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0070C0"/>
                  </a:solidFill>
                  <a:latin typeface="Tahoma"/>
                </a:rPr>
                <a:t>7</a:t>
              </a:r>
              <a:endParaRPr lang="en-US" sz="1400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FC24591-F232-4F6F-B3D1-AD1A3B28140C}"/>
                </a:ext>
              </a:extLst>
            </p:cNvPr>
            <p:cNvSpPr txBox="1"/>
            <p:nvPr/>
          </p:nvSpPr>
          <p:spPr>
            <a:xfrm>
              <a:off x="990600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0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C4040A00-8B14-489A-A42D-EEBAD54C961E}"/>
                </a:ext>
              </a:extLst>
            </p:cNvPr>
            <p:cNvSpPr txBox="1"/>
            <p:nvPr/>
          </p:nvSpPr>
          <p:spPr>
            <a:xfrm>
              <a:off x="1556561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1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BCB77638-08D8-4063-A186-F4AD63639A5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42010" y="3902958"/>
              <a:ext cx="532670" cy="703332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E610B25-81F5-4565-AC96-2D8DD31F977F}"/>
              </a:ext>
            </a:extLst>
          </p:cNvPr>
          <p:cNvGrpSpPr/>
          <p:nvPr/>
        </p:nvGrpSpPr>
        <p:grpSpPr>
          <a:xfrm>
            <a:off x="2590800" y="3352800"/>
            <a:ext cx="1143000" cy="1759362"/>
            <a:chOff x="685801" y="3441348"/>
            <a:chExt cx="1143000" cy="1759362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848FCAFE-E396-460F-AF2D-44C3DE0B61F0}"/>
                </a:ext>
              </a:extLst>
            </p:cNvPr>
            <p:cNvSpPr/>
            <p:nvPr/>
          </p:nvSpPr>
          <p:spPr>
            <a:xfrm rot="16200000" flipH="1" flipV="1">
              <a:off x="1267261" y="4201542"/>
              <a:ext cx="272729" cy="850350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7370CE25-4D9B-47E3-BC72-206CDC6E26D7}"/>
                </a:ext>
              </a:extLst>
            </p:cNvPr>
            <p:cNvSpPr/>
            <p:nvPr/>
          </p:nvSpPr>
          <p:spPr>
            <a:xfrm rot="16200000" flipH="1" flipV="1">
              <a:off x="1629717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86FD264A-7182-43A1-A691-BF02718B4971}"/>
                </a:ext>
              </a:extLst>
            </p:cNvPr>
            <p:cNvSpPr/>
            <p:nvPr/>
          </p:nvSpPr>
          <p:spPr>
            <a:xfrm rot="16200000" flipH="1" flipV="1">
              <a:off x="1122491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97F68125-8640-4FAF-81E3-75CC26DA43A7}"/>
                </a:ext>
              </a:extLst>
            </p:cNvPr>
            <p:cNvSpPr/>
            <p:nvPr/>
          </p:nvSpPr>
          <p:spPr>
            <a:xfrm rot="16200000" flipH="1" flipV="1">
              <a:off x="1267676" y="3741188"/>
              <a:ext cx="272729" cy="346672"/>
            </a:xfrm>
            <a:prstGeom prst="rect">
              <a:avLst/>
            </a:prstGeom>
            <a:solidFill>
              <a:srgbClr val="79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A3ED7B11-380F-4F3B-BF65-99B65C7BD466}"/>
                </a:ext>
              </a:extLst>
            </p:cNvPr>
            <p:cNvSpPr/>
            <p:nvPr/>
          </p:nvSpPr>
          <p:spPr>
            <a:xfrm rot="16200000" flipH="1" flipV="1">
              <a:off x="1374743" y="3887505"/>
              <a:ext cx="50073" cy="5742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F6715F5-0906-4538-A579-B10435CC5D3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49961" y="3908450"/>
              <a:ext cx="242087" cy="700414"/>
            </a:xfrm>
            <a:prstGeom prst="line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B23C4CE-FF14-4A39-942D-67E1E3538F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08588" y="3922784"/>
              <a:ext cx="231403" cy="68608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634DB8F-2D9F-416C-913F-E3797EE5EE48}"/>
                </a:ext>
              </a:extLst>
            </p:cNvPr>
            <p:cNvSpPr/>
            <p:nvPr/>
          </p:nvSpPr>
          <p:spPr>
            <a:xfrm rot="16200000" flipH="1" flipV="1">
              <a:off x="810235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9C5F2C5D-4C81-49C7-86E3-4C62E36E0D48}"/>
                    </a:ext>
                  </a:extLst>
                </p:cNvPr>
                <p:cNvSpPr txBox="1"/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9C5F2C5D-4C81-49C7-86E3-4C62E36E0D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blipFill>
                  <a:blip r:embed="rId3"/>
                  <a:stretch>
                    <a:fillRect r="-80000" b="-439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39AC235A-10B0-4E5F-A001-5D17A41FB567}"/>
                </a:ext>
              </a:extLst>
            </p:cNvPr>
            <p:cNvSpPr txBox="1"/>
            <p:nvPr/>
          </p:nvSpPr>
          <p:spPr>
            <a:xfrm>
              <a:off x="1241851" y="3441348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0070C0"/>
                  </a:solidFill>
                  <a:latin typeface="Tahoma"/>
                </a:rPr>
                <a:t>8</a:t>
              </a:r>
              <a:endParaRPr lang="en-US" sz="1400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DC8C0C1-770B-493D-8385-E58F0428C3B4}"/>
                </a:ext>
              </a:extLst>
            </p:cNvPr>
            <p:cNvSpPr txBox="1"/>
            <p:nvPr/>
          </p:nvSpPr>
          <p:spPr>
            <a:xfrm>
              <a:off x="990600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1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271BE6FB-E649-4269-946A-0C7901E4DB7B}"/>
                </a:ext>
              </a:extLst>
            </p:cNvPr>
            <p:cNvSpPr txBox="1"/>
            <p:nvPr/>
          </p:nvSpPr>
          <p:spPr>
            <a:xfrm>
              <a:off x="1556561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0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50FE9A57-1EAC-4E58-8F64-9493FFDFCB0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42010" y="3902958"/>
              <a:ext cx="532670" cy="703332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534B4E10-896C-42C2-863C-E6FD43D887D2}"/>
              </a:ext>
            </a:extLst>
          </p:cNvPr>
          <p:cNvGrpSpPr/>
          <p:nvPr/>
        </p:nvGrpSpPr>
        <p:grpSpPr>
          <a:xfrm>
            <a:off x="6553200" y="3352800"/>
            <a:ext cx="1143000" cy="1759362"/>
            <a:chOff x="685801" y="3441348"/>
            <a:chExt cx="1143000" cy="1759362"/>
          </a:xfrm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F295085F-45C6-4E52-A380-476AD8F4C81F}"/>
                </a:ext>
              </a:extLst>
            </p:cNvPr>
            <p:cNvSpPr/>
            <p:nvPr/>
          </p:nvSpPr>
          <p:spPr>
            <a:xfrm rot="16200000" flipH="1" flipV="1">
              <a:off x="1267261" y="4201542"/>
              <a:ext cx="272729" cy="850350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8AEEAEB-016C-432B-BB91-6F1C9C1583C1}"/>
                </a:ext>
              </a:extLst>
            </p:cNvPr>
            <p:cNvSpPr/>
            <p:nvPr/>
          </p:nvSpPr>
          <p:spPr>
            <a:xfrm rot="16200000" flipH="1" flipV="1">
              <a:off x="1629717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A3E3E69C-5ADE-467C-8C61-7BBA3D267DF8}"/>
                </a:ext>
              </a:extLst>
            </p:cNvPr>
            <p:cNvSpPr/>
            <p:nvPr/>
          </p:nvSpPr>
          <p:spPr>
            <a:xfrm rot="16200000" flipH="1" flipV="1">
              <a:off x="1122491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6642FD9A-D370-4AC7-AEC3-10A74D2F43DC}"/>
                </a:ext>
              </a:extLst>
            </p:cNvPr>
            <p:cNvSpPr/>
            <p:nvPr/>
          </p:nvSpPr>
          <p:spPr>
            <a:xfrm rot="16200000" flipH="1" flipV="1">
              <a:off x="1267676" y="3741188"/>
              <a:ext cx="272729" cy="346672"/>
            </a:xfrm>
            <a:prstGeom prst="rect">
              <a:avLst/>
            </a:prstGeom>
            <a:solidFill>
              <a:srgbClr val="79C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69A47DC-9B29-4D44-8E44-9AF68A80A3D9}"/>
                </a:ext>
              </a:extLst>
            </p:cNvPr>
            <p:cNvSpPr/>
            <p:nvPr/>
          </p:nvSpPr>
          <p:spPr>
            <a:xfrm rot="16200000" flipH="1" flipV="1">
              <a:off x="1374743" y="3887505"/>
              <a:ext cx="50073" cy="5742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3A56362A-B4EF-497F-924F-0DB5A9E8E41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49961" y="3908450"/>
              <a:ext cx="242087" cy="700414"/>
            </a:xfrm>
            <a:prstGeom prst="line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5C6F876-8ACC-4C14-8E12-7E3C3AD714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08588" y="3922784"/>
              <a:ext cx="231403" cy="686080"/>
            </a:xfrm>
            <a:prstGeom prst="line">
              <a:avLst/>
            </a:prstGeom>
            <a:noFill/>
            <a:ln w="63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DF35F1DC-22B8-47F5-8A72-059FD55AEE89}"/>
                </a:ext>
              </a:extLst>
            </p:cNvPr>
            <p:cNvSpPr/>
            <p:nvPr/>
          </p:nvSpPr>
          <p:spPr>
            <a:xfrm rot="16200000" flipH="1" flipV="1">
              <a:off x="810235" y="4599698"/>
              <a:ext cx="50073" cy="5742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C8DA5585-BAFC-4CBC-9EE7-39D77B76A949}"/>
                    </a:ext>
                  </a:extLst>
                </p:cNvPr>
                <p:cNvSpPr txBox="1"/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C8DA5585-BAFC-4CBC-9EE7-39D77B76A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1" y="4800600"/>
                  <a:ext cx="183754" cy="249305"/>
                </a:xfrm>
                <a:prstGeom prst="rect">
                  <a:avLst/>
                </a:prstGeom>
                <a:blipFill>
                  <a:blip r:embed="rId3"/>
                  <a:stretch>
                    <a:fillRect r="-80000" b="-439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339850D4-8F28-49A3-B6F7-4B4D9F7E7D4D}"/>
                </a:ext>
              </a:extLst>
            </p:cNvPr>
            <p:cNvSpPr txBox="1"/>
            <p:nvPr/>
          </p:nvSpPr>
          <p:spPr>
            <a:xfrm>
              <a:off x="1241851" y="3441348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0070C0"/>
                  </a:solidFill>
                  <a:latin typeface="Tahoma"/>
                </a:rPr>
                <a:t>?</a:t>
              </a:r>
              <a:endParaRPr lang="en-US" sz="1400" dirty="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4D274D1C-6788-48E8-9BCF-758F2B344496}"/>
                </a:ext>
              </a:extLst>
            </p:cNvPr>
            <p:cNvSpPr txBox="1"/>
            <p:nvPr/>
          </p:nvSpPr>
          <p:spPr>
            <a:xfrm>
              <a:off x="990600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1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7494C054-23F1-4D36-9EAF-00CEB27EC7B2}"/>
                </a:ext>
              </a:extLst>
            </p:cNvPr>
            <p:cNvSpPr txBox="1"/>
            <p:nvPr/>
          </p:nvSpPr>
          <p:spPr>
            <a:xfrm>
              <a:off x="1556561" y="4800600"/>
              <a:ext cx="27223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000" kern="0" dirty="0">
                  <a:solidFill>
                    <a:srgbClr val="FF0000"/>
                  </a:solidFill>
                  <a:latin typeface="Tahoma"/>
                </a:rPr>
                <a:t>1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9DC56359-CD5E-44CC-9C63-C7478EE3938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42010" y="3902958"/>
              <a:ext cx="532670" cy="703332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F1826567-6157-457B-8416-FB907580C89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06400" y="5029200"/>
                <a:ext cx="8534400" cy="14939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kumimoji="1"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kumimoji="1"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kumimoji="1"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kumimoji="1"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2400" kern="0" dirty="0">
                    <a:sym typeface="Symbol" panose="05050102010706020507" pitchFamily="18" charset="2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sz="2400" b="0" i="1" kern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h</m:t>
                        </m:r>
                      </m:e>
                      <m:sub>
                        <m:r>
                          <a:rPr lang="en-US" sz="2400" b="0" i="1" kern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  <m:r>
                      <a:rPr lang="en-US" sz="2400" b="0" i="1" kern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sz="2400" b="1" i="1" kern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𝝈</m:t>
                    </m:r>
                    <m:d>
                      <m:dPr>
                        <m:ctrlPr>
                          <a:rPr lang="en-US" sz="2400" b="0" i="1" kern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sz="2400" b="0" i="1" kern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−9</m:t>
                        </m:r>
                        <m:sSub>
                          <m:sSubPr>
                            <m:ctrlP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kern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r>
                          <a:rPr lang="en-US" sz="2400" b="0" i="1" kern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6</m:t>
                        </m:r>
                        <m:sSub>
                          <m:sSubPr>
                            <m:ctrlP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kern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kern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sz="2400" b="0" i="1" kern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6</m:t>
                            </m:r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kern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400" kern="0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en-US" sz="2400" kern="0" dirty="0">
                    <a:solidFill>
                      <a:schemeClr val="bg1">
                        <a:lumMod val="50000"/>
                      </a:schemeClr>
                    </a:solidFill>
                    <a:sym typeface="Symbol" panose="05050102010706020507" pitchFamily="18" charset="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kern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𝜎</m:t>
                    </m:r>
                    <m:d>
                      <m:dPr>
                        <m:ctrlPr>
                          <a:rPr lang="en-US" sz="2400" b="0" i="1" kern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sz="2400" b="0" i="1" kern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e>
                    </m:d>
                    <m:r>
                      <a:rPr lang="en-US" sz="2400" b="0" i="1" kern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n-US" sz="2400" b="0" i="1" kern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 b="0" i="0" kern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exp</m:t>
                        </m:r>
                        <m:r>
                          <a:rPr lang="en-US" sz="2400" b="0" i="1" kern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⁡(</m:t>
                        </m:r>
                        <m:r>
                          <a:rPr lang="en-US" sz="2400" b="0" i="1" kern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  <m:r>
                          <a:rPr lang="en-US" sz="2400" b="0" i="1" kern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num>
                      <m:den>
                        <m:func>
                          <m:funcPr>
                            <m:ctrlPr>
                              <a:rPr lang="en-US" sz="2400" b="0" i="1" kern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kern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kern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kern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sz="2400" b="0" i="1" kern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 b="0" i="0" kern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exp</m:t>
                        </m:r>
                        <m:r>
                          <a:rPr lang="en-US" sz="2400" b="0" i="1" kern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⁡(0)</m:t>
                        </m:r>
                      </m:den>
                    </m:f>
                    <m:r>
                      <a:rPr lang="en-US" sz="2400" b="0" i="1" kern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 </m:t>
                    </m:r>
                    <m:f>
                      <m:fPr>
                        <m:ctrlPr>
                          <a:rPr lang="en-US" sz="2400" b="0" i="1" kern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sz="2400" b="0" i="0" kern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num>
                      <m:den>
                        <m:r>
                          <a:rPr lang="en-US" sz="2400" b="0" i="1" kern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2400" b="0" i="0" kern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exp</m:t>
                        </m:r>
                        <m:r>
                          <a:rPr lang="en-US" sz="2400" b="0" i="1" kern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⁡(−</m:t>
                        </m:r>
                        <m:r>
                          <a:rPr lang="en-US" sz="2400" b="0" i="1" kern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  <m:r>
                          <a:rPr lang="en-US" sz="2400" b="0" i="1" kern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kern="0" dirty="0">
                    <a:sym typeface="Symbol" panose="05050102010706020507" pitchFamily="18" charset="2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400" kern="0" dirty="0">
                    <a:sym typeface="Symbol" panose="05050102010706020507" pitchFamily="18" charset="2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2400" b="0" i="0" kern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m:rPr>
                        <m:sty m:val="p"/>
                      </m:rPr>
                      <a:rPr lang="en-US" sz="2400" ker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softmax</m:t>
                    </m:r>
                    <m:sSub>
                      <m:sSubPr>
                        <m:ctrlPr>
                          <a:rPr lang="en-US" sz="2400" i="1" ker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400" i="1" ker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 ker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en-US" sz="2400" i="1" ker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𝑥</m:t>
                                </m:r>
                                <m:r>
                                  <a:rPr lang="en-US" sz="2400" i="1" ker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;0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i="1" ker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US" sz="2400" i="1" kern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sym typeface="Symbol" panose="05050102010706020507" pitchFamily="18" charset="2"/>
                  </a:rPr>
                </a:br>
                <a:endParaRPr lang="en-US" sz="2400" kern="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F1826567-6157-457B-8416-FB907580C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6400" y="5029200"/>
                <a:ext cx="8534400" cy="1493902"/>
              </a:xfrm>
              <a:prstGeom prst="rect">
                <a:avLst/>
              </a:prstGeom>
              <a:blipFill>
                <a:blip r:embed="rId4"/>
                <a:stretch>
                  <a:fillRect l="-1143" t="-3673" b="-81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FF9837E2-A79A-4548-AD4C-2DFAA70F1A51}"/>
              </a:ext>
            </a:extLst>
          </p:cNvPr>
          <p:cNvGrpSpPr/>
          <p:nvPr/>
        </p:nvGrpSpPr>
        <p:grpSpPr>
          <a:xfrm>
            <a:off x="781050" y="3816829"/>
            <a:ext cx="1341441" cy="811292"/>
            <a:chOff x="781050" y="3825240"/>
            <a:chExt cx="1341441" cy="8112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D818386-966E-4344-8A9E-AEA866A23442}"/>
                </a:ext>
              </a:extLst>
            </p:cNvPr>
            <p:cNvGrpSpPr/>
            <p:nvPr/>
          </p:nvGrpSpPr>
          <p:grpSpPr>
            <a:xfrm>
              <a:off x="1751032" y="3943464"/>
              <a:ext cx="357427" cy="322998"/>
              <a:chOff x="5774072" y="6039297"/>
              <a:chExt cx="474327" cy="437703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EA1E465-E9C6-4CC6-8F51-7ED5E2A9D854}"/>
                  </a:ext>
                </a:extLst>
              </p:cNvPr>
              <p:cNvSpPr/>
              <p:nvPr/>
            </p:nvSpPr>
            <p:spPr>
              <a:xfrm rot="16200000" flipH="1" flipV="1">
                <a:off x="5792384" y="6020985"/>
                <a:ext cx="437703" cy="4743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112E050-BF4C-4C5A-B54F-D63986738651}"/>
                  </a:ext>
                </a:extLst>
              </p:cNvPr>
              <p:cNvSpPr/>
              <p:nvPr/>
            </p:nvSpPr>
            <p:spPr>
              <a:xfrm rot="16200000" flipH="1" flipV="1">
                <a:off x="5970517" y="6220682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E2F9210-E905-495F-9B16-DDF473077719}"/>
                </a:ext>
              </a:extLst>
            </p:cNvPr>
            <p:cNvSpPr txBox="1"/>
            <p:nvPr/>
          </p:nvSpPr>
          <p:spPr>
            <a:xfrm>
              <a:off x="1720071" y="4267200"/>
              <a:ext cx="4024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kern="0" dirty="0">
                  <a:solidFill>
                    <a:schemeClr val="accent6">
                      <a:lumMod val="75000"/>
                    </a:schemeClr>
                  </a:solidFill>
                  <a:latin typeface="Tahoma"/>
                </a:rPr>
                <a:t>-9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E4F7A50-55A5-4ACA-9774-5134FB5B00D6}"/>
                </a:ext>
              </a:extLst>
            </p:cNvPr>
            <p:cNvCxnSpPr>
              <a:cxnSpLocks/>
              <a:endCxn id="78" idx="5"/>
            </p:cNvCxnSpPr>
            <p:nvPr/>
          </p:nvCxnSpPr>
          <p:spPr bwMode="auto">
            <a:xfrm flipV="1">
              <a:off x="1101090" y="4127933"/>
              <a:ext cx="806840" cy="394537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A93E8BB-3462-4968-999F-E9A9CD62A45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600200" y="4134985"/>
              <a:ext cx="322797" cy="391295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029D1A9-3592-40AA-A023-82E14B68F6C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81050" y="4099560"/>
              <a:ext cx="1131570" cy="42291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DB593BF-1447-4FC7-8584-981A0A71F80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52550" y="3825240"/>
              <a:ext cx="548640" cy="25908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F085065-17E5-45BE-B83B-E3DEDB24D3BB}"/>
              </a:ext>
            </a:extLst>
          </p:cNvPr>
          <p:cNvGrpSpPr/>
          <p:nvPr/>
        </p:nvGrpSpPr>
        <p:grpSpPr>
          <a:xfrm>
            <a:off x="2759200" y="3816829"/>
            <a:ext cx="1339836" cy="811292"/>
            <a:chOff x="781050" y="3825240"/>
            <a:chExt cx="1339836" cy="811292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041AB4E-6352-4274-8734-825DD05E11A7}"/>
                </a:ext>
              </a:extLst>
            </p:cNvPr>
            <p:cNvGrpSpPr/>
            <p:nvPr/>
          </p:nvGrpSpPr>
          <p:grpSpPr>
            <a:xfrm>
              <a:off x="1751032" y="3943464"/>
              <a:ext cx="357427" cy="322998"/>
              <a:chOff x="5774072" y="6039297"/>
              <a:chExt cx="474327" cy="437703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19B02D-7E6B-4D4E-A57F-110D5594DFB5}"/>
                  </a:ext>
                </a:extLst>
              </p:cNvPr>
              <p:cNvSpPr/>
              <p:nvPr/>
            </p:nvSpPr>
            <p:spPr>
              <a:xfrm rot="16200000" flipH="1" flipV="1">
                <a:off x="5792384" y="6020985"/>
                <a:ext cx="437703" cy="4743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0BCBDB6E-B23A-47AF-AB5A-DE0D93258105}"/>
                  </a:ext>
                </a:extLst>
              </p:cNvPr>
              <p:cNvSpPr/>
              <p:nvPr/>
            </p:nvSpPr>
            <p:spPr>
              <a:xfrm rot="16200000" flipH="1" flipV="1">
                <a:off x="5970517" y="6220682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C3CB308-0422-4172-AD06-E36E9693884C}"/>
                </a:ext>
              </a:extLst>
            </p:cNvPr>
            <p:cNvSpPr txBox="1"/>
            <p:nvPr/>
          </p:nvSpPr>
          <p:spPr>
            <a:xfrm>
              <a:off x="1721676" y="4267200"/>
              <a:ext cx="3992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kern="0" dirty="0">
                  <a:solidFill>
                    <a:schemeClr val="accent6">
                      <a:lumMod val="75000"/>
                    </a:schemeClr>
                  </a:solidFill>
                  <a:latin typeface="Tahoma"/>
                </a:rPr>
                <a:t>-3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09EC8F9-98D3-415D-9FD5-CFCF8BF0A60D}"/>
                </a:ext>
              </a:extLst>
            </p:cNvPr>
            <p:cNvCxnSpPr>
              <a:cxnSpLocks/>
              <a:endCxn id="107" idx="5"/>
            </p:cNvCxnSpPr>
            <p:nvPr/>
          </p:nvCxnSpPr>
          <p:spPr bwMode="auto">
            <a:xfrm flipV="1">
              <a:off x="1101090" y="4127933"/>
              <a:ext cx="806840" cy="394537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958AC7F-6F69-425D-AE79-D266E86EA58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600200" y="4134985"/>
              <a:ext cx="322797" cy="391295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582FAEE-8FCC-48A6-9B51-DCF3AD751A0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81050" y="4099560"/>
              <a:ext cx="1131570" cy="42291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B5F0C43-AD3C-4FE1-8EFA-5A6E83F511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52550" y="3825240"/>
              <a:ext cx="548640" cy="25908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EEBCDA1-19B7-420F-9778-865514080E61}"/>
              </a:ext>
            </a:extLst>
          </p:cNvPr>
          <p:cNvGrpSpPr/>
          <p:nvPr/>
        </p:nvGrpSpPr>
        <p:grpSpPr>
          <a:xfrm>
            <a:off x="4737350" y="3816829"/>
            <a:ext cx="1344335" cy="811292"/>
            <a:chOff x="781050" y="3825240"/>
            <a:chExt cx="1344335" cy="811292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96CC48F-5AD1-4922-A939-81E4AB866F80}"/>
                </a:ext>
              </a:extLst>
            </p:cNvPr>
            <p:cNvGrpSpPr/>
            <p:nvPr/>
          </p:nvGrpSpPr>
          <p:grpSpPr>
            <a:xfrm>
              <a:off x="1751032" y="3943464"/>
              <a:ext cx="357427" cy="322998"/>
              <a:chOff x="5774072" y="6039297"/>
              <a:chExt cx="474327" cy="437703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F9E9910-E301-47AA-B76B-8C154D3A58C0}"/>
                  </a:ext>
                </a:extLst>
              </p:cNvPr>
              <p:cNvSpPr/>
              <p:nvPr/>
            </p:nvSpPr>
            <p:spPr>
              <a:xfrm rot="16200000" flipH="1" flipV="1">
                <a:off x="5792384" y="6020985"/>
                <a:ext cx="437703" cy="4743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F3C6B05-0EA2-47D7-8594-3EAE5A1CA040}"/>
                  </a:ext>
                </a:extLst>
              </p:cNvPr>
              <p:cNvSpPr/>
              <p:nvPr/>
            </p:nvSpPr>
            <p:spPr>
              <a:xfrm rot="16200000" flipH="1" flipV="1">
                <a:off x="5970517" y="6220682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93D831F-B460-45A9-9498-6AD790BA9D80}"/>
                </a:ext>
              </a:extLst>
            </p:cNvPr>
            <p:cNvSpPr txBox="1"/>
            <p:nvPr/>
          </p:nvSpPr>
          <p:spPr>
            <a:xfrm>
              <a:off x="1717177" y="4267200"/>
              <a:ext cx="4082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kern="0" dirty="0">
                  <a:solidFill>
                    <a:schemeClr val="accent6">
                      <a:lumMod val="75000"/>
                    </a:schemeClr>
                  </a:solidFill>
                  <a:latin typeface="Tahoma"/>
                </a:rPr>
                <a:t>-3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9979581-EFFA-41AC-B960-64C2D321F2B5}"/>
                </a:ext>
              </a:extLst>
            </p:cNvPr>
            <p:cNvCxnSpPr>
              <a:cxnSpLocks/>
              <a:endCxn id="116" idx="5"/>
            </p:cNvCxnSpPr>
            <p:nvPr/>
          </p:nvCxnSpPr>
          <p:spPr bwMode="auto">
            <a:xfrm flipV="1">
              <a:off x="1101090" y="4127933"/>
              <a:ext cx="806840" cy="394537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287B013-6263-4684-A66E-B5174C9CF8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600200" y="4134985"/>
              <a:ext cx="322797" cy="391295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98B855-89C7-47F1-9873-C4E65ED26AB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81050" y="4099560"/>
              <a:ext cx="1131570" cy="42291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9F66673-501E-4989-B727-0ADEA2596FA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52550" y="3825240"/>
              <a:ext cx="548640" cy="25908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9D8CE63-49E3-4409-8BD2-A97CC7118A8D}"/>
              </a:ext>
            </a:extLst>
          </p:cNvPr>
          <p:cNvGrpSpPr/>
          <p:nvPr/>
        </p:nvGrpSpPr>
        <p:grpSpPr>
          <a:xfrm>
            <a:off x="6715501" y="3816829"/>
            <a:ext cx="1378243" cy="811292"/>
            <a:chOff x="781050" y="3825240"/>
            <a:chExt cx="1378243" cy="811292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D9B3678-148B-430F-9C0E-BF85E327532A}"/>
                </a:ext>
              </a:extLst>
            </p:cNvPr>
            <p:cNvGrpSpPr/>
            <p:nvPr/>
          </p:nvGrpSpPr>
          <p:grpSpPr>
            <a:xfrm>
              <a:off x="1751032" y="3943464"/>
              <a:ext cx="357427" cy="322998"/>
              <a:chOff x="5774072" y="6039297"/>
              <a:chExt cx="474327" cy="437703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CFCD28AB-DD84-43DE-BA63-0BECBA3474C9}"/>
                  </a:ext>
                </a:extLst>
              </p:cNvPr>
              <p:cNvSpPr/>
              <p:nvPr/>
            </p:nvSpPr>
            <p:spPr>
              <a:xfrm rot="16200000" flipH="1" flipV="1">
                <a:off x="5792384" y="6020985"/>
                <a:ext cx="437703" cy="4743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6C22CA9-1921-42B9-A971-30D7BA895BEC}"/>
                  </a:ext>
                </a:extLst>
              </p:cNvPr>
              <p:cNvSpPr/>
              <p:nvPr/>
            </p:nvSpPr>
            <p:spPr>
              <a:xfrm rot="16200000" flipH="1" flipV="1">
                <a:off x="5970517" y="6220682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83971EE-D3D4-4149-96B8-3C501619C29D}"/>
                </a:ext>
              </a:extLst>
            </p:cNvPr>
            <p:cNvSpPr txBox="1"/>
            <p:nvPr/>
          </p:nvSpPr>
          <p:spPr>
            <a:xfrm>
              <a:off x="1683269" y="4267200"/>
              <a:ext cx="4760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kern="0" dirty="0">
                  <a:solidFill>
                    <a:schemeClr val="accent6">
                      <a:lumMod val="75000"/>
                    </a:schemeClr>
                  </a:solidFill>
                  <a:latin typeface="Tahoma"/>
                </a:rPr>
                <a:t>+3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60A3372-82C2-4EFC-8D7A-243D5BDAD642}"/>
                </a:ext>
              </a:extLst>
            </p:cNvPr>
            <p:cNvCxnSpPr>
              <a:cxnSpLocks/>
              <a:endCxn id="125" idx="5"/>
            </p:cNvCxnSpPr>
            <p:nvPr/>
          </p:nvCxnSpPr>
          <p:spPr bwMode="auto">
            <a:xfrm flipV="1">
              <a:off x="1101090" y="4127933"/>
              <a:ext cx="806840" cy="394537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54C772F-FABF-4C06-9077-939E9357FD6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600200" y="4134985"/>
              <a:ext cx="322797" cy="391295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07E3428-C951-48D4-AE97-4AEA3328D42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81050" y="4099560"/>
              <a:ext cx="1131570" cy="42291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6D8A990-1388-41B4-842D-367B03B6BE2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52550" y="3825240"/>
              <a:ext cx="548640" cy="259080"/>
            </a:xfrm>
            <a:prstGeom prst="line">
              <a:avLst/>
            </a:prstGeom>
            <a:noFill/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5E7E055-9D3D-441E-8FFE-0198816DA99F}"/>
                  </a:ext>
                </a:extLst>
              </p:cNvPr>
              <p:cNvSpPr txBox="1"/>
              <p:nvPr/>
            </p:nvSpPr>
            <p:spPr>
              <a:xfrm>
                <a:off x="1532261" y="3562290"/>
                <a:ext cx="79292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0.00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5E7E055-9D3D-441E-8FFE-0198816DA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261" y="3562290"/>
                <a:ext cx="792928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F8D60A0-2B03-4862-88D2-1659470A1841}"/>
                  </a:ext>
                </a:extLst>
              </p:cNvPr>
              <p:cNvSpPr txBox="1"/>
              <p:nvPr/>
            </p:nvSpPr>
            <p:spPr>
              <a:xfrm>
                <a:off x="7467600" y="3581400"/>
                <a:ext cx="79292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0.95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F8D60A0-2B03-4862-88D2-1659470A1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3581400"/>
                <a:ext cx="79292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46A6AB-EEC8-4D2D-B6B2-00EB8BD1FA14}"/>
                  </a:ext>
                </a:extLst>
              </p:cNvPr>
              <p:cNvSpPr txBox="1"/>
              <p:nvPr/>
            </p:nvSpPr>
            <p:spPr>
              <a:xfrm>
                <a:off x="5489153" y="3581400"/>
                <a:ext cx="79292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0.05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C46A6AB-EEC8-4D2D-B6B2-00EB8BD1F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153" y="3581400"/>
                <a:ext cx="79292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3C97E07-6359-48F0-BDFE-B19296F045B5}"/>
                  </a:ext>
                </a:extLst>
              </p:cNvPr>
              <p:cNvSpPr txBox="1"/>
              <p:nvPr/>
            </p:nvSpPr>
            <p:spPr>
              <a:xfrm>
                <a:off x="3510707" y="3581400"/>
                <a:ext cx="79292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0.05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3C97E07-6359-48F0-BDFE-B19296F04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707" y="3581400"/>
                <a:ext cx="79292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AF525EA0-5AA1-47E7-AC94-71D2E650EFF3}"/>
              </a:ext>
            </a:extLst>
          </p:cNvPr>
          <p:cNvGrpSpPr/>
          <p:nvPr/>
        </p:nvGrpSpPr>
        <p:grpSpPr>
          <a:xfrm>
            <a:off x="5899998" y="5105400"/>
            <a:ext cx="5057878" cy="1656350"/>
            <a:chOff x="5899998" y="5105400"/>
            <a:chExt cx="5057878" cy="165635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1CA4A84-4EA1-4AB0-88BE-E89D860CA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99998" y="5466828"/>
              <a:ext cx="1942383" cy="12949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Content Placeholder 2">
                  <a:extLst>
                    <a:ext uri="{FF2B5EF4-FFF2-40B4-BE49-F238E27FC236}">
                      <a16:creationId xmlns:a16="http://schemas.microsoft.com/office/drawing/2014/main" id="{55E11FC3-D20F-4D0E-968D-34634A1DF74D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6629400" y="5105400"/>
                  <a:ext cx="4328476" cy="442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kumimoji="1"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kumimoji="1" sz="2800">
                      <a:solidFill>
                        <a:schemeClr val="tx1"/>
                      </a:solidFill>
                      <a:latin typeface="+mn-lt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kumimoji="1" sz="2400">
                      <a:solidFill>
                        <a:schemeClr val="tx1"/>
                      </a:solidFill>
                      <a:latin typeface="+mn-lt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kumimoji="1"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kumimoji="1" sz="2000">
                      <a:solidFill>
                        <a:schemeClr val="tx1"/>
                      </a:solidFill>
                      <a:latin typeface="+mn-lt"/>
                    </a:defRPr>
                  </a:lvl5pPr>
                  <a:lvl6pPr marL="25146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itchFamily="2" charset="2"/>
                    <a:buChar char="§"/>
                    <a:defRPr kumimoji="1" sz="2000">
                      <a:solidFill>
                        <a:schemeClr val="tx1"/>
                      </a:solidFill>
                      <a:latin typeface="+mn-lt"/>
                    </a:defRPr>
                  </a:lvl6pPr>
                  <a:lvl7pPr marL="29718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itchFamily="2" charset="2"/>
                    <a:buChar char="§"/>
                    <a:defRPr kumimoji="1" sz="2000">
                      <a:solidFill>
                        <a:schemeClr val="tx1"/>
                      </a:solidFill>
                      <a:latin typeface="+mn-lt"/>
                    </a:defRPr>
                  </a:lvl7pPr>
                  <a:lvl8pPr marL="3429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itchFamily="2" charset="2"/>
                    <a:buChar char="§"/>
                    <a:defRPr kumimoji="1" sz="2000">
                      <a:solidFill>
                        <a:schemeClr val="tx1"/>
                      </a:solidFill>
                      <a:latin typeface="+mn-lt"/>
                    </a:defRPr>
                  </a:lvl8pPr>
                  <a:lvl9pPr marL="3886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itchFamily="2" charset="2"/>
                    <a:buChar char="§"/>
                    <a:defRPr kumimoji="1" sz="2000">
                      <a:solidFill>
                        <a:schemeClr val="tx1"/>
                      </a:solidFill>
                      <a:latin typeface="+mn-lt"/>
                    </a:defRPr>
                  </a:lvl9pPr>
                </a:lstStyle>
                <a:p>
                  <a:pPr marL="0" indent="0">
                    <a:buFont typeface="Wingdings" panose="05000000000000000000" pitchFamily="2" charset="2"/>
                    <a:buNone/>
                  </a:pPr>
                  <a:r>
                    <a:rPr lang="en-US" sz="2400" b="0" kern="0" dirty="0">
                      <a:sym typeface="Symbol" panose="05050102010706020507" pitchFamily="18" charset="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 b="0" i="1" kern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𝜎</m:t>
                      </m:r>
                      <m:d>
                        <m:dPr>
                          <m:ctrlPr>
                            <a:rPr lang="en-US" sz="2400" b="0" i="1" kern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sz="2400" b="0" i="1" kern="0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</m:d>
                      <m:r>
                        <a:rPr lang="en-US" sz="2400" b="0" i="1" kern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≈0 </m:t>
                      </m:r>
                      <m:r>
                        <m:rPr>
                          <m:sty m:val="p"/>
                        </m:rPr>
                        <a:rPr lang="en-US" sz="2400" b="0" i="0" kern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if</m:t>
                      </m:r>
                      <m:r>
                        <a:rPr lang="en-US" sz="2400" b="0" i="1" kern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sz="2400" b="0" i="1" kern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𝑥</m:t>
                      </m:r>
                      <m:r>
                        <a:rPr lang="en-US" sz="2400" b="0" i="1" kern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&lt;0</m:t>
                      </m:r>
                    </m:oMath>
                  </a14:m>
                  <a:br>
                    <a:rPr lang="en-US" sz="2400" b="0" i="1" kern="0" dirty="0">
                      <a:latin typeface="Cambria Math" panose="02040503050406030204" pitchFamily="18" charset="0"/>
                      <a:sym typeface="Symbol" panose="05050102010706020507" pitchFamily="18" charset="2"/>
                    </a:rPr>
                  </a:br>
                  <a:r>
                    <a:rPr lang="en-US" sz="2400" b="0" i="1" kern="0" dirty="0">
                      <a:latin typeface="Cambria Math" panose="02040503050406030204" pitchFamily="18" charset="0"/>
                      <a:sym typeface="Symbol" panose="05050102010706020507" pitchFamily="18" charset="2"/>
                    </a:rPr>
                    <a:t>            </a:t>
                  </a:r>
                  <a14:m>
                    <m:oMath xmlns:m="http://schemas.openxmlformats.org/officeDocument/2006/math">
                      <m:r>
                        <a:rPr lang="en-US" sz="2400" b="0" i="1" kern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≈1 </m:t>
                      </m:r>
                      <m:r>
                        <m:rPr>
                          <m:sty m:val="p"/>
                        </m:rPr>
                        <a:rPr lang="en-US" sz="2400" b="0" i="0" kern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if</m:t>
                      </m:r>
                      <m:r>
                        <a:rPr lang="en-US" sz="2400" b="0" i="1" kern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lang="en-US" sz="2400" b="0" i="1" kern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𝑥</m:t>
                      </m:r>
                      <m:r>
                        <a:rPr lang="en-US" sz="2400" b="0" i="1" kern="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&gt;0</m:t>
                      </m:r>
                    </m:oMath>
                  </a14:m>
                  <a:endParaRPr lang="en-US" sz="2400" kern="0" dirty="0">
                    <a:sym typeface="Symbol" panose="05050102010706020507" pitchFamily="18" charset="2"/>
                  </a:endParaRPr>
                </a:p>
              </p:txBody>
            </p:sp>
          </mc:Choice>
          <mc:Fallback xmlns="">
            <p:sp>
              <p:nvSpPr>
                <p:cNvPr id="132" name="Content Placeholder 2">
                  <a:extLst>
                    <a:ext uri="{FF2B5EF4-FFF2-40B4-BE49-F238E27FC236}">
                      <a16:creationId xmlns:a16="http://schemas.microsoft.com/office/drawing/2014/main" id="{55E11FC3-D20F-4D0E-968D-34634A1DF7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629400" y="5105400"/>
                  <a:ext cx="4328476" cy="442231"/>
                </a:xfrm>
                <a:prstGeom prst="rect">
                  <a:avLst/>
                </a:prstGeom>
                <a:blipFill>
                  <a:blip r:embed="rId11"/>
                  <a:stretch>
                    <a:fillRect b="-8611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3573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7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: Beveled 110">
            <a:extLst>
              <a:ext uri="{FF2B5EF4-FFF2-40B4-BE49-F238E27FC236}">
                <a16:creationId xmlns:a16="http://schemas.microsoft.com/office/drawing/2014/main" id="{80995581-9F9E-43B2-A963-CAFA78F476BA}"/>
              </a:ext>
            </a:extLst>
          </p:cNvPr>
          <p:cNvSpPr/>
          <p:nvPr/>
        </p:nvSpPr>
        <p:spPr bwMode="auto">
          <a:xfrm>
            <a:off x="2924538" y="3499211"/>
            <a:ext cx="1183432" cy="461665"/>
          </a:xfrm>
          <a:prstGeom prst="bevel">
            <a:avLst/>
          </a:prstGeom>
          <a:solidFill>
            <a:srgbClr val="79C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C0D081A-53E0-4B1D-95AA-AA1316D0B967}"/>
              </a:ext>
            </a:extLst>
          </p:cNvPr>
          <p:cNvSpPr/>
          <p:nvPr/>
        </p:nvSpPr>
        <p:spPr>
          <a:xfrm rot="16200000" flipH="1" flipV="1">
            <a:off x="3468284" y="3749637"/>
            <a:ext cx="437703" cy="22269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C4AE2-9333-4EF5-9912-B53E339E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737600" cy="1143000"/>
          </a:xfrm>
        </p:spPr>
        <p:txBody>
          <a:bodyPr/>
          <a:lstStyle/>
          <a:p>
            <a:r>
              <a:rPr lang="en-US" sz="3600" dirty="0"/>
              <a:t>Alternative: Learn the features!</a:t>
            </a:r>
            <a:br>
              <a:rPr lang="en-US" sz="3600" dirty="0"/>
            </a:br>
            <a:r>
              <a:rPr lang="en-US" sz="3600" dirty="0"/>
              <a:t>(“representation learning”)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4C88-A978-44AA-B38B-7A520ABD92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74F53A-C7E2-40BA-ABA3-5EA0C6EB72CB}"/>
                  </a:ext>
                </a:extLst>
              </p:cNvPr>
              <p:cNvSpPr txBox="1"/>
              <p:nvPr/>
            </p:nvSpPr>
            <p:spPr>
              <a:xfrm>
                <a:off x="6126508" y="5897515"/>
                <a:ext cx="3703292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74F53A-C7E2-40BA-ABA3-5EA0C6EB7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508" y="5897515"/>
                <a:ext cx="3703292" cy="403637"/>
              </a:xfrm>
              <a:prstGeom prst="rect">
                <a:avLst/>
              </a:prstGeom>
              <a:blipFill>
                <a:blip r:embed="rId2"/>
                <a:stretch>
                  <a:fillRect t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A4A7AE-F4EF-49EF-9253-C7515843A7AF}"/>
                  </a:ext>
                </a:extLst>
              </p:cNvPr>
              <p:cNvSpPr txBox="1"/>
              <p:nvPr/>
            </p:nvSpPr>
            <p:spPr>
              <a:xfrm>
                <a:off x="6044584" y="4624752"/>
                <a:ext cx="4166216" cy="753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1,</m:t>
                        </m:r>
                        <m:acc>
                          <m:accPr>
                            <m:chr m:val="⃗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(0,1)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000" dirty="0">
                    <a:latin typeface="+mn-lt"/>
                  </a:rPr>
                  <a:t> </a:t>
                </a:r>
                <a:br>
                  <a:rPr lang="en-US" sz="2000" dirty="0">
                    <a:latin typeface="+mn-lt"/>
                  </a:rPr>
                </a:b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A4A7AE-F4EF-49EF-9253-C7515843A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584" y="4624752"/>
                <a:ext cx="4166216" cy="753411"/>
              </a:xfrm>
              <a:prstGeom prst="rect">
                <a:avLst/>
              </a:prstGeom>
              <a:blipFill>
                <a:blip r:embed="rId3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C0CE0A-5DC9-41D1-B10B-2E65154249E7}"/>
                  </a:ext>
                </a:extLst>
              </p:cNvPr>
              <p:cNvSpPr txBox="1"/>
              <p:nvPr/>
            </p:nvSpPr>
            <p:spPr>
              <a:xfrm>
                <a:off x="5364508" y="5410200"/>
                <a:ext cx="3459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𝑉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6×6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learned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weights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C0CE0A-5DC9-41D1-B10B-2E6515424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508" y="5410200"/>
                <a:ext cx="3459662" cy="400110"/>
              </a:xfrm>
              <a:prstGeom prst="rect">
                <a:avLst/>
              </a:prstGeom>
              <a:blipFill>
                <a:blip r:embed="rId4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D99B492B-C435-4F0F-B2AE-D9EE7524601F}"/>
              </a:ext>
            </a:extLst>
          </p:cNvPr>
          <p:cNvGrpSpPr/>
          <p:nvPr/>
        </p:nvGrpSpPr>
        <p:grpSpPr>
          <a:xfrm>
            <a:off x="2312380" y="6322359"/>
            <a:ext cx="2189892" cy="383241"/>
            <a:chOff x="2312380" y="6041007"/>
            <a:chExt cx="2189892" cy="38324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26AB767-CE1D-4231-9E11-2F2B142A8D67}"/>
                </a:ext>
              </a:extLst>
            </p:cNvPr>
            <p:cNvSpPr txBox="1"/>
            <p:nvPr/>
          </p:nvSpPr>
          <p:spPr>
            <a:xfrm rot="19151049">
              <a:off x="2312380" y="6059627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Asian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FD2849F-1EDF-40B8-BF77-309BB0AF3D06}"/>
                </a:ext>
              </a:extLst>
            </p:cNvPr>
            <p:cNvSpPr txBox="1"/>
            <p:nvPr/>
          </p:nvSpPr>
          <p:spPr>
            <a:xfrm rot="19151049">
              <a:off x="2664894" y="6041007"/>
              <a:ext cx="657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Black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86FCBAB-B4F1-4AD0-ACEF-F74AB8101B60}"/>
                </a:ext>
              </a:extLst>
            </p:cNvPr>
            <p:cNvSpPr txBox="1"/>
            <p:nvPr/>
          </p:nvSpPr>
          <p:spPr>
            <a:xfrm rot="19151049">
              <a:off x="2810569" y="6085694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educated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8957F4-D5E7-4CA8-B01E-1E88723F537F}"/>
                </a:ext>
              </a:extLst>
            </p:cNvPr>
            <p:cNvSpPr txBox="1"/>
            <p:nvPr/>
          </p:nvSpPr>
          <p:spPr>
            <a:xfrm rot="19151049">
              <a:off x="3310024" y="6078740"/>
              <a:ext cx="7902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female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16980D0-0C96-4F82-A549-841707B5F31B}"/>
                </a:ext>
              </a:extLst>
            </p:cNvPr>
            <p:cNvSpPr txBox="1"/>
            <p:nvPr/>
          </p:nvSpPr>
          <p:spPr>
            <a:xfrm rot="19151049">
              <a:off x="3669993" y="6064993"/>
              <a:ext cx="8322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income</a:t>
              </a: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26512ED-6271-454D-8E94-E4014D6E848B}"/>
              </a:ext>
            </a:extLst>
          </p:cNvPr>
          <p:cNvSpPr/>
          <p:nvPr/>
        </p:nvSpPr>
        <p:spPr>
          <a:xfrm rot="16200000" flipH="1" flipV="1">
            <a:off x="3307322" y="5110304"/>
            <a:ext cx="437703" cy="1905001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E4B4DF0-1328-41CA-96E6-18E3BEE95E54}"/>
              </a:ext>
            </a:extLst>
          </p:cNvPr>
          <p:cNvSpPr/>
          <p:nvPr/>
        </p:nvSpPr>
        <p:spPr>
          <a:xfrm rot="16200000" flipH="1" flipV="1">
            <a:off x="3479982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D07564-5166-4598-B2A2-58AB03627770}"/>
              </a:ext>
            </a:extLst>
          </p:cNvPr>
          <p:cNvSpPr/>
          <p:nvPr/>
        </p:nvSpPr>
        <p:spPr>
          <a:xfrm rot="16200000" flipH="1" flipV="1">
            <a:off x="3125049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BF8111D-A935-4EEA-AC85-FBC9EDB9D6FF}"/>
              </a:ext>
            </a:extLst>
          </p:cNvPr>
          <p:cNvSpPr/>
          <p:nvPr/>
        </p:nvSpPr>
        <p:spPr>
          <a:xfrm rot="16200000" flipH="1" flipV="1">
            <a:off x="2770116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B3077C7-8A1B-4A1C-BF65-609392A84BB2}"/>
              </a:ext>
            </a:extLst>
          </p:cNvPr>
          <p:cNvSpPr/>
          <p:nvPr/>
        </p:nvSpPr>
        <p:spPr>
          <a:xfrm rot="16200000" flipH="1" flipV="1">
            <a:off x="3834915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71DEABE-DDED-4B05-9A99-C4BF1A9A6AD1}"/>
              </a:ext>
            </a:extLst>
          </p:cNvPr>
          <p:cNvSpPr/>
          <p:nvPr/>
        </p:nvSpPr>
        <p:spPr>
          <a:xfrm rot="16200000" flipH="1" flipV="1">
            <a:off x="4189848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EBB9583-712C-4F21-9727-73099419BDEB}"/>
              </a:ext>
            </a:extLst>
          </p:cNvPr>
          <p:cNvCxnSpPr>
            <a:cxnSpLocks/>
          </p:cNvCxnSpPr>
          <p:nvPr/>
        </p:nvCxnSpPr>
        <p:spPr bwMode="auto">
          <a:xfrm flipH="1">
            <a:off x="3174353" y="489848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31D2C95-A0E0-4F1C-A236-9F3657ED0E6A}"/>
              </a:ext>
            </a:extLst>
          </p:cNvPr>
          <p:cNvCxnSpPr>
            <a:cxnSpLocks/>
          </p:cNvCxnSpPr>
          <p:nvPr/>
        </p:nvCxnSpPr>
        <p:spPr bwMode="auto">
          <a:xfrm>
            <a:off x="3536303" y="4921486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DEBC378-78AF-49B9-B10D-B264810063E9}"/>
              </a:ext>
            </a:extLst>
          </p:cNvPr>
          <p:cNvCxnSpPr>
            <a:cxnSpLocks/>
          </p:cNvCxnSpPr>
          <p:nvPr/>
        </p:nvCxnSpPr>
        <p:spPr bwMode="auto">
          <a:xfrm flipH="1">
            <a:off x="3514743" y="4948156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FB0DD2A-4D9A-4495-8E99-40327AE8C8D6}"/>
              </a:ext>
            </a:extLst>
          </p:cNvPr>
          <p:cNvCxnSpPr>
            <a:cxnSpLocks/>
          </p:cNvCxnSpPr>
          <p:nvPr/>
        </p:nvCxnSpPr>
        <p:spPr bwMode="auto">
          <a:xfrm flipH="1">
            <a:off x="2827643" y="4932916"/>
            <a:ext cx="65151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213D51E-CA47-44A5-ACB6-F3EE4EF01050}"/>
              </a:ext>
            </a:extLst>
          </p:cNvPr>
          <p:cNvCxnSpPr>
            <a:cxnSpLocks/>
          </p:cNvCxnSpPr>
          <p:nvPr/>
        </p:nvCxnSpPr>
        <p:spPr bwMode="auto">
          <a:xfrm>
            <a:off x="3532493" y="4910056"/>
            <a:ext cx="697230" cy="112014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FE8991B-33AA-41D9-AFCB-A6BB1208B678}"/>
              </a:ext>
            </a:extLst>
          </p:cNvPr>
          <p:cNvCxnSpPr>
            <a:cxnSpLocks/>
          </p:cNvCxnSpPr>
          <p:nvPr/>
        </p:nvCxnSpPr>
        <p:spPr bwMode="auto">
          <a:xfrm flipH="1">
            <a:off x="2813703" y="4910056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64F09B-EAF6-49A3-93C5-A646ECA6952F}"/>
              </a:ext>
            </a:extLst>
          </p:cNvPr>
          <p:cNvCxnSpPr>
            <a:cxnSpLocks/>
          </p:cNvCxnSpPr>
          <p:nvPr/>
        </p:nvCxnSpPr>
        <p:spPr bwMode="auto">
          <a:xfrm>
            <a:off x="3175653" y="4933061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8DC1ECC-A0F0-487D-9115-684B3E1D0421}"/>
              </a:ext>
            </a:extLst>
          </p:cNvPr>
          <p:cNvCxnSpPr>
            <a:cxnSpLocks/>
          </p:cNvCxnSpPr>
          <p:nvPr/>
        </p:nvCxnSpPr>
        <p:spPr bwMode="auto">
          <a:xfrm flipH="1">
            <a:off x="3154093" y="4959731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B4BBFF9-A462-4B4B-AB0B-A758D1FFDE6F}"/>
              </a:ext>
            </a:extLst>
          </p:cNvPr>
          <p:cNvCxnSpPr>
            <a:cxnSpLocks/>
            <a:endCxn id="64" idx="3"/>
          </p:cNvCxnSpPr>
          <p:nvPr/>
        </p:nvCxnSpPr>
        <p:spPr bwMode="auto">
          <a:xfrm>
            <a:off x="3203507" y="4922521"/>
            <a:ext cx="998110" cy="111458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800B9C8-FA20-4FFE-B1B1-3336C6826994}"/>
              </a:ext>
            </a:extLst>
          </p:cNvPr>
          <p:cNvCxnSpPr>
            <a:cxnSpLocks/>
          </p:cNvCxnSpPr>
          <p:nvPr/>
        </p:nvCxnSpPr>
        <p:spPr bwMode="auto">
          <a:xfrm>
            <a:off x="3171843" y="4921631"/>
            <a:ext cx="697230" cy="112014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BB019DE-F146-4CEA-82C1-0509870F8568}"/>
              </a:ext>
            </a:extLst>
          </p:cNvPr>
          <p:cNvCxnSpPr>
            <a:cxnSpLocks/>
          </p:cNvCxnSpPr>
          <p:nvPr/>
        </p:nvCxnSpPr>
        <p:spPr bwMode="auto">
          <a:xfrm flipH="1">
            <a:off x="3529983" y="491753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BD6DE97-5918-45F5-928D-D86FCEF82829}"/>
              </a:ext>
            </a:extLst>
          </p:cNvPr>
          <p:cNvCxnSpPr>
            <a:cxnSpLocks/>
          </p:cNvCxnSpPr>
          <p:nvPr/>
        </p:nvCxnSpPr>
        <p:spPr bwMode="auto">
          <a:xfrm>
            <a:off x="3891933" y="4940536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7C30B33-CC6C-4C2F-B387-9CE1E0AC490D}"/>
              </a:ext>
            </a:extLst>
          </p:cNvPr>
          <p:cNvCxnSpPr>
            <a:cxnSpLocks/>
          </p:cNvCxnSpPr>
          <p:nvPr/>
        </p:nvCxnSpPr>
        <p:spPr bwMode="auto">
          <a:xfrm flipH="1">
            <a:off x="3870373" y="4967206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92C3587-C886-4C98-8F90-4F26E081CE13}"/>
              </a:ext>
            </a:extLst>
          </p:cNvPr>
          <p:cNvCxnSpPr>
            <a:cxnSpLocks/>
          </p:cNvCxnSpPr>
          <p:nvPr/>
        </p:nvCxnSpPr>
        <p:spPr bwMode="auto">
          <a:xfrm flipH="1">
            <a:off x="3183273" y="4951966"/>
            <a:ext cx="65151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0ABBDF9-F6E6-45BC-A29D-E67A7B525FE2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0479" y="4903145"/>
            <a:ext cx="1002667" cy="1141243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222C3F8-55E9-4778-BCEB-6BA67845F4C7}"/>
              </a:ext>
            </a:extLst>
          </p:cNvPr>
          <p:cNvCxnSpPr>
            <a:cxnSpLocks/>
          </p:cNvCxnSpPr>
          <p:nvPr/>
        </p:nvCxnSpPr>
        <p:spPr bwMode="auto">
          <a:xfrm flipH="1">
            <a:off x="2379363" y="4921486"/>
            <a:ext cx="750570" cy="110490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07D9ECF-DA71-47B7-A040-75B3D9B68271}"/>
              </a:ext>
            </a:extLst>
          </p:cNvPr>
          <p:cNvCxnSpPr>
            <a:cxnSpLocks/>
          </p:cNvCxnSpPr>
          <p:nvPr/>
        </p:nvCxnSpPr>
        <p:spPr bwMode="auto">
          <a:xfrm flipH="1">
            <a:off x="2402223" y="4913866"/>
            <a:ext cx="1074420" cy="113538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B5D6A4C-459F-4896-B0C1-1718CB6C370C}"/>
              </a:ext>
            </a:extLst>
          </p:cNvPr>
          <p:cNvCxnSpPr>
            <a:cxnSpLocks/>
          </p:cNvCxnSpPr>
          <p:nvPr/>
        </p:nvCxnSpPr>
        <p:spPr bwMode="auto">
          <a:xfrm flipH="1">
            <a:off x="2409843" y="4894816"/>
            <a:ext cx="1436370" cy="116586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CD9FDC4B-518F-4C6E-9D7D-C2C437575FCC}"/>
              </a:ext>
            </a:extLst>
          </p:cNvPr>
          <p:cNvSpPr/>
          <p:nvPr/>
        </p:nvSpPr>
        <p:spPr>
          <a:xfrm rot="16200000" flipH="1" flipV="1">
            <a:off x="2333112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53E1795-33B5-4DC6-AE19-603313BA8FB5}"/>
              </a:ext>
            </a:extLst>
          </p:cNvPr>
          <p:cNvSpPr/>
          <p:nvPr/>
        </p:nvSpPr>
        <p:spPr>
          <a:xfrm rot="16200000" flipH="1" flipV="1">
            <a:off x="3479982" y="48256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93779C3-5EDC-4F6F-9E1B-C7131F8AAFED}"/>
              </a:ext>
            </a:extLst>
          </p:cNvPr>
          <p:cNvSpPr/>
          <p:nvPr/>
        </p:nvSpPr>
        <p:spPr>
          <a:xfrm rot="16200000" flipH="1" flipV="1">
            <a:off x="3125049" y="48256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568374A-8C3F-4726-9A7E-227267289110}"/>
              </a:ext>
            </a:extLst>
          </p:cNvPr>
          <p:cNvSpPr/>
          <p:nvPr/>
        </p:nvSpPr>
        <p:spPr>
          <a:xfrm rot="16200000" flipH="1" flipV="1">
            <a:off x="2770116" y="48256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06089BD-566C-484F-BD69-8733277264C1}"/>
              </a:ext>
            </a:extLst>
          </p:cNvPr>
          <p:cNvSpPr/>
          <p:nvPr/>
        </p:nvSpPr>
        <p:spPr>
          <a:xfrm rot="16200000" flipH="1" flipV="1">
            <a:off x="3834915" y="48256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99F805F-5BA5-467B-9EFD-C404E05EBBDC}"/>
              </a:ext>
            </a:extLst>
          </p:cNvPr>
          <p:cNvSpPr/>
          <p:nvPr/>
        </p:nvSpPr>
        <p:spPr>
          <a:xfrm rot="16200000" flipH="1" flipV="1">
            <a:off x="4189848" y="48256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2166577-CCA3-4937-860E-CDCD3938FE0C}"/>
              </a:ext>
            </a:extLst>
          </p:cNvPr>
          <p:cNvGrpSpPr/>
          <p:nvPr/>
        </p:nvGrpSpPr>
        <p:grpSpPr>
          <a:xfrm>
            <a:off x="2942303" y="2960700"/>
            <a:ext cx="1143000" cy="464348"/>
            <a:chOff x="2942303" y="3879052"/>
            <a:chExt cx="1143000" cy="464348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1900F62-539D-4C88-9439-62ADC6A0EE32}"/>
                </a:ext>
              </a:extLst>
            </p:cNvPr>
            <p:cNvSpPr txBox="1"/>
            <p:nvPr/>
          </p:nvSpPr>
          <p:spPr>
            <a:xfrm>
              <a:off x="2942303" y="3879052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D</a:t>
              </a:r>
              <a:endParaRPr 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8E2B5E7-24B5-4029-9861-B52FB66A2979}"/>
                </a:ext>
              </a:extLst>
            </p:cNvPr>
            <p:cNvSpPr txBox="1"/>
            <p:nvPr/>
          </p:nvSpPr>
          <p:spPr>
            <a:xfrm>
              <a:off x="3323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kern="0" dirty="0">
                  <a:solidFill>
                    <a:srgbClr val="0070C0"/>
                  </a:solidFill>
                  <a:latin typeface="Tahoma"/>
                </a:rPr>
                <a:t>A</a:t>
              </a:r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A82385F-9176-4F99-A4AB-4764367D6696}"/>
                </a:ext>
              </a:extLst>
            </p:cNvPr>
            <p:cNvSpPr txBox="1"/>
            <p:nvPr/>
          </p:nvSpPr>
          <p:spPr>
            <a:xfrm>
              <a:off x="3704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R</a:t>
              </a:r>
              <a:endParaRPr lang="en-US" dirty="0"/>
            </a:p>
          </p:txBody>
        </p:sp>
      </p:grpSp>
      <p:sp>
        <p:nvSpPr>
          <p:cNvPr id="143" name="Oval 142">
            <a:extLst>
              <a:ext uri="{FF2B5EF4-FFF2-40B4-BE49-F238E27FC236}">
                <a16:creationId xmlns:a16="http://schemas.microsoft.com/office/drawing/2014/main" id="{5367EF07-ABD2-4134-92CE-12C6D24433EF}"/>
              </a:ext>
            </a:extLst>
          </p:cNvPr>
          <p:cNvSpPr/>
          <p:nvPr/>
        </p:nvSpPr>
        <p:spPr>
          <a:xfrm rot="16200000" flipH="1" flipV="1">
            <a:off x="4517508" y="4826329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707F7DD-1F41-4525-8A66-61B68E86B138}"/>
                  </a:ext>
                </a:extLst>
              </p:cNvPr>
              <p:cNvSpPr txBox="1"/>
              <p:nvPr/>
            </p:nvSpPr>
            <p:spPr>
              <a:xfrm>
                <a:off x="5379538" y="4072242"/>
                <a:ext cx="345966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learned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weights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rgbClr val="000000"/>
                          </a:solidFill>
                          <a:latin typeface="Tahoma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707F7DD-1F41-4525-8A66-61B68E86B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538" y="4072242"/>
                <a:ext cx="3459662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303FA40C-61E5-4B9D-A6D9-DE56773A652F}"/>
                  </a:ext>
                </a:extLst>
              </p:cNvPr>
              <p:cNvSpPr txBox="1"/>
              <p:nvPr/>
            </p:nvSpPr>
            <p:spPr>
              <a:xfrm>
                <a:off x="4901584" y="3405552"/>
                <a:ext cx="4166216" cy="470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)∈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(0,1)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303FA40C-61E5-4B9D-A6D9-DE56773A6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584" y="3405552"/>
                <a:ext cx="4166216" cy="470257"/>
              </a:xfrm>
              <a:prstGeom prst="rect">
                <a:avLst/>
              </a:prstGeom>
              <a:blipFill>
                <a:blip r:embed="rId6"/>
                <a:stretch>
                  <a:fillRect t="-389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121B9BC-49C9-42CD-999D-B7308931500C}"/>
                  </a:ext>
                </a:extLst>
              </p:cNvPr>
              <p:cNvSpPr txBox="1"/>
              <p:nvPr/>
            </p:nvSpPr>
            <p:spPr>
              <a:xfrm>
                <a:off x="2164108" y="6186346"/>
                <a:ext cx="25716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121B9BC-49C9-42CD-999D-B73089315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108" y="6186346"/>
                <a:ext cx="257165" cy="400110"/>
              </a:xfrm>
              <a:prstGeom prst="rect">
                <a:avLst/>
              </a:prstGeom>
              <a:blipFill>
                <a:blip r:embed="rId7"/>
                <a:stretch>
                  <a:fillRect r="-309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EACD96A-F45A-4609-ADEC-8DDAF7EE269C}"/>
              </a:ext>
            </a:extLst>
          </p:cNvPr>
          <p:cNvCxnSpPr>
            <a:cxnSpLocks/>
          </p:cNvCxnSpPr>
          <p:nvPr/>
        </p:nvCxnSpPr>
        <p:spPr bwMode="auto">
          <a:xfrm flipH="1">
            <a:off x="3902768" y="489906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5EC9A9C-480E-4DCD-B59A-32B80F6F401A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500" y="4879896"/>
            <a:ext cx="1335503" cy="117741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7C6F521A-9CBA-424A-9289-F531B3D42043}"/>
              </a:ext>
            </a:extLst>
          </p:cNvPr>
          <p:cNvCxnSpPr>
            <a:cxnSpLocks/>
          </p:cNvCxnSpPr>
          <p:nvPr/>
        </p:nvCxnSpPr>
        <p:spPr bwMode="auto">
          <a:xfrm flipH="1">
            <a:off x="4243159" y="4887642"/>
            <a:ext cx="8801" cy="114694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FCA5492E-09F4-49A9-BF9B-1EAB0567BCEB}"/>
              </a:ext>
            </a:extLst>
          </p:cNvPr>
          <p:cNvCxnSpPr>
            <a:cxnSpLocks/>
          </p:cNvCxnSpPr>
          <p:nvPr/>
        </p:nvCxnSpPr>
        <p:spPr bwMode="auto">
          <a:xfrm flipH="1">
            <a:off x="3556058" y="4880022"/>
            <a:ext cx="665422" cy="115456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E1AFA4-2E72-4D88-9E25-3832EBFA2412}"/>
              </a:ext>
            </a:extLst>
          </p:cNvPr>
          <p:cNvCxnSpPr>
            <a:cxnSpLocks/>
          </p:cNvCxnSpPr>
          <p:nvPr/>
        </p:nvCxnSpPr>
        <p:spPr bwMode="auto">
          <a:xfrm flipH="1">
            <a:off x="2415540" y="4856808"/>
            <a:ext cx="1769476" cy="120050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6BCD506-7387-450A-9BF4-747BD1A8EFE0}"/>
              </a:ext>
            </a:extLst>
          </p:cNvPr>
          <p:cNvCxnSpPr>
            <a:cxnSpLocks/>
          </p:cNvCxnSpPr>
          <p:nvPr/>
        </p:nvCxnSpPr>
        <p:spPr bwMode="auto">
          <a:xfrm flipH="1">
            <a:off x="3130638" y="4880022"/>
            <a:ext cx="1083222" cy="116980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0D534521-3F00-4B80-AFD5-ADC4E223261E}"/>
              </a:ext>
            </a:extLst>
          </p:cNvPr>
          <p:cNvCxnSpPr>
            <a:cxnSpLocks/>
          </p:cNvCxnSpPr>
          <p:nvPr/>
        </p:nvCxnSpPr>
        <p:spPr bwMode="auto">
          <a:xfrm flipH="1">
            <a:off x="4263390" y="4910056"/>
            <a:ext cx="285491" cy="115106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3D3385B-AEED-4427-B5B1-C566DD77F151}"/>
              </a:ext>
            </a:extLst>
          </p:cNvPr>
          <p:cNvCxnSpPr>
            <a:cxnSpLocks/>
            <a:endCxn id="62" idx="7"/>
          </p:cNvCxnSpPr>
          <p:nvPr/>
        </p:nvCxnSpPr>
        <p:spPr bwMode="auto">
          <a:xfrm flipH="1">
            <a:off x="2838710" y="4895600"/>
            <a:ext cx="1687571" cy="1198332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2713986-FD73-4A1D-B5B1-C0BF7DF9DB91}"/>
              </a:ext>
            </a:extLst>
          </p:cNvPr>
          <p:cNvCxnSpPr>
            <a:cxnSpLocks/>
            <a:stCxn id="143" idx="5"/>
            <a:endCxn id="61" idx="1"/>
          </p:cNvCxnSpPr>
          <p:nvPr/>
        </p:nvCxnSpPr>
        <p:spPr bwMode="auto">
          <a:xfrm flipH="1">
            <a:off x="3193643" y="4894923"/>
            <a:ext cx="1335634" cy="114218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5E5F231-0B4E-4C91-8001-B32DCAC69CC1}"/>
              </a:ext>
            </a:extLst>
          </p:cNvPr>
          <p:cNvCxnSpPr>
            <a:cxnSpLocks/>
            <a:stCxn id="143" idx="5"/>
          </p:cNvCxnSpPr>
          <p:nvPr/>
        </p:nvCxnSpPr>
        <p:spPr bwMode="auto">
          <a:xfrm flipH="1">
            <a:off x="3912871" y="4894923"/>
            <a:ext cx="616406" cy="1143339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65C1D20-2217-4F72-BEAE-92FB8CD76185}"/>
              </a:ext>
            </a:extLst>
          </p:cNvPr>
          <p:cNvCxnSpPr>
            <a:cxnSpLocks/>
            <a:endCxn id="73" idx="7"/>
          </p:cNvCxnSpPr>
          <p:nvPr/>
        </p:nvCxnSpPr>
        <p:spPr bwMode="auto">
          <a:xfrm flipH="1">
            <a:off x="2401706" y="4864889"/>
            <a:ext cx="2128366" cy="1229043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E4A3DC64-DF2C-49FD-A9C9-14F14BE456B5}"/>
              </a:ext>
            </a:extLst>
          </p:cNvPr>
          <p:cNvCxnSpPr>
            <a:cxnSpLocks/>
            <a:stCxn id="143" idx="5"/>
            <a:endCxn id="60" idx="1"/>
          </p:cNvCxnSpPr>
          <p:nvPr/>
        </p:nvCxnSpPr>
        <p:spPr bwMode="auto">
          <a:xfrm flipH="1">
            <a:off x="3548576" y="4894923"/>
            <a:ext cx="980701" cy="114218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2B98D12-2392-4D01-9CDA-4075AA27538A}"/>
              </a:ext>
            </a:extLst>
          </p:cNvPr>
          <p:cNvCxnSpPr>
            <a:cxnSpLocks/>
            <a:endCxn id="73" idx="2"/>
          </p:cNvCxnSpPr>
          <p:nvPr/>
        </p:nvCxnSpPr>
        <p:spPr bwMode="auto">
          <a:xfrm flipH="1">
            <a:off x="2373293" y="4860972"/>
            <a:ext cx="429280" cy="116436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DB1C0AA-F947-46BF-A5C0-0315BCE73C17}"/>
              </a:ext>
            </a:extLst>
          </p:cNvPr>
          <p:cNvCxnSpPr>
            <a:cxnSpLocks/>
          </p:cNvCxnSpPr>
          <p:nvPr/>
        </p:nvCxnSpPr>
        <p:spPr bwMode="auto">
          <a:xfrm>
            <a:off x="2825720" y="4883977"/>
            <a:ext cx="317530" cy="116571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5247E389-FD66-4517-93EC-111D496ED8E0}"/>
              </a:ext>
            </a:extLst>
          </p:cNvPr>
          <p:cNvCxnSpPr>
            <a:cxnSpLocks/>
          </p:cNvCxnSpPr>
          <p:nvPr/>
        </p:nvCxnSpPr>
        <p:spPr bwMode="auto">
          <a:xfrm flipH="1">
            <a:off x="2800350" y="4910647"/>
            <a:ext cx="11432" cy="111618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F024741-9E16-47FE-A722-CB53CC3AE047}"/>
              </a:ext>
            </a:extLst>
          </p:cNvPr>
          <p:cNvCxnSpPr>
            <a:cxnSpLocks/>
            <a:endCxn id="63" idx="3"/>
          </p:cNvCxnSpPr>
          <p:nvPr/>
        </p:nvCxnSpPr>
        <p:spPr bwMode="auto">
          <a:xfrm>
            <a:off x="2843895" y="4865229"/>
            <a:ext cx="1002789" cy="1171878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0EA3349-BD2E-40E3-8C84-299993D1D70F}"/>
              </a:ext>
            </a:extLst>
          </p:cNvPr>
          <p:cNvCxnSpPr>
            <a:cxnSpLocks/>
            <a:endCxn id="60" idx="3"/>
          </p:cNvCxnSpPr>
          <p:nvPr/>
        </p:nvCxnSpPr>
        <p:spPr bwMode="auto">
          <a:xfrm>
            <a:off x="2821910" y="4872547"/>
            <a:ext cx="669841" cy="116456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F7A2D3C0-7946-416A-9705-01D667E71EBA}"/>
              </a:ext>
            </a:extLst>
          </p:cNvPr>
          <p:cNvCxnSpPr>
            <a:cxnSpLocks/>
            <a:endCxn id="64" idx="3"/>
          </p:cNvCxnSpPr>
          <p:nvPr/>
        </p:nvCxnSpPr>
        <p:spPr bwMode="auto">
          <a:xfrm>
            <a:off x="2852925" y="4857301"/>
            <a:ext cx="1348692" cy="117980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BED50E45-79C0-4B68-ACA7-A2108C98044E}"/>
              </a:ext>
            </a:extLst>
          </p:cNvPr>
          <p:cNvSpPr txBox="1"/>
          <p:nvPr/>
        </p:nvSpPr>
        <p:spPr>
          <a:xfrm>
            <a:off x="2192673" y="4986642"/>
            <a:ext cx="257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0A11BEE3-15B4-41C4-B1F1-A760C4334C60}"/>
              </a:ext>
            </a:extLst>
          </p:cNvPr>
          <p:cNvSpPr/>
          <p:nvPr/>
        </p:nvSpPr>
        <p:spPr>
          <a:xfrm rot="16200000" flipH="1" flipV="1">
            <a:off x="2333112" y="48256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10FCD04-8C0F-4B24-9491-9D4B5C937625}"/>
                  </a:ext>
                </a:extLst>
              </p:cNvPr>
              <p:cNvSpPr txBox="1"/>
              <p:nvPr/>
            </p:nvSpPr>
            <p:spPr>
              <a:xfrm>
                <a:off x="2164108" y="4986642"/>
                <a:ext cx="2571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10FCD04-8C0F-4B24-9491-9D4B5C937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108" y="4986642"/>
                <a:ext cx="257165" cy="400110"/>
              </a:xfrm>
              <a:prstGeom prst="rect">
                <a:avLst/>
              </a:prstGeom>
              <a:blipFill>
                <a:blip r:embed="rId8"/>
                <a:stretch>
                  <a:fillRect r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Oval 135">
            <a:extLst>
              <a:ext uri="{FF2B5EF4-FFF2-40B4-BE49-F238E27FC236}">
                <a16:creationId xmlns:a16="http://schemas.microsoft.com/office/drawing/2014/main" id="{6F4595D8-CB38-4B29-A0BF-20BD89B8DB29}"/>
              </a:ext>
            </a:extLst>
          </p:cNvPr>
          <p:cNvSpPr/>
          <p:nvPr/>
        </p:nvSpPr>
        <p:spPr>
          <a:xfrm rot="16200000" flipH="1" flipV="1">
            <a:off x="3833010" y="36826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EB4BE03-0CA9-4198-917C-51A8A90D94AE}"/>
              </a:ext>
            </a:extLst>
          </p:cNvPr>
          <p:cNvSpPr/>
          <p:nvPr/>
        </p:nvSpPr>
        <p:spPr>
          <a:xfrm rot="16200000" flipH="1" flipV="1">
            <a:off x="3478077" y="36826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B9DDBE3-93B5-4775-8FE9-A7BEAD492348}"/>
              </a:ext>
            </a:extLst>
          </p:cNvPr>
          <p:cNvSpPr/>
          <p:nvPr/>
        </p:nvSpPr>
        <p:spPr>
          <a:xfrm rot="16200000" flipH="1" flipV="1">
            <a:off x="3123144" y="36826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BEE8B03-4BAB-4BA3-9B74-3B08FF5CEED5}"/>
              </a:ext>
            </a:extLst>
          </p:cNvPr>
          <p:cNvCxnSpPr>
            <a:cxnSpLocks/>
          </p:cNvCxnSpPr>
          <p:nvPr/>
        </p:nvCxnSpPr>
        <p:spPr bwMode="auto">
          <a:xfrm flipH="1">
            <a:off x="3174353" y="3698777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3BE9F58-589F-4CEE-9667-C3978897B156}"/>
              </a:ext>
            </a:extLst>
          </p:cNvPr>
          <p:cNvCxnSpPr>
            <a:cxnSpLocks/>
          </p:cNvCxnSpPr>
          <p:nvPr/>
        </p:nvCxnSpPr>
        <p:spPr bwMode="auto">
          <a:xfrm>
            <a:off x="3536303" y="3721782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1031BA4-CC4D-460A-BFFE-904A6EA1FB5C}"/>
              </a:ext>
            </a:extLst>
          </p:cNvPr>
          <p:cNvCxnSpPr>
            <a:cxnSpLocks/>
          </p:cNvCxnSpPr>
          <p:nvPr/>
        </p:nvCxnSpPr>
        <p:spPr bwMode="auto">
          <a:xfrm flipH="1">
            <a:off x="3514743" y="3748452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1C3DB6F-3663-403A-9266-806415F711EA}"/>
              </a:ext>
            </a:extLst>
          </p:cNvPr>
          <p:cNvCxnSpPr>
            <a:cxnSpLocks/>
          </p:cNvCxnSpPr>
          <p:nvPr/>
        </p:nvCxnSpPr>
        <p:spPr bwMode="auto">
          <a:xfrm flipH="1">
            <a:off x="2827643" y="3733212"/>
            <a:ext cx="65151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C38CA80-9459-406A-8E74-86B9F7603083}"/>
              </a:ext>
            </a:extLst>
          </p:cNvPr>
          <p:cNvCxnSpPr>
            <a:cxnSpLocks/>
          </p:cNvCxnSpPr>
          <p:nvPr/>
        </p:nvCxnSpPr>
        <p:spPr bwMode="auto">
          <a:xfrm flipH="1">
            <a:off x="2813703" y="3710352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771EF0E-A08D-40B6-BB82-2CE02F2A0171}"/>
              </a:ext>
            </a:extLst>
          </p:cNvPr>
          <p:cNvCxnSpPr>
            <a:cxnSpLocks/>
          </p:cNvCxnSpPr>
          <p:nvPr/>
        </p:nvCxnSpPr>
        <p:spPr bwMode="auto">
          <a:xfrm>
            <a:off x="3175653" y="3733357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81776F3-7636-4333-BEBB-A67DBA569B39}"/>
              </a:ext>
            </a:extLst>
          </p:cNvPr>
          <p:cNvCxnSpPr>
            <a:cxnSpLocks/>
          </p:cNvCxnSpPr>
          <p:nvPr/>
        </p:nvCxnSpPr>
        <p:spPr bwMode="auto">
          <a:xfrm flipH="1">
            <a:off x="3154093" y="3760027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FB08B98-4298-473E-8B33-F14578F459BC}"/>
              </a:ext>
            </a:extLst>
          </p:cNvPr>
          <p:cNvCxnSpPr>
            <a:cxnSpLocks/>
          </p:cNvCxnSpPr>
          <p:nvPr/>
        </p:nvCxnSpPr>
        <p:spPr bwMode="auto">
          <a:xfrm>
            <a:off x="3171843" y="3721927"/>
            <a:ext cx="697230" cy="112014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936BA23-EFB4-41B7-A5C6-55B1D4B31349}"/>
              </a:ext>
            </a:extLst>
          </p:cNvPr>
          <p:cNvCxnSpPr>
            <a:cxnSpLocks/>
          </p:cNvCxnSpPr>
          <p:nvPr/>
        </p:nvCxnSpPr>
        <p:spPr bwMode="auto">
          <a:xfrm flipH="1">
            <a:off x="3529983" y="3717827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384F3AE-3BD7-48CE-839C-7E14C72DE046}"/>
              </a:ext>
            </a:extLst>
          </p:cNvPr>
          <p:cNvCxnSpPr>
            <a:cxnSpLocks/>
          </p:cNvCxnSpPr>
          <p:nvPr/>
        </p:nvCxnSpPr>
        <p:spPr bwMode="auto">
          <a:xfrm>
            <a:off x="3891933" y="3740832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742F234-A289-48C6-8CB9-F39944104C41}"/>
              </a:ext>
            </a:extLst>
          </p:cNvPr>
          <p:cNvCxnSpPr>
            <a:cxnSpLocks/>
          </p:cNvCxnSpPr>
          <p:nvPr/>
        </p:nvCxnSpPr>
        <p:spPr bwMode="auto">
          <a:xfrm flipH="1">
            <a:off x="3870373" y="3767502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54ABC02-670C-4F22-97C2-47C24FECBE37}"/>
              </a:ext>
            </a:extLst>
          </p:cNvPr>
          <p:cNvCxnSpPr>
            <a:cxnSpLocks/>
          </p:cNvCxnSpPr>
          <p:nvPr/>
        </p:nvCxnSpPr>
        <p:spPr bwMode="auto">
          <a:xfrm flipH="1">
            <a:off x="3183273" y="3752262"/>
            <a:ext cx="65151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8861083-5CED-4768-9439-35B426E0578E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0479" y="3703441"/>
            <a:ext cx="1002667" cy="1141243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7431FF0-68CB-4A1E-B143-6DBAFFCA7964}"/>
              </a:ext>
            </a:extLst>
          </p:cNvPr>
          <p:cNvCxnSpPr>
            <a:cxnSpLocks/>
            <a:stCxn id="137" idx="3"/>
          </p:cNvCxnSpPr>
          <p:nvPr/>
        </p:nvCxnSpPr>
        <p:spPr bwMode="auto">
          <a:xfrm>
            <a:off x="3489846" y="3694404"/>
            <a:ext cx="1036435" cy="1136088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01E43A81-B1B4-424B-A95B-15C671E2F717}"/>
              </a:ext>
            </a:extLst>
          </p:cNvPr>
          <p:cNvGrpSpPr/>
          <p:nvPr/>
        </p:nvGrpSpPr>
        <p:grpSpPr>
          <a:xfrm>
            <a:off x="2379363" y="3695112"/>
            <a:ext cx="2178326" cy="1218491"/>
            <a:chOff x="2379363" y="3413760"/>
            <a:chExt cx="2178326" cy="1218491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CBCC481-1EC8-41F1-A819-68A4CA0790D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32493" y="3429000"/>
              <a:ext cx="697230" cy="112014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3C04738-048F-43B5-9B53-32C92EEB9DC0}"/>
                </a:ext>
              </a:extLst>
            </p:cNvPr>
            <p:cNvCxnSpPr>
              <a:cxnSpLocks/>
              <a:stCxn id="138" idx="0"/>
              <a:endCxn id="106" idx="3"/>
            </p:cNvCxnSpPr>
            <p:nvPr/>
          </p:nvCxnSpPr>
          <p:spPr bwMode="auto">
            <a:xfrm>
              <a:off x="3203507" y="3441465"/>
              <a:ext cx="998110" cy="1190786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578DD315-7777-4F3E-95B0-2E8BD29DCE86}"/>
                </a:ext>
              </a:extLst>
            </p:cNvPr>
            <p:cNvGrpSpPr/>
            <p:nvPr/>
          </p:nvGrpSpPr>
          <p:grpSpPr>
            <a:xfrm>
              <a:off x="2379363" y="3413760"/>
              <a:ext cx="1466850" cy="1165860"/>
              <a:chOff x="339090" y="3489960"/>
              <a:chExt cx="1466850" cy="1165860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72E48FFC-3297-4BA5-BDC2-9BDD9C2314E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39090" y="3516630"/>
                <a:ext cx="750570" cy="110490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1DFAFA40-BB41-49FF-8251-C3A85C58034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61950" y="3509010"/>
                <a:ext cx="1074420" cy="113538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A2FCBD1-A750-4FC6-927B-2DA6574CF0F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69570" y="3489960"/>
                <a:ext cx="1436370" cy="116586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7652F30E-C854-4EE8-87E4-CECB7B6C3549}"/>
                </a:ext>
              </a:extLst>
            </p:cNvPr>
            <p:cNvCxnSpPr>
              <a:cxnSpLocks/>
              <a:stCxn id="136" idx="7"/>
              <a:endCxn id="143" idx="2"/>
            </p:cNvCxnSpPr>
            <p:nvPr/>
          </p:nvCxnSpPr>
          <p:spPr bwMode="auto">
            <a:xfrm>
              <a:off x="3901604" y="3469877"/>
              <a:ext cx="656085" cy="115130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D817F75-FF40-41B5-9A08-1108E2C88697}"/>
                </a:ext>
              </a:extLst>
            </p:cNvPr>
            <p:cNvCxnSpPr>
              <a:cxnSpLocks/>
              <a:stCxn id="138" idx="0"/>
              <a:endCxn id="143" idx="4"/>
            </p:cNvCxnSpPr>
            <p:nvPr/>
          </p:nvCxnSpPr>
          <p:spPr bwMode="auto">
            <a:xfrm>
              <a:off x="3203507" y="3441465"/>
              <a:ext cx="1314001" cy="1143694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CAFBED-F8B7-41F0-8AC3-24E6ABAB71CF}"/>
              </a:ext>
            </a:extLst>
          </p:cNvPr>
          <p:cNvSpPr txBox="1"/>
          <p:nvPr/>
        </p:nvSpPr>
        <p:spPr>
          <a:xfrm>
            <a:off x="76200" y="3810000"/>
            <a:ext cx="2629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1600" kern="0" dirty="0">
                <a:solidFill>
                  <a:srgbClr val="0070C0"/>
                </a:solidFill>
                <a:latin typeface="Tahoma"/>
              </a:rPr>
              <a:t>Still a linear function</a:t>
            </a:r>
          </a:p>
          <a:p>
            <a:r>
              <a:rPr kumimoji="1" lang="en-US" kern="0" dirty="0">
                <a:solidFill>
                  <a:srgbClr val="0070C0"/>
                </a:solidFill>
                <a:latin typeface="Tahoma"/>
              </a:rPr>
              <a:t>… </a:t>
            </a:r>
            <a:r>
              <a:rPr kumimoji="1" lang="en-US" kern="0" dirty="0">
                <a:solidFill>
                  <a:schemeClr val="accent6">
                    <a:lumMod val="75000"/>
                  </a:schemeClr>
                </a:solidFill>
                <a:latin typeface="Tahoma"/>
              </a:rPr>
              <a:t>but of the gold features!</a:t>
            </a:r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3DC1BD-8721-46AC-96B4-D0B23F1E62C0}"/>
              </a:ext>
            </a:extLst>
          </p:cNvPr>
          <p:cNvSpPr txBox="1"/>
          <p:nvPr/>
        </p:nvSpPr>
        <p:spPr>
          <a:xfrm>
            <a:off x="76200" y="5112603"/>
            <a:ext cx="2971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kern="0" dirty="0">
                <a:solidFill>
                  <a:schemeClr val="accent6">
                    <a:lumMod val="75000"/>
                  </a:schemeClr>
                </a:solidFill>
                <a:latin typeface="Tahoma"/>
              </a:rPr>
              <a:t>Which we learned </a:t>
            </a:r>
            <a:br>
              <a:rPr kumimoji="1" lang="en-US" kern="0" dirty="0">
                <a:solidFill>
                  <a:schemeClr val="accent6">
                    <a:lumMod val="75000"/>
                  </a:schemeClr>
                </a:solidFill>
                <a:latin typeface="Tahoma"/>
              </a:rPr>
            </a:br>
            <a:r>
              <a:rPr kumimoji="1" lang="en-US" kern="0" dirty="0">
                <a:solidFill>
                  <a:schemeClr val="accent6">
                    <a:lumMod val="75000"/>
                  </a:schemeClr>
                </a:solidFill>
                <a:latin typeface="Tahoma"/>
              </a:rPr>
              <a:t>to compute</a:t>
            </a:r>
            <a:br>
              <a:rPr kumimoji="1" lang="en-US" kern="0" dirty="0">
                <a:solidFill>
                  <a:schemeClr val="accent6">
                    <a:lumMod val="75000"/>
                  </a:schemeClr>
                </a:solidFill>
                <a:latin typeface="Tahoma"/>
              </a:rPr>
            </a:br>
            <a:r>
              <a:rPr kumimoji="1" lang="en-US" kern="0" dirty="0">
                <a:solidFill>
                  <a:srgbClr val="FF0000"/>
                </a:solidFill>
                <a:latin typeface="Tahoma"/>
              </a:rPr>
              <a:t>from the red features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1DABA6-ADDC-4EA5-9044-9422B7BA37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800" y="1471248"/>
                <a:ext cx="8636000" cy="967152"/>
              </a:xfrm>
            </p:spPr>
            <p:txBody>
              <a:bodyPr/>
              <a:lstStyle/>
              <a:p>
                <a:r>
                  <a:rPr lang="en-US" sz="2800" dirty="0"/>
                  <a:t>Our final architecture for predicting votes</a:t>
                </a:r>
              </a:p>
              <a:p>
                <a:pPr lvl="1"/>
                <a:r>
                  <a:rPr lang="en-US" sz="2400" dirty="0"/>
                  <a:t>Train: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vote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func>
                          </m:e>
                        </m:nary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voter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1DABA6-ADDC-4EA5-9044-9422B7BA37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0" y="1471248"/>
                <a:ext cx="8636000" cy="967152"/>
              </a:xfrm>
              <a:blipFill>
                <a:blip r:embed="rId9"/>
                <a:stretch>
                  <a:fillRect l="-1270" t="-6289" b="-96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B62048E-694F-8AD2-357D-52442E042328}"/>
              </a:ext>
            </a:extLst>
          </p:cNvPr>
          <p:cNvSpPr txBox="1"/>
          <p:nvPr/>
        </p:nvSpPr>
        <p:spPr>
          <a:xfrm>
            <a:off x="5406686" y="4995446"/>
            <a:ext cx="37373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Symbol" panose="05050102010706020507" pitchFamily="18" charset="2"/>
              </a:rPr>
              <a:t> is </a:t>
            </a:r>
            <a:r>
              <a:rPr kumimoji="1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applied separately to each element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E0E78-2F34-4CF7-C0AA-A85F09F4F6C5}"/>
              </a:ext>
            </a:extLst>
          </p:cNvPr>
          <p:cNvSpPr txBox="1"/>
          <p:nvPr/>
        </p:nvSpPr>
        <p:spPr>
          <a:xfrm>
            <a:off x="0" y="6027003"/>
            <a:ext cx="1964426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kern="0" dirty="0">
                <a:latin typeface="Tahoma" panose="020B0604030504040204" pitchFamily="34" charset="0"/>
              </a:rPr>
              <a:t>log-nonlinear model!</a:t>
            </a:r>
          </a:p>
        </p:txBody>
      </p:sp>
    </p:spTree>
    <p:extLst>
      <p:ext uri="{BB962C8B-B14F-4D97-AF65-F5344CB8AC3E}">
        <p14:creationId xmlns:p14="http://schemas.microsoft.com/office/powerpoint/2010/main" val="324328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7" grpId="0"/>
      <p:bldP spid="48" grpId="0"/>
      <p:bldP spid="144" grpId="0"/>
      <p:bldP spid="145" grpId="0"/>
      <p:bldP spid="6" grpId="0"/>
      <p:bldP spid="110" grpId="0"/>
      <p:bldP spid="7" grpId="0" uiExpand="1" build="p"/>
      <p:bldP spid="9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>
            <a:spLocks noGrp="1"/>
          </p:cNvSpPr>
          <p:nvPr>
            <p:ph type="body" idx="1"/>
          </p:nvPr>
        </p:nvSpPr>
        <p:spPr>
          <a:xfrm>
            <a:off x="311700" y="1524000"/>
            <a:ext cx="8520600" cy="52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 err="1"/>
              <a:t>torch.abs</a:t>
            </a:r>
            <a:r>
              <a:rPr lang="en-US" sz="2800" dirty="0"/>
              <a:t>(a), </a:t>
            </a:r>
            <a:r>
              <a:rPr lang="en-US" sz="2800" dirty="0" err="1"/>
              <a:t>torch.cos</a:t>
            </a:r>
            <a:r>
              <a:rPr lang="en-US" sz="2800" dirty="0"/>
              <a:t>(a), </a:t>
            </a:r>
            <a:r>
              <a:rPr lang="en-US" sz="2800" dirty="0" err="1"/>
              <a:t>torch.sigmoid</a:t>
            </a:r>
            <a:r>
              <a:rPr lang="en-US" sz="2800" dirty="0"/>
              <a:t>(a), …</a:t>
            </a:r>
            <a:br>
              <a:rPr lang="en-US" sz="2800" dirty="0"/>
            </a:br>
            <a:r>
              <a:rPr lang="en-US" sz="2800" dirty="0" err="1"/>
              <a:t>a.abs</a:t>
            </a:r>
            <a:r>
              <a:rPr lang="en-US" sz="2800" dirty="0"/>
              <a:t>(), </a:t>
            </a:r>
            <a:r>
              <a:rPr lang="en-US" sz="2800" dirty="0" err="1"/>
              <a:t>a.cos</a:t>
            </a:r>
            <a:r>
              <a:rPr lang="en-US" sz="2800" dirty="0"/>
              <a:t>(), </a:t>
            </a:r>
            <a:r>
              <a:rPr lang="en-US" sz="2800" dirty="0" err="1"/>
              <a:t>a.sigmoid</a:t>
            </a:r>
            <a:r>
              <a:rPr lang="en-US" sz="2800" dirty="0"/>
              <a:t>(), …</a:t>
            </a:r>
            <a:endParaRPr lang="en-US" sz="2800" dirty="0">
              <a:solidFill>
                <a:schemeClr val="accent5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2000" dirty="0"/>
              <a:t>Applies operation to each element, returns new Tensor</a:t>
            </a:r>
            <a:endParaRPr lang="en-US" sz="2800" dirty="0"/>
          </a:p>
          <a:p>
            <a:r>
              <a:rPr lang="en-US" sz="2800" dirty="0"/>
              <a:t>a+1, 2*a, a**2, …</a:t>
            </a:r>
            <a:endParaRPr lang="en-US" sz="2800" dirty="0">
              <a:solidFill>
                <a:schemeClr val="accent5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2000" dirty="0"/>
              <a:t>Increments/doubles/squares each element, returns new</a:t>
            </a:r>
          </a:p>
          <a:p>
            <a:r>
              <a:rPr lang="en-US" sz="2800" dirty="0"/>
              <a:t>a += 1, a *= 2, …, </a:t>
            </a:r>
            <a:r>
              <a:rPr lang="en-US" sz="2800" dirty="0" err="1"/>
              <a:t>a.zero</a:t>
            </a:r>
            <a:r>
              <a:rPr lang="en-US" sz="2800" dirty="0"/>
              <a:t>_()</a:t>
            </a:r>
            <a:endParaRPr lang="en-US" sz="2800" dirty="0">
              <a:solidFill>
                <a:schemeClr val="accent5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2000" dirty="0"/>
              <a:t>Modifies tensor elements in place</a:t>
            </a:r>
          </a:p>
          <a:p>
            <a:r>
              <a:rPr lang="en-US" sz="2800" dirty="0" err="1"/>
              <a:t>torch.add</a:t>
            </a:r>
            <a:r>
              <a:rPr lang="en-US" sz="2800" dirty="0"/>
              <a:t>(</a:t>
            </a:r>
            <a:r>
              <a:rPr lang="en-US" sz="2800" dirty="0" err="1"/>
              <a:t>a,b</a:t>
            </a:r>
            <a:r>
              <a:rPr lang="en-US" sz="2800" dirty="0"/>
              <a:t>), </a:t>
            </a:r>
            <a:r>
              <a:rPr lang="en-US" sz="2800" dirty="0" err="1"/>
              <a:t>torch.mul</a:t>
            </a:r>
            <a:r>
              <a:rPr lang="en-US" sz="2800" dirty="0"/>
              <a:t>(</a:t>
            </a:r>
            <a:r>
              <a:rPr lang="en-US" sz="2800" dirty="0" err="1"/>
              <a:t>a,b</a:t>
            </a:r>
            <a:r>
              <a:rPr lang="en-US" sz="2800" dirty="0"/>
              <a:t>), …</a:t>
            </a:r>
            <a:br>
              <a:rPr lang="en-US" sz="2800" dirty="0"/>
            </a:br>
            <a:r>
              <a:rPr lang="en-US" sz="2800" dirty="0" err="1"/>
              <a:t>a.add</a:t>
            </a:r>
            <a:r>
              <a:rPr lang="en-US" sz="2800" dirty="0"/>
              <a:t>(b), </a:t>
            </a:r>
            <a:r>
              <a:rPr lang="en-US" sz="2800" dirty="0" err="1"/>
              <a:t>a.mul</a:t>
            </a:r>
            <a:r>
              <a:rPr lang="en-US" sz="2800" dirty="0"/>
              <a:t>(b), …      </a:t>
            </a:r>
            <a:r>
              <a:rPr lang="en-US" sz="2800" dirty="0" err="1"/>
              <a:t>a+b</a:t>
            </a:r>
            <a:r>
              <a:rPr lang="en-US" sz="2800" dirty="0"/>
              <a:t>, a*b, …</a:t>
            </a:r>
            <a:endParaRPr lang="en-US" sz="2800" dirty="0">
              <a:solidFill>
                <a:schemeClr val="accent5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2000" dirty="0"/>
              <a:t>Combines same-shape tensors elementwise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Or if different shapes, may stack copies (as in </a:t>
            </a:r>
            <a:br>
              <a:rPr lang="en-US" sz="2000" dirty="0"/>
            </a:br>
            <a:r>
              <a:rPr lang="en-US" sz="2000" dirty="0" err="1"/>
              <a:t>torch.expand</a:t>
            </a:r>
            <a:r>
              <a:rPr lang="en-US" sz="2000" dirty="0"/>
              <a:t>) to get same shape (“</a:t>
            </a:r>
            <a:r>
              <a:rPr lang="en-US" sz="2000" dirty="0">
                <a:hlinkClick r:id="rId3"/>
              </a:rPr>
              <a:t>broadcasting</a:t>
            </a:r>
            <a:r>
              <a:rPr lang="en-US" sz="2000" dirty="0"/>
              <a:t>”)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114300" indent="0">
              <a:buNone/>
            </a:pPr>
            <a:endParaRPr lang="en-US" sz="3200" dirty="0"/>
          </a:p>
        </p:txBody>
      </p:sp>
      <p:sp>
        <p:nvSpPr>
          <p:cNvPr id="291" name="Google Shape;291;p48"/>
          <p:cNvSpPr txBox="1">
            <a:spLocks noGrp="1"/>
          </p:cNvSpPr>
          <p:nvPr>
            <p:ph type="title"/>
          </p:nvPr>
        </p:nvSpPr>
        <p:spPr>
          <a:xfrm>
            <a:off x="311700" y="609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400" dirty="0"/>
              <a:t>Elementwise operations</a:t>
            </a:r>
            <a:endParaRPr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90098-68E3-EB27-D4D0-46568D5ED4C7}"/>
              </a:ext>
            </a:extLst>
          </p:cNvPr>
          <p:cNvSpPr txBox="1"/>
          <p:nvPr/>
        </p:nvSpPr>
        <p:spPr>
          <a:xfrm>
            <a:off x="3810000" y="304800"/>
            <a:ext cx="5410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600" dirty="0">
                <a:hlinkClick r:id="rId4"/>
              </a:rPr>
              <a:t>https://pytorch.org/docs/stable/torch.html</a:t>
            </a:r>
            <a:endParaRPr lang="en-US" sz="1600" dirty="0"/>
          </a:p>
        </p:txBody>
      </p: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A70E0587-67B7-3081-5200-0E6E4352EE1B}"/>
              </a:ext>
            </a:extLst>
          </p:cNvPr>
          <p:cNvGrpSpPr/>
          <p:nvPr/>
        </p:nvGrpSpPr>
        <p:grpSpPr>
          <a:xfrm>
            <a:off x="7788098" y="1828800"/>
            <a:ext cx="945405" cy="462455"/>
            <a:chOff x="7788098" y="1828800"/>
            <a:chExt cx="945405" cy="46245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44DC219-1E99-08E0-8AF5-BD63A2BA49DD}"/>
                </a:ext>
              </a:extLst>
            </p:cNvPr>
            <p:cNvSpPr/>
            <p:nvPr/>
          </p:nvSpPr>
          <p:spPr bwMode="auto">
            <a:xfrm>
              <a:off x="8458200" y="1828800"/>
              <a:ext cx="275303" cy="462455"/>
            </a:xfrm>
            <a:prstGeom prst="rect">
              <a:avLst/>
            </a:prstGeom>
            <a:noFill/>
            <a:ln w="127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7DDAB8-F1CD-2A47-0B6D-19A75C370EF4}"/>
                </a:ext>
              </a:extLst>
            </p:cNvPr>
            <p:cNvSpPr txBox="1"/>
            <p:nvPr/>
          </p:nvSpPr>
          <p:spPr>
            <a:xfrm>
              <a:off x="8103183" y="1871246"/>
              <a:ext cx="3290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" b="0" i="0" u="none" strike="noStrike" kern="0" cap="none" spc="0" normalizeH="0" baseline="0" noProof="0" dirty="0">
                  <a:ln>
                    <a:noFill/>
                  </a:ln>
                  <a:solidFill>
                    <a:srgbClr val="FFD966"/>
                  </a:solidFill>
                  <a:effectLst/>
                  <a:uLnTx/>
                  <a:uFillTx/>
                  <a:latin typeface="Average"/>
                  <a:sym typeface="Average"/>
                </a:rPr>
                <a:t>→</a:t>
              </a:r>
              <a:endParaRPr lang="en-US" sz="105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73E957-DAF4-F748-FDAF-82DEA60DFD50}"/>
                </a:ext>
              </a:extLst>
            </p:cNvPr>
            <p:cNvSpPr/>
            <p:nvPr/>
          </p:nvSpPr>
          <p:spPr bwMode="auto">
            <a:xfrm>
              <a:off x="7788098" y="1828800"/>
              <a:ext cx="283381" cy="46245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A333497A-9623-8513-F1ED-5587D7BD1338}"/>
              </a:ext>
            </a:extLst>
          </p:cNvPr>
          <p:cNvGrpSpPr/>
          <p:nvPr/>
        </p:nvGrpSpPr>
        <p:grpSpPr>
          <a:xfrm>
            <a:off x="7239000" y="4876799"/>
            <a:ext cx="1478805" cy="462456"/>
            <a:chOff x="7239000" y="4876799"/>
            <a:chExt cx="1478805" cy="46245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44415E-C627-320C-D8F1-A0C11576F2B8}"/>
                </a:ext>
              </a:extLst>
            </p:cNvPr>
            <p:cNvSpPr/>
            <p:nvPr/>
          </p:nvSpPr>
          <p:spPr bwMode="auto">
            <a:xfrm>
              <a:off x="8442502" y="4876800"/>
              <a:ext cx="275303" cy="462455"/>
            </a:xfrm>
            <a:prstGeom prst="rect">
              <a:avLst/>
            </a:prstGeom>
            <a:noFill/>
            <a:ln w="127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E80765-7123-54DA-4F3F-1F5D0EC7085E}"/>
                </a:ext>
              </a:extLst>
            </p:cNvPr>
            <p:cNvSpPr txBox="1"/>
            <p:nvPr/>
          </p:nvSpPr>
          <p:spPr>
            <a:xfrm>
              <a:off x="8087485" y="4919246"/>
              <a:ext cx="3290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" b="0" i="0" u="none" strike="noStrike" kern="0" cap="none" spc="0" normalizeH="0" baseline="0" noProof="0" dirty="0">
                  <a:ln>
                    <a:noFill/>
                  </a:ln>
                  <a:solidFill>
                    <a:srgbClr val="FFD966"/>
                  </a:solidFill>
                  <a:effectLst/>
                  <a:uLnTx/>
                  <a:uFillTx/>
                  <a:latin typeface="Average"/>
                  <a:sym typeface="Average"/>
                </a:rPr>
                <a:t>→</a:t>
              </a:r>
              <a:endParaRPr lang="en-US" sz="105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CDA7A00-71B3-6EB8-F870-A2FF1187524A}"/>
                </a:ext>
              </a:extLst>
            </p:cNvPr>
            <p:cNvSpPr/>
            <p:nvPr/>
          </p:nvSpPr>
          <p:spPr bwMode="auto">
            <a:xfrm>
              <a:off x="7772400" y="4876800"/>
              <a:ext cx="283381" cy="46245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380047-FDCB-57E7-5FDB-81E31E32DF55}"/>
                </a:ext>
              </a:extLst>
            </p:cNvPr>
            <p:cNvSpPr/>
            <p:nvPr/>
          </p:nvSpPr>
          <p:spPr bwMode="auto">
            <a:xfrm>
              <a:off x="7239000" y="4876800"/>
              <a:ext cx="283381" cy="46245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6A3D38-17E2-8085-F4FB-F81519B63C8A}"/>
                </a:ext>
              </a:extLst>
            </p:cNvPr>
            <p:cNvSpPr txBox="1"/>
            <p:nvPr/>
          </p:nvSpPr>
          <p:spPr>
            <a:xfrm>
              <a:off x="7490068" y="4876799"/>
              <a:ext cx="3290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" sz="2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rage"/>
                  <a:sym typeface="Average"/>
                </a:rPr>
                <a:t>+</a:t>
              </a:r>
              <a:endParaRPr lang="en-US" sz="1400" dirty="0"/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23EDCDDB-2936-EC2C-C060-50508B1236D6}"/>
              </a:ext>
            </a:extLst>
          </p:cNvPr>
          <p:cNvGrpSpPr/>
          <p:nvPr/>
        </p:nvGrpSpPr>
        <p:grpSpPr>
          <a:xfrm>
            <a:off x="7239000" y="5638800"/>
            <a:ext cx="816781" cy="462456"/>
            <a:chOff x="7239000" y="5638800"/>
            <a:chExt cx="816781" cy="46245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D70B747-EC44-9633-D8F7-DADBCCD5E11B}"/>
                </a:ext>
              </a:extLst>
            </p:cNvPr>
            <p:cNvSpPr/>
            <p:nvPr/>
          </p:nvSpPr>
          <p:spPr bwMode="auto">
            <a:xfrm>
              <a:off x="7772400" y="5820696"/>
              <a:ext cx="283381" cy="88491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82CDF22-7794-F4A7-80B3-07BE15BB237F}"/>
                </a:ext>
              </a:extLst>
            </p:cNvPr>
            <p:cNvSpPr/>
            <p:nvPr/>
          </p:nvSpPr>
          <p:spPr bwMode="auto">
            <a:xfrm>
              <a:off x="7239000" y="5638801"/>
              <a:ext cx="283381" cy="46245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081FB1-BC67-A6E6-B5BD-7A6BEDE50244}"/>
                </a:ext>
              </a:extLst>
            </p:cNvPr>
            <p:cNvSpPr txBox="1"/>
            <p:nvPr/>
          </p:nvSpPr>
          <p:spPr>
            <a:xfrm>
              <a:off x="7490068" y="5638800"/>
              <a:ext cx="3290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" sz="2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rage"/>
                  <a:sym typeface="Average"/>
                </a:rPr>
                <a:t>+</a:t>
              </a:r>
              <a:endParaRPr lang="en-US" sz="1400" dirty="0"/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726029AA-9D4F-DF2E-C576-DE800E62C323}"/>
              </a:ext>
            </a:extLst>
          </p:cNvPr>
          <p:cNvGrpSpPr/>
          <p:nvPr/>
        </p:nvGrpSpPr>
        <p:grpSpPr>
          <a:xfrm>
            <a:off x="6858000" y="6243935"/>
            <a:ext cx="1859805" cy="466920"/>
            <a:chOff x="6858000" y="6243935"/>
            <a:chExt cx="1859805" cy="46692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3921E4A-3AE8-65CB-8844-224A0387B8D0}"/>
                </a:ext>
              </a:extLst>
            </p:cNvPr>
            <p:cNvSpPr/>
            <p:nvPr/>
          </p:nvSpPr>
          <p:spPr bwMode="auto">
            <a:xfrm>
              <a:off x="8442502" y="6248400"/>
              <a:ext cx="275303" cy="462455"/>
            </a:xfrm>
            <a:prstGeom prst="rect">
              <a:avLst/>
            </a:prstGeom>
            <a:noFill/>
            <a:ln w="127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64B698D-FE47-C522-3BBA-3161AE6CF6C3}"/>
                </a:ext>
              </a:extLst>
            </p:cNvPr>
            <p:cNvSpPr txBox="1"/>
            <p:nvPr/>
          </p:nvSpPr>
          <p:spPr>
            <a:xfrm>
              <a:off x="8087485" y="6290846"/>
              <a:ext cx="3290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" b="0" i="0" u="none" strike="noStrike" kern="0" cap="none" spc="0" normalizeH="0" baseline="0" noProof="0" dirty="0">
                  <a:ln>
                    <a:noFill/>
                  </a:ln>
                  <a:solidFill>
                    <a:srgbClr val="FFD966"/>
                  </a:solidFill>
                  <a:effectLst/>
                  <a:uLnTx/>
                  <a:uFillTx/>
                  <a:latin typeface="Average"/>
                  <a:sym typeface="Average"/>
                </a:rPr>
                <a:t>→</a:t>
              </a:r>
              <a:endParaRPr lang="en-US" sz="105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5053506-EA2F-D0F6-CB7F-4B9F7FFB1512}"/>
                </a:ext>
              </a:extLst>
            </p:cNvPr>
            <p:cNvSpPr/>
            <p:nvPr/>
          </p:nvSpPr>
          <p:spPr bwMode="auto">
            <a:xfrm>
              <a:off x="7772400" y="6248400"/>
              <a:ext cx="283381" cy="88491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6633BDB-F0E4-6B86-C2D6-3E6FD005E925}"/>
                </a:ext>
              </a:extLst>
            </p:cNvPr>
            <p:cNvSpPr/>
            <p:nvPr/>
          </p:nvSpPr>
          <p:spPr bwMode="auto">
            <a:xfrm>
              <a:off x="7772400" y="6373055"/>
              <a:ext cx="283381" cy="88491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66B5954-E326-E12D-A88E-0CECB05246F6}"/>
                </a:ext>
              </a:extLst>
            </p:cNvPr>
            <p:cNvSpPr/>
            <p:nvPr/>
          </p:nvSpPr>
          <p:spPr bwMode="auto">
            <a:xfrm>
              <a:off x="7772400" y="6497710"/>
              <a:ext cx="283381" cy="88491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773C5C2-36B4-71D5-A61C-FC9E89DB2657}"/>
                </a:ext>
              </a:extLst>
            </p:cNvPr>
            <p:cNvSpPr/>
            <p:nvPr/>
          </p:nvSpPr>
          <p:spPr bwMode="auto">
            <a:xfrm>
              <a:off x="7772400" y="6622364"/>
              <a:ext cx="283381" cy="88491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8F4CEEF-D245-6891-4563-BCB4156B65E3}"/>
                </a:ext>
              </a:extLst>
            </p:cNvPr>
            <p:cNvSpPr/>
            <p:nvPr/>
          </p:nvSpPr>
          <p:spPr bwMode="auto">
            <a:xfrm>
              <a:off x="7239000" y="6248400"/>
              <a:ext cx="283381" cy="46245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C2E7385-8695-508B-A923-FAB202B5B19B}"/>
                </a:ext>
              </a:extLst>
            </p:cNvPr>
            <p:cNvSpPr txBox="1"/>
            <p:nvPr/>
          </p:nvSpPr>
          <p:spPr>
            <a:xfrm>
              <a:off x="7490068" y="6243935"/>
              <a:ext cx="3290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" sz="2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rage"/>
                  <a:sym typeface="Average"/>
                </a:rPr>
                <a:t>+</a:t>
              </a:r>
              <a:endParaRPr lang="en-US" sz="14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952663F-5C84-81BB-90C5-C37335241319}"/>
                </a:ext>
              </a:extLst>
            </p:cNvPr>
            <p:cNvSpPr txBox="1"/>
            <p:nvPr/>
          </p:nvSpPr>
          <p:spPr>
            <a:xfrm>
              <a:off x="6858000" y="6290846"/>
              <a:ext cx="3290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rage"/>
                  <a:sym typeface="Average"/>
                </a:rPr>
                <a:t>→</a:t>
              </a:r>
              <a:endParaRPr lang="en-US" sz="105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F27F925-68E4-1114-F625-55ACA9649718}"/>
              </a:ext>
            </a:extLst>
          </p:cNvPr>
          <p:cNvSpPr txBox="1"/>
          <p:nvPr/>
        </p:nvSpPr>
        <p:spPr>
          <a:xfrm>
            <a:off x="3581400" y="3028890"/>
            <a:ext cx="3790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ACACA"/>
                </a:solidFill>
                <a:effectLst/>
                <a:uLnTx/>
                <a:uFillTx/>
                <a:latin typeface="Average"/>
                <a:sym typeface="Average"/>
              </a:rPr>
              <a:t>(Just an example of broadcasting!)</a:t>
            </a:r>
            <a:endParaRPr lang="en-US" dirty="0"/>
          </a:p>
        </p:txBody>
      </p: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1493A6FE-141D-B904-04D5-3C962325579B}"/>
              </a:ext>
            </a:extLst>
          </p:cNvPr>
          <p:cNvGrpSpPr/>
          <p:nvPr/>
        </p:nvGrpSpPr>
        <p:grpSpPr>
          <a:xfrm>
            <a:off x="7772400" y="3195145"/>
            <a:ext cx="945405" cy="462455"/>
            <a:chOff x="7772400" y="3195145"/>
            <a:chExt cx="945405" cy="46245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C3D606A-A429-D656-110C-6DA5EE72E084}"/>
                </a:ext>
              </a:extLst>
            </p:cNvPr>
            <p:cNvSpPr/>
            <p:nvPr/>
          </p:nvSpPr>
          <p:spPr bwMode="auto">
            <a:xfrm>
              <a:off x="8442502" y="3195145"/>
              <a:ext cx="275303" cy="462455"/>
            </a:xfrm>
            <a:prstGeom prst="rect">
              <a:avLst/>
            </a:prstGeom>
            <a:noFill/>
            <a:ln w="127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8D05D44-0343-F21E-DA99-8B120827672C}"/>
                </a:ext>
              </a:extLst>
            </p:cNvPr>
            <p:cNvSpPr txBox="1"/>
            <p:nvPr/>
          </p:nvSpPr>
          <p:spPr>
            <a:xfrm>
              <a:off x="8087485" y="3237591"/>
              <a:ext cx="3290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" b="0" i="0" u="none" strike="noStrike" kern="0" cap="none" spc="0" normalizeH="0" baseline="0" noProof="0" dirty="0">
                  <a:ln>
                    <a:noFill/>
                  </a:ln>
                  <a:solidFill>
                    <a:srgbClr val="FFD966"/>
                  </a:solidFill>
                  <a:effectLst/>
                  <a:uLnTx/>
                  <a:uFillTx/>
                  <a:latin typeface="Average"/>
                  <a:sym typeface="Average"/>
                </a:rPr>
                <a:t>→</a:t>
              </a:r>
              <a:endParaRPr lang="en-US" sz="105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22F3A10-32C8-D885-116D-053D4C3A0331}"/>
                </a:ext>
              </a:extLst>
            </p:cNvPr>
            <p:cNvSpPr/>
            <p:nvPr/>
          </p:nvSpPr>
          <p:spPr bwMode="auto">
            <a:xfrm>
              <a:off x="7772400" y="3195145"/>
              <a:ext cx="283381" cy="46245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4564BC7B-E7E7-D990-BDBE-F98C85A25D2D}"/>
              </a:ext>
            </a:extLst>
          </p:cNvPr>
          <p:cNvGrpSpPr/>
          <p:nvPr/>
        </p:nvGrpSpPr>
        <p:grpSpPr>
          <a:xfrm>
            <a:off x="7391400" y="3272135"/>
            <a:ext cx="405235" cy="461665"/>
            <a:chOff x="7642468" y="3962400"/>
            <a:chExt cx="405235" cy="461665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9911678-2780-EFE6-1E63-03D962707D61}"/>
                </a:ext>
              </a:extLst>
            </p:cNvPr>
            <p:cNvSpPr/>
            <p:nvPr/>
          </p:nvSpPr>
          <p:spPr bwMode="auto">
            <a:xfrm flipH="1">
              <a:off x="7642468" y="4063632"/>
              <a:ext cx="122903" cy="122903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63CFAF95-321A-9FDB-C4A3-F49D8E6DC030}"/>
                </a:ext>
              </a:extLst>
            </p:cNvPr>
            <p:cNvSpPr txBox="1"/>
            <p:nvPr/>
          </p:nvSpPr>
          <p:spPr>
            <a:xfrm flipH="1">
              <a:off x="7718668" y="3962400"/>
              <a:ext cx="3290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2400" kern="0" dirty="0">
                  <a:latin typeface="Average"/>
                  <a:sym typeface="Average"/>
                </a:rPr>
                <a:t>*</a:t>
              </a:r>
              <a:endParaRPr lang="en-US" sz="1400" dirty="0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088CA9B1-3B39-A87C-7208-7444B49F35C9}"/>
              </a:ext>
            </a:extLst>
          </p:cNvPr>
          <p:cNvGrpSpPr/>
          <p:nvPr/>
        </p:nvGrpSpPr>
        <p:grpSpPr>
          <a:xfrm>
            <a:off x="6781800" y="3028890"/>
            <a:ext cx="2050500" cy="1314510"/>
            <a:chOff x="6781800" y="3028890"/>
            <a:chExt cx="2050500" cy="1314510"/>
          </a:xfrm>
        </p:grpSpPr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BF57F397-4F23-EE3B-1643-2BF2A203CEFE}"/>
                </a:ext>
              </a:extLst>
            </p:cNvPr>
            <p:cNvSpPr/>
            <p:nvPr/>
          </p:nvSpPr>
          <p:spPr bwMode="auto">
            <a:xfrm>
              <a:off x="7772400" y="3804745"/>
              <a:ext cx="283381" cy="46245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F7E3179B-016B-3BBA-5BA7-D82130685201}"/>
                </a:ext>
              </a:extLst>
            </p:cNvPr>
            <p:cNvSpPr txBox="1"/>
            <p:nvPr/>
          </p:nvSpPr>
          <p:spPr>
            <a:xfrm flipH="1">
              <a:off x="7467600" y="3881735"/>
              <a:ext cx="3290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2400" kern="0" dirty="0">
                  <a:latin typeface="Average"/>
                  <a:sym typeface="Average"/>
                </a:rPr>
                <a:t>*</a:t>
              </a:r>
              <a:endParaRPr lang="en-US" sz="1400" dirty="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B23A6A33-3F43-EDDB-4309-F5F8C5195BDA}"/>
                </a:ext>
              </a:extLst>
            </p:cNvPr>
            <p:cNvSpPr txBox="1"/>
            <p:nvPr/>
          </p:nvSpPr>
          <p:spPr>
            <a:xfrm>
              <a:off x="6781800" y="3886200"/>
              <a:ext cx="3290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rage"/>
                  <a:sym typeface="Average"/>
                </a:rPr>
                <a:t>→</a:t>
              </a:r>
              <a:endParaRPr lang="en-US" sz="1050" dirty="0"/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76BE6D13-A519-4FB8-8895-5DD0DA7469EE}"/>
                </a:ext>
              </a:extLst>
            </p:cNvPr>
            <p:cNvGrpSpPr/>
            <p:nvPr/>
          </p:nvGrpSpPr>
          <p:grpSpPr>
            <a:xfrm>
              <a:off x="7162800" y="3801581"/>
              <a:ext cx="330083" cy="465620"/>
              <a:chOff x="8174820" y="3801581"/>
              <a:chExt cx="330083" cy="465620"/>
            </a:xfrm>
          </p:grpSpPr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4F13536B-4019-13A8-1DD9-045A1E42346C}"/>
                  </a:ext>
                </a:extLst>
              </p:cNvPr>
              <p:cNvGrpSpPr/>
              <p:nvPr/>
            </p:nvGrpSpPr>
            <p:grpSpPr>
              <a:xfrm>
                <a:off x="8174820" y="3801581"/>
                <a:ext cx="84278" cy="465620"/>
                <a:chOff x="8174820" y="3801581"/>
                <a:chExt cx="84278" cy="465620"/>
              </a:xfrm>
            </p:grpSpPr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2BB1861D-AE13-754E-12F5-93410BF32D5E}"/>
                    </a:ext>
                  </a:extLst>
                </p:cNvPr>
                <p:cNvSpPr/>
                <p:nvPr/>
              </p:nvSpPr>
              <p:spPr bwMode="auto">
                <a:xfrm>
                  <a:off x="8174820" y="3801581"/>
                  <a:ext cx="84278" cy="91656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0A37782B-2A88-3142-75F9-EE6B761F6063}"/>
                    </a:ext>
                  </a:extLst>
                </p:cNvPr>
                <p:cNvSpPr/>
                <p:nvPr/>
              </p:nvSpPr>
              <p:spPr bwMode="auto">
                <a:xfrm>
                  <a:off x="8174820" y="3926236"/>
                  <a:ext cx="84278" cy="91656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66FD0BD1-37B7-7C16-FD2A-5D90BBBCCDAC}"/>
                    </a:ext>
                  </a:extLst>
                </p:cNvPr>
                <p:cNvSpPr/>
                <p:nvPr/>
              </p:nvSpPr>
              <p:spPr bwMode="auto">
                <a:xfrm>
                  <a:off x="8174820" y="4050891"/>
                  <a:ext cx="84278" cy="91656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04C56C63-C0C4-C875-C094-360D62776BFA}"/>
                    </a:ext>
                  </a:extLst>
                </p:cNvPr>
                <p:cNvSpPr/>
                <p:nvPr/>
              </p:nvSpPr>
              <p:spPr bwMode="auto">
                <a:xfrm>
                  <a:off x="8174820" y="4175545"/>
                  <a:ext cx="84278" cy="91656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6B3FE62B-10B2-470F-7D3C-AC8102B267D7}"/>
                  </a:ext>
                </a:extLst>
              </p:cNvPr>
              <p:cNvGrpSpPr/>
              <p:nvPr/>
            </p:nvGrpSpPr>
            <p:grpSpPr>
              <a:xfrm>
                <a:off x="8297723" y="3801581"/>
                <a:ext cx="84278" cy="465620"/>
                <a:chOff x="8174820" y="3801581"/>
                <a:chExt cx="84278" cy="465620"/>
              </a:xfrm>
            </p:grpSpPr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CFE3EA26-BCFB-AC77-83E2-4407C3BE353A}"/>
                    </a:ext>
                  </a:extLst>
                </p:cNvPr>
                <p:cNvSpPr/>
                <p:nvPr/>
              </p:nvSpPr>
              <p:spPr bwMode="auto">
                <a:xfrm>
                  <a:off x="8174820" y="3801581"/>
                  <a:ext cx="84278" cy="91656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6A0861D2-10B3-886E-6464-273CE37BBB60}"/>
                    </a:ext>
                  </a:extLst>
                </p:cNvPr>
                <p:cNvSpPr/>
                <p:nvPr/>
              </p:nvSpPr>
              <p:spPr bwMode="auto">
                <a:xfrm>
                  <a:off x="8174820" y="3926236"/>
                  <a:ext cx="84278" cy="91656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63C196CF-2FC8-2DDC-8605-C530F2EC81C5}"/>
                    </a:ext>
                  </a:extLst>
                </p:cNvPr>
                <p:cNvSpPr/>
                <p:nvPr/>
              </p:nvSpPr>
              <p:spPr bwMode="auto">
                <a:xfrm>
                  <a:off x="8174820" y="4050891"/>
                  <a:ext cx="84278" cy="91656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4E1E0616-CA5D-4375-93A3-E9062FECF82E}"/>
                    </a:ext>
                  </a:extLst>
                </p:cNvPr>
                <p:cNvSpPr/>
                <p:nvPr/>
              </p:nvSpPr>
              <p:spPr bwMode="auto">
                <a:xfrm>
                  <a:off x="8174820" y="4175545"/>
                  <a:ext cx="84278" cy="91656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9F65BB7E-9F3A-85FA-18F9-D940C2683297}"/>
                  </a:ext>
                </a:extLst>
              </p:cNvPr>
              <p:cNvGrpSpPr/>
              <p:nvPr/>
            </p:nvGrpSpPr>
            <p:grpSpPr>
              <a:xfrm>
                <a:off x="8420625" y="3801581"/>
                <a:ext cx="84278" cy="465620"/>
                <a:chOff x="8174820" y="3801581"/>
                <a:chExt cx="84278" cy="465620"/>
              </a:xfrm>
            </p:grpSpPr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E4F3DC67-D9DC-1A23-708E-FB1517EA7C97}"/>
                    </a:ext>
                  </a:extLst>
                </p:cNvPr>
                <p:cNvSpPr/>
                <p:nvPr/>
              </p:nvSpPr>
              <p:spPr bwMode="auto">
                <a:xfrm>
                  <a:off x="8174820" y="3801581"/>
                  <a:ext cx="84278" cy="91656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11AEC6E6-0D98-DE5D-44F1-C33968376E80}"/>
                    </a:ext>
                  </a:extLst>
                </p:cNvPr>
                <p:cNvSpPr/>
                <p:nvPr/>
              </p:nvSpPr>
              <p:spPr bwMode="auto">
                <a:xfrm>
                  <a:off x="8174820" y="3926236"/>
                  <a:ext cx="84278" cy="91656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29835B6C-9E19-442D-9DC4-FFF98DD81D1E}"/>
                    </a:ext>
                  </a:extLst>
                </p:cNvPr>
                <p:cNvSpPr/>
                <p:nvPr/>
              </p:nvSpPr>
              <p:spPr bwMode="auto">
                <a:xfrm>
                  <a:off x="8174820" y="4050891"/>
                  <a:ext cx="84278" cy="91656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FF00D465-A3E1-73B6-EF95-4DEAB8A38417}"/>
                    </a:ext>
                  </a:extLst>
                </p:cNvPr>
                <p:cNvSpPr/>
                <p:nvPr/>
              </p:nvSpPr>
              <p:spPr bwMode="auto">
                <a:xfrm>
                  <a:off x="8174820" y="4175545"/>
                  <a:ext cx="84278" cy="91656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</p:grp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051ABC36-9CA7-8055-479C-717A3845C725}"/>
                </a:ext>
              </a:extLst>
            </p:cNvPr>
            <p:cNvGrpSpPr/>
            <p:nvPr/>
          </p:nvGrpSpPr>
          <p:grpSpPr>
            <a:xfrm>
              <a:off x="8087485" y="3028890"/>
              <a:ext cx="744815" cy="1238310"/>
              <a:chOff x="8087485" y="3028890"/>
              <a:chExt cx="744815" cy="1238310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994E2A87-0DB3-E353-D5CD-E3025A161D50}"/>
                  </a:ext>
                </a:extLst>
              </p:cNvPr>
              <p:cNvGrpSpPr/>
              <p:nvPr/>
            </p:nvGrpSpPr>
            <p:grpSpPr>
              <a:xfrm>
                <a:off x="8087485" y="3804745"/>
                <a:ext cx="630320" cy="462455"/>
                <a:chOff x="8239885" y="3347545"/>
                <a:chExt cx="630320" cy="462455"/>
              </a:xfrm>
            </p:grpSpPr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10D4F450-5282-0F87-4E8C-C5609D069D1A}"/>
                    </a:ext>
                  </a:extLst>
                </p:cNvPr>
                <p:cNvSpPr/>
                <p:nvPr/>
              </p:nvSpPr>
              <p:spPr bwMode="auto">
                <a:xfrm>
                  <a:off x="8594902" y="3347545"/>
                  <a:ext cx="275303" cy="462455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sp>
              <p:nvSpPr>
                <p:cNvPr id="301" name="TextBox 300">
                  <a:extLst>
                    <a:ext uri="{FF2B5EF4-FFF2-40B4-BE49-F238E27FC236}">
                      <a16:creationId xmlns:a16="http://schemas.microsoft.com/office/drawing/2014/main" id="{F8504A48-C1C2-8D84-EF2F-279CC7750029}"/>
                    </a:ext>
                  </a:extLst>
                </p:cNvPr>
                <p:cNvSpPr txBox="1"/>
                <p:nvPr/>
              </p:nvSpPr>
              <p:spPr>
                <a:xfrm>
                  <a:off x="8239885" y="3389991"/>
                  <a:ext cx="32903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kumimoji="0" lang="en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D966"/>
                      </a:solidFill>
                      <a:effectLst/>
                      <a:uLnTx/>
                      <a:uFillTx/>
                      <a:latin typeface="Average"/>
                      <a:sym typeface="Average"/>
                    </a:rPr>
                    <a:t>→</a:t>
                  </a:r>
                  <a:endParaRPr lang="en-US" sz="1050" dirty="0"/>
                </a:p>
              </p:txBody>
            </p:sp>
          </p:grp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58F2F701-982C-A73A-8A9D-F3188234E9D2}"/>
                  </a:ext>
                </a:extLst>
              </p:cNvPr>
              <p:cNvSpPr/>
              <p:nvPr/>
            </p:nvSpPr>
            <p:spPr>
              <a:xfrm>
                <a:off x="8160774" y="3028890"/>
                <a:ext cx="671526" cy="707368"/>
              </a:xfrm>
              <a:prstGeom prst="rect">
                <a:avLst/>
              </a:prstGeom>
              <a:solidFill>
                <a:srgbClr val="3747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400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uiExpand="1" build="p"/>
      <p:bldP spid="5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4AE2-9333-4EF5-9912-B53E339E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737600" cy="1143000"/>
          </a:xfrm>
        </p:spPr>
        <p:txBody>
          <a:bodyPr/>
          <a:lstStyle/>
          <a:p>
            <a:r>
              <a:rPr lang="en-US" sz="3600" dirty="0"/>
              <a:t>Alternative: Learn the features!</a:t>
            </a:r>
            <a:br>
              <a:rPr lang="en-US" sz="3600" dirty="0"/>
            </a:br>
            <a:r>
              <a:rPr lang="en-US" sz="3600" dirty="0"/>
              <a:t>(“representation learning”)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219EE-45D4-4D4A-8A5D-E400328DFC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4C88-A978-44AA-B38B-7A520ABD92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1DABA6-ADDC-4EA5-9044-9422B7BA37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800" y="1471248"/>
                <a:ext cx="8636000" cy="967152"/>
              </a:xfrm>
            </p:spPr>
            <p:txBody>
              <a:bodyPr/>
              <a:lstStyle/>
              <a:p>
                <a:r>
                  <a:rPr lang="en-US" sz="2800" dirty="0"/>
                  <a:t>Our final architecture for predicting votes</a:t>
                </a:r>
              </a:p>
              <a:p>
                <a:pPr lvl="1"/>
                <a:r>
                  <a:rPr lang="en-US" sz="2400" dirty="0"/>
                  <a:t>Train: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vote</m:t>
                                </m:r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func>
                          </m:e>
                        </m:nary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voter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1DABA6-ADDC-4EA5-9044-9422B7BA37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0" y="1471248"/>
                <a:ext cx="8636000" cy="967152"/>
              </a:xfrm>
              <a:blipFill>
                <a:blip r:embed="rId3"/>
                <a:stretch>
                  <a:fillRect l="-1270" t="-6289" b="-96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A67C7E-7A0C-4566-B5B2-ED138213E3E9}"/>
                  </a:ext>
                </a:extLst>
              </p:cNvPr>
              <p:cNvSpPr txBox="1"/>
              <p:nvPr/>
            </p:nvSpPr>
            <p:spPr>
              <a:xfrm>
                <a:off x="457202" y="3505200"/>
                <a:ext cx="8534398" cy="3352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</a:rPr>
                  <a:t>Suppose voter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latin typeface="+mn-lt"/>
                  </a:rPr>
                  <a:t> has features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sz="2000" dirty="0">
                  <a:solidFill>
                    <a:srgbClr val="FF0000"/>
                  </a:solidFill>
                  <a:latin typeface="+mn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</a:rPr>
                  <a:t>Compute hidden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2000" dirty="0">
                    <a:latin typeface="+mn-lt"/>
                  </a:rPr>
                  <a:t> and probability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>
                    <a:latin typeface="+mn-lt"/>
                  </a:rPr>
                  <a:t> using the neural net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</a:rPr>
                  <a:t>If voter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latin typeface="+mn-lt"/>
                  </a:rPr>
                  <a:t>’s vote was </a:t>
                </a:r>
                <a:r>
                  <a:rPr lang="en-US" sz="2000" dirty="0">
                    <a:solidFill>
                      <a:srgbClr val="0070C0"/>
                    </a:solidFill>
                    <a:latin typeface="+mn-lt"/>
                  </a:rPr>
                  <a:t>R</a:t>
                </a:r>
                <a:r>
                  <a:rPr lang="en-US" sz="2000" dirty="0">
                    <a:latin typeface="+mn-lt"/>
                  </a:rPr>
                  <a:t>, then put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000" dirty="0">
                    <a:latin typeface="+mn-lt"/>
                  </a:rPr>
                  <a:t> here as the log probability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</a:rPr>
                  <a:t> is small, SGD will try to increase it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</a:rPr>
                  <a:t>Increase the logit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</a:rPr>
                  <a:t> (namely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⋅3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</a:rPr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</a:rPr>
                  <a:t>By changing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>
                    <a:latin typeface="+mn-lt"/>
                  </a:rPr>
                  <a:t>: 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⋅3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</a:rPr>
                  <a:t> in the direction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2000" dirty="0">
                    <a:latin typeface="+mn-lt"/>
                  </a:rPr>
                  <a:t>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⋅3</m:t>
                        </m:r>
                      </m:sub>
                    </m:sSub>
                    <m:r>
                      <a:rPr lang="en-US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+=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2000" dirty="0">
                    <a:latin typeface="+mn-lt"/>
                  </a:rPr>
                  <a:t>)</a:t>
                </a:r>
                <a:b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+mn-lt"/>
                  </a:rPr>
                </a:br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+mn-lt"/>
                  </a:rPr>
                  <a:t>           </a:t>
                </a:r>
                <a:r>
                  <a:rPr lang="en-US" sz="2000" i="1" dirty="0">
                    <a:solidFill>
                      <a:srgbClr val="0070C0"/>
                    </a:solidFill>
                    <a:latin typeface="+mn-lt"/>
                  </a:rPr>
                  <a:t>(use current h features to better predict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⃗"/>
                        <m:ctrlP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i="1" dirty="0">
                    <a:solidFill>
                      <a:srgbClr val="0070C0"/>
                    </a:solidFill>
                    <a:latin typeface="+mn-lt"/>
                  </a:rPr>
                  <a:t>)</a:t>
                </a:r>
                <a:endParaRPr lang="en-US" sz="2000" dirty="0">
                  <a:solidFill>
                    <a:srgbClr val="0070C0"/>
                  </a:solidFill>
                  <a:latin typeface="+mn-lt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</a:rPr>
                  <a:t>But also by changing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>
                    <a:latin typeface="+mn-lt"/>
                  </a:rPr>
                  <a:t>: try to shift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2000" dirty="0">
                    <a:latin typeface="+mn-lt"/>
                  </a:rPr>
                  <a:t> in the direction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⋅3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+mn-lt"/>
                  </a:rPr>
                  <a:t> </a:t>
                </a:r>
                <a:br>
                  <a:rPr lang="en-US" sz="2000" dirty="0">
                    <a:solidFill>
                      <a:srgbClr val="0070C0"/>
                    </a:solidFill>
                    <a:latin typeface="+mn-lt"/>
                  </a:rPr>
                </a:br>
                <a:r>
                  <a:rPr lang="en-US" sz="2000" dirty="0">
                    <a:solidFill>
                      <a:srgbClr val="0070C0"/>
                    </a:solidFill>
                    <a:latin typeface="+mn-lt"/>
                  </a:rPr>
                  <a:t>           </a:t>
                </a:r>
                <a:r>
                  <a:rPr lang="en-US" sz="2000" i="1" dirty="0">
                    <a:solidFill>
                      <a:schemeClr val="accent6">
                        <a:lumMod val="75000"/>
                      </a:schemeClr>
                    </a:solidFill>
                    <a:latin typeface="+mn-lt"/>
                  </a:rPr>
                  <a:t>(make the h features more useful)</a:t>
                </a:r>
                <a:endParaRPr lang="en-US" sz="2000" dirty="0">
                  <a:solidFill>
                    <a:schemeClr val="accent6">
                      <a:lumMod val="75000"/>
                    </a:schemeClr>
                  </a:solidFill>
                  <a:latin typeface="+mn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+mn-lt"/>
                  </a:rPr>
                  <a:t>At the same time, decrease the logits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A67C7E-7A0C-4566-B5B2-ED138213E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2" y="3505200"/>
                <a:ext cx="8534398" cy="3352200"/>
              </a:xfrm>
              <a:prstGeom prst="rect">
                <a:avLst/>
              </a:prstGeom>
              <a:blipFill>
                <a:blip r:embed="rId4"/>
                <a:stretch>
                  <a:fillRect l="-643" t="-1818" b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7368595-F1C4-4E97-9E40-9660CC5764F8}"/>
              </a:ext>
            </a:extLst>
          </p:cNvPr>
          <p:cNvCxnSpPr>
            <a:cxnSpLocks/>
          </p:cNvCxnSpPr>
          <p:nvPr/>
        </p:nvCxnSpPr>
        <p:spPr bwMode="auto">
          <a:xfrm flipV="1">
            <a:off x="4495800" y="2743199"/>
            <a:ext cx="0" cy="381000"/>
          </a:xfrm>
          <a:prstGeom prst="straightConnector1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941454-C2AB-4819-A9B9-B2A711E859A7}"/>
              </a:ext>
            </a:extLst>
          </p:cNvPr>
          <p:cNvGrpSpPr/>
          <p:nvPr/>
        </p:nvGrpSpPr>
        <p:grpSpPr>
          <a:xfrm>
            <a:off x="5980389" y="2438400"/>
            <a:ext cx="3011211" cy="967152"/>
            <a:chOff x="5980389" y="2895601"/>
            <a:chExt cx="3011211" cy="10571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F095189-D845-456D-A9CC-D59B49CB6DF2}"/>
                    </a:ext>
                  </a:extLst>
                </p:cNvPr>
                <p:cNvSpPr txBox="1"/>
                <p:nvPr/>
              </p:nvSpPr>
              <p:spPr>
                <a:xfrm>
                  <a:off x="6172200" y="3200400"/>
                  <a:ext cx="2819400" cy="752385"/>
                </a:xfrm>
                <a:prstGeom prst="rect">
                  <a:avLst/>
                </a:prstGeom>
                <a:solidFill>
                  <a:srgbClr val="92D050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dirty="0">
                      <a:latin typeface="+mn-lt"/>
                    </a:rPr>
                    <a:t>L</a:t>
                  </a:r>
                  <a:r>
                    <a:rPr lang="en-US" sz="1800" baseline="-25000" dirty="0">
                      <a:latin typeface="+mn-lt"/>
                    </a:rPr>
                    <a:t>2</a:t>
                  </a:r>
                  <a:r>
                    <a:rPr lang="en-US" sz="1800" dirty="0">
                      <a:latin typeface="+mn-lt"/>
                    </a:rPr>
                    <a:t> </a:t>
                  </a:r>
                  <a:r>
                    <a:rPr lang="en-US" sz="1800" dirty="0" err="1">
                      <a:latin typeface="+mn-lt"/>
                    </a:rPr>
                    <a:t>regularizer</a:t>
                  </a:r>
                  <a:r>
                    <a:rPr lang="en-US" sz="1800" dirty="0">
                      <a:latin typeface="+mn-lt"/>
                    </a:rPr>
                    <a:t>,</a:t>
                  </a:r>
                  <a:br>
                    <a:rPr lang="en-US" sz="1800" dirty="0">
                      <a:latin typeface="+mn-lt"/>
                    </a:rPr>
                  </a:br>
                  <a:r>
                    <a:rPr lang="en-US" sz="1800" dirty="0">
                      <a:latin typeface="+mn-lt"/>
                    </a:rPr>
                    <a:t>where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a14:m>
                  <a:endParaRPr 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F095189-D845-456D-A9CC-D59B49CB6D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200" y="3200400"/>
                  <a:ext cx="2819400" cy="752385"/>
                </a:xfrm>
                <a:prstGeom prst="rect">
                  <a:avLst/>
                </a:prstGeom>
                <a:blipFill>
                  <a:blip r:embed="rId5"/>
                  <a:stretch>
                    <a:fillRect l="-1948" t="-12195" b="-878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0549DA21-C8C1-44AD-821E-BDDD7DBD1F3D}"/>
                </a:ext>
              </a:extLst>
            </p:cNvPr>
            <p:cNvSpPr/>
            <p:nvPr/>
          </p:nvSpPr>
          <p:spPr bwMode="auto">
            <a:xfrm rot="16200000">
              <a:off x="7031423" y="1844567"/>
              <a:ext cx="299544" cy="2401611"/>
            </a:xfrm>
            <a:prstGeom prst="leftBrace">
              <a:avLst>
                <a:gd name="adj1" fmla="val 52471"/>
                <a:gd name="adj2" fmla="val 50000"/>
              </a:avLst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Left Brace 112">
            <a:extLst>
              <a:ext uri="{FF2B5EF4-FFF2-40B4-BE49-F238E27FC236}">
                <a16:creationId xmlns:a16="http://schemas.microsoft.com/office/drawing/2014/main" id="{FDF7B7F6-F086-4E9C-8EAC-FFD8789FE7BC}"/>
              </a:ext>
            </a:extLst>
          </p:cNvPr>
          <p:cNvSpPr/>
          <p:nvPr/>
        </p:nvSpPr>
        <p:spPr bwMode="auto">
          <a:xfrm rot="16200000">
            <a:off x="4375300" y="1174893"/>
            <a:ext cx="228600" cy="2755614"/>
          </a:xfrm>
          <a:prstGeom prst="leftBrace">
            <a:avLst>
              <a:gd name="adj1" fmla="val 52471"/>
              <a:gd name="adj2" fmla="val 5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8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1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4AE2-9333-4EF5-9912-B53E339E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737600" cy="1143000"/>
          </a:xfrm>
        </p:spPr>
        <p:txBody>
          <a:bodyPr/>
          <a:lstStyle/>
          <a:p>
            <a:r>
              <a:rPr lang="en-US" sz="3600" dirty="0"/>
              <a:t>2-layer to n-layer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4C88-A978-44AA-B38B-7A520ABD92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1DABA6-ADDC-4EA5-9044-9422B7BA37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800" y="1471248"/>
                <a:ext cx="8636000" cy="967152"/>
              </a:xfrm>
            </p:spPr>
            <p:txBody>
              <a:bodyPr/>
              <a:lstStyle/>
              <a:p>
                <a:pPr lvl="1"/>
                <a:r>
                  <a:rPr lang="en-US" sz="2400" dirty="0"/>
                  <a:t>Train: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vote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func>
                          </m:e>
                        </m:nary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voter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1DABA6-ADDC-4EA5-9044-9422B7BA37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0" y="1471248"/>
                <a:ext cx="8636000" cy="967152"/>
              </a:xfrm>
              <a:blipFill>
                <a:blip r:embed="rId2"/>
                <a:stretch>
                  <a:fillRect t="-61006" b="-42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0" name="Rectangle: Beveled 529">
            <a:extLst>
              <a:ext uri="{FF2B5EF4-FFF2-40B4-BE49-F238E27FC236}">
                <a16:creationId xmlns:a16="http://schemas.microsoft.com/office/drawing/2014/main" id="{50E2CF64-E86E-4E3F-9F0B-C904D734AFE5}"/>
              </a:ext>
            </a:extLst>
          </p:cNvPr>
          <p:cNvSpPr/>
          <p:nvPr/>
        </p:nvSpPr>
        <p:spPr bwMode="auto">
          <a:xfrm>
            <a:off x="2924538" y="3499211"/>
            <a:ext cx="1183432" cy="461665"/>
          </a:xfrm>
          <a:prstGeom prst="bevel">
            <a:avLst/>
          </a:prstGeom>
          <a:solidFill>
            <a:srgbClr val="79C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31" name="Rectangle 530">
            <a:extLst>
              <a:ext uri="{FF2B5EF4-FFF2-40B4-BE49-F238E27FC236}">
                <a16:creationId xmlns:a16="http://schemas.microsoft.com/office/drawing/2014/main" id="{C165F37A-1B08-443C-BDCD-DB7247FDD05B}"/>
              </a:ext>
            </a:extLst>
          </p:cNvPr>
          <p:cNvSpPr/>
          <p:nvPr/>
        </p:nvSpPr>
        <p:spPr>
          <a:xfrm rot="16200000" flipH="1" flipV="1">
            <a:off x="3468284" y="3749637"/>
            <a:ext cx="437703" cy="22269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466CAD73-487D-4483-9F79-367F0D18C945}"/>
              </a:ext>
            </a:extLst>
          </p:cNvPr>
          <p:cNvGrpSpPr/>
          <p:nvPr/>
        </p:nvGrpSpPr>
        <p:grpSpPr>
          <a:xfrm>
            <a:off x="2312380" y="6322359"/>
            <a:ext cx="2189892" cy="383241"/>
            <a:chOff x="2312380" y="6041007"/>
            <a:chExt cx="2189892" cy="383241"/>
          </a:xfrm>
        </p:grpSpPr>
        <p:sp>
          <p:nvSpPr>
            <p:cNvPr id="533" name="TextBox 532">
              <a:extLst>
                <a:ext uri="{FF2B5EF4-FFF2-40B4-BE49-F238E27FC236}">
                  <a16:creationId xmlns:a16="http://schemas.microsoft.com/office/drawing/2014/main" id="{D04B484A-3F76-478D-90EC-E554BF2AD8F5}"/>
                </a:ext>
              </a:extLst>
            </p:cNvPr>
            <p:cNvSpPr txBox="1"/>
            <p:nvPr/>
          </p:nvSpPr>
          <p:spPr>
            <a:xfrm rot="19151049">
              <a:off x="2312380" y="6059627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Asian</a:t>
              </a:r>
            </a:p>
          </p:txBody>
        </p:sp>
        <p:sp>
          <p:nvSpPr>
            <p:cNvPr id="534" name="TextBox 533">
              <a:extLst>
                <a:ext uri="{FF2B5EF4-FFF2-40B4-BE49-F238E27FC236}">
                  <a16:creationId xmlns:a16="http://schemas.microsoft.com/office/drawing/2014/main" id="{ECF8AB35-A379-4F80-8369-659A7364E80C}"/>
                </a:ext>
              </a:extLst>
            </p:cNvPr>
            <p:cNvSpPr txBox="1"/>
            <p:nvPr/>
          </p:nvSpPr>
          <p:spPr>
            <a:xfrm rot="19151049">
              <a:off x="2664894" y="6041007"/>
              <a:ext cx="657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Black</a:t>
              </a:r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1DF28FF1-1196-4885-BB98-8B876DB21914}"/>
                </a:ext>
              </a:extLst>
            </p:cNvPr>
            <p:cNvSpPr txBox="1"/>
            <p:nvPr/>
          </p:nvSpPr>
          <p:spPr>
            <a:xfrm rot="19151049">
              <a:off x="2810569" y="6085694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educated</a:t>
              </a: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A0ECF93A-0DCF-44FA-A43B-5DAFBA0FEC56}"/>
                </a:ext>
              </a:extLst>
            </p:cNvPr>
            <p:cNvSpPr txBox="1"/>
            <p:nvPr/>
          </p:nvSpPr>
          <p:spPr>
            <a:xfrm rot="19151049">
              <a:off x="3310024" y="6078740"/>
              <a:ext cx="7902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female</a:t>
              </a:r>
            </a:p>
          </p:txBody>
        </p:sp>
        <p:sp>
          <p:nvSpPr>
            <p:cNvPr id="537" name="TextBox 536">
              <a:extLst>
                <a:ext uri="{FF2B5EF4-FFF2-40B4-BE49-F238E27FC236}">
                  <a16:creationId xmlns:a16="http://schemas.microsoft.com/office/drawing/2014/main" id="{40C3A50A-43F0-4937-95B9-0F33AF97426E}"/>
                </a:ext>
              </a:extLst>
            </p:cNvPr>
            <p:cNvSpPr txBox="1"/>
            <p:nvPr/>
          </p:nvSpPr>
          <p:spPr>
            <a:xfrm rot="19151049">
              <a:off x="3669993" y="6064993"/>
              <a:ext cx="8322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income</a:t>
              </a:r>
            </a:p>
          </p:txBody>
        </p:sp>
      </p:grpSp>
      <p:sp>
        <p:nvSpPr>
          <p:cNvPr id="538" name="Rectangle 537">
            <a:extLst>
              <a:ext uri="{FF2B5EF4-FFF2-40B4-BE49-F238E27FC236}">
                <a16:creationId xmlns:a16="http://schemas.microsoft.com/office/drawing/2014/main" id="{86451E41-E17D-40BC-8473-9C8E910397B1}"/>
              </a:ext>
            </a:extLst>
          </p:cNvPr>
          <p:cNvSpPr/>
          <p:nvPr/>
        </p:nvSpPr>
        <p:spPr>
          <a:xfrm rot="16200000" flipH="1" flipV="1">
            <a:off x="3307322" y="5110304"/>
            <a:ext cx="437703" cy="1905001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4E193A37-6BF3-4577-89A4-6519D5D86F2F}"/>
              </a:ext>
            </a:extLst>
          </p:cNvPr>
          <p:cNvSpPr/>
          <p:nvPr/>
        </p:nvSpPr>
        <p:spPr>
          <a:xfrm rot="16200000" flipH="1" flipV="1">
            <a:off x="3479982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Oval 539">
            <a:extLst>
              <a:ext uri="{FF2B5EF4-FFF2-40B4-BE49-F238E27FC236}">
                <a16:creationId xmlns:a16="http://schemas.microsoft.com/office/drawing/2014/main" id="{42BBC533-F010-4C3E-A4AE-BA514C1E5180}"/>
              </a:ext>
            </a:extLst>
          </p:cNvPr>
          <p:cNvSpPr/>
          <p:nvPr/>
        </p:nvSpPr>
        <p:spPr>
          <a:xfrm rot="16200000" flipH="1" flipV="1">
            <a:off x="3125049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Oval 540">
            <a:extLst>
              <a:ext uri="{FF2B5EF4-FFF2-40B4-BE49-F238E27FC236}">
                <a16:creationId xmlns:a16="http://schemas.microsoft.com/office/drawing/2014/main" id="{61EA1331-F643-414B-B147-AD405938D74B}"/>
              </a:ext>
            </a:extLst>
          </p:cNvPr>
          <p:cNvSpPr/>
          <p:nvPr/>
        </p:nvSpPr>
        <p:spPr>
          <a:xfrm rot="16200000" flipH="1" flipV="1">
            <a:off x="2770116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100C9FA7-C093-4232-B4C9-4DAE56B3B6A6}"/>
              </a:ext>
            </a:extLst>
          </p:cNvPr>
          <p:cNvSpPr/>
          <p:nvPr/>
        </p:nvSpPr>
        <p:spPr>
          <a:xfrm rot="16200000" flipH="1" flipV="1">
            <a:off x="3834915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Oval 542">
            <a:extLst>
              <a:ext uri="{FF2B5EF4-FFF2-40B4-BE49-F238E27FC236}">
                <a16:creationId xmlns:a16="http://schemas.microsoft.com/office/drawing/2014/main" id="{5805F19D-77D8-4729-AF04-1006B8FC93C2}"/>
              </a:ext>
            </a:extLst>
          </p:cNvPr>
          <p:cNvSpPr/>
          <p:nvPr/>
        </p:nvSpPr>
        <p:spPr>
          <a:xfrm rot="16200000" flipH="1" flipV="1">
            <a:off x="4189848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94E38467-D21B-41B8-9677-E572D36F72B4}"/>
              </a:ext>
            </a:extLst>
          </p:cNvPr>
          <p:cNvCxnSpPr>
            <a:cxnSpLocks/>
          </p:cNvCxnSpPr>
          <p:nvPr/>
        </p:nvCxnSpPr>
        <p:spPr bwMode="auto">
          <a:xfrm flipH="1">
            <a:off x="3174353" y="489848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92B1129A-69B3-4E94-8811-8C54AA36AA4F}"/>
              </a:ext>
            </a:extLst>
          </p:cNvPr>
          <p:cNvCxnSpPr>
            <a:cxnSpLocks/>
          </p:cNvCxnSpPr>
          <p:nvPr/>
        </p:nvCxnSpPr>
        <p:spPr bwMode="auto">
          <a:xfrm>
            <a:off x="3536303" y="4921486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4E5E07AB-7F36-41C7-B44D-E97694733115}"/>
              </a:ext>
            </a:extLst>
          </p:cNvPr>
          <p:cNvCxnSpPr>
            <a:cxnSpLocks/>
          </p:cNvCxnSpPr>
          <p:nvPr/>
        </p:nvCxnSpPr>
        <p:spPr bwMode="auto">
          <a:xfrm flipH="1">
            <a:off x="3514743" y="4948156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E461886B-7814-49E0-9BA8-24C7D643F39D}"/>
              </a:ext>
            </a:extLst>
          </p:cNvPr>
          <p:cNvCxnSpPr>
            <a:cxnSpLocks/>
          </p:cNvCxnSpPr>
          <p:nvPr/>
        </p:nvCxnSpPr>
        <p:spPr bwMode="auto">
          <a:xfrm flipH="1">
            <a:off x="2827643" y="4932916"/>
            <a:ext cx="65151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FD739DFF-20C9-4C50-9CD0-EBEF3D0CD7EA}"/>
              </a:ext>
            </a:extLst>
          </p:cNvPr>
          <p:cNvCxnSpPr>
            <a:cxnSpLocks/>
          </p:cNvCxnSpPr>
          <p:nvPr/>
        </p:nvCxnSpPr>
        <p:spPr bwMode="auto">
          <a:xfrm>
            <a:off x="3532493" y="4910056"/>
            <a:ext cx="697230" cy="112014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16D8839B-B0AC-427D-9A59-5075ECECE79F}"/>
              </a:ext>
            </a:extLst>
          </p:cNvPr>
          <p:cNvCxnSpPr>
            <a:cxnSpLocks/>
          </p:cNvCxnSpPr>
          <p:nvPr/>
        </p:nvCxnSpPr>
        <p:spPr bwMode="auto">
          <a:xfrm flipH="1">
            <a:off x="2813703" y="4910056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3C3B67CB-35B4-4902-8976-1379AADD9C66}"/>
              </a:ext>
            </a:extLst>
          </p:cNvPr>
          <p:cNvCxnSpPr>
            <a:cxnSpLocks/>
          </p:cNvCxnSpPr>
          <p:nvPr/>
        </p:nvCxnSpPr>
        <p:spPr bwMode="auto">
          <a:xfrm>
            <a:off x="3175653" y="4933061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4B8F644-C87D-4312-B5BD-D5BC7B43AAB6}"/>
              </a:ext>
            </a:extLst>
          </p:cNvPr>
          <p:cNvCxnSpPr>
            <a:cxnSpLocks/>
          </p:cNvCxnSpPr>
          <p:nvPr/>
        </p:nvCxnSpPr>
        <p:spPr bwMode="auto">
          <a:xfrm flipH="1">
            <a:off x="3154093" y="4959731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D444A7E1-874A-4CCA-A98E-6A7A29331160}"/>
              </a:ext>
            </a:extLst>
          </p:cNvPr>
          <p:cNvCxnSpPr>
            <a:cxnSpLocks/>
            <a:endCxn id="543" idx="3"/>
          </p:cNvCxnSpPr>
          <p:nvPr/>
        </p:nvCxnSpPr>
        <p:spPr bwMode="auto">
          <a:xfrm>
            <a:off x="3203507" y="4922521"/>
            <a:ext cx="998110" cy="111458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F7FB7579-A1C2-4806-8398-D35D43ACB523}"/>
              </a:ext>
            </a:extLst>
          </p:cNvPr>
          <p:cNvCxnSpPr>
            <a:cxnSpLocks/>
          </p:cNvCxnSpPr>
          <p:nvPr/>
        </p:nvCxnSpPr>
        <p:spPr bwMode="auto">
          <a:xfrm>
            <a:off x="3171843" y="4921631"/>
            <a:ext cx="697230" cy="112014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00166690-28F7-4A9A-AC65-D042B2BD177C}"/>
              </a:ext>
            </a:extLst>
          </p:cNvPr>
          <p:cNvCxnSpPr>
            <a:cxnSpLocks/>
          </p:cNvCxnSpPr>
          <p:nvPr/>
        </p:nvCxnSpPr>
        <p:spPr bwMode="auto">
          <a:xfrm flipH="1">
            <a:off x="3529983" y="491753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4667BFAD-0DE5-4773-970E-10161951D768}"/>
              </a:ext>
            </a:extLst>
          </p:cNvPr>
          <p:cNvCxnSpPr>
            <a:cxnSpLocks/>
          </p:cNvCxnSpPr>
          <p:nvPr/>
        </p:nvCxnSpPr>
        <p:spPr bwMode="auto">
          <a:xfrm>
            <a:off x="3891933" y="4940536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2B862137-CA26-480D-81C9-DCB8AC262174}"/>
              </a:ext>
            </a:extLst>
          </p:cNvPr>
          <p:cNvCxnSpPr>
            <a:cxnSpLocks/>
          </p:cNvCxnSpPr>
          <p:nvPr/>
        </p:nvCxnSpPr>
        <p:spPr bwMode="auto">
          <a:xfrm flipH="1">
            <a:off x="3870373" y="4967206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8CA869EB-87C7-4116-B36D-59A06A3834CE}"/>
              </a:ext>
            </a:extLst>
          </p:cNvPr>
          <p:cNvCxnSpPr>
            <a:cxnSpLocks/>
          </p:cNvCxnSpPr>
          <p:nvPr/>
        </p:nvCxnSpPr>
        <p:spPr bwMode="auto">
          <a:xfrm flipH="1">
            <a:off x="3183273" y="4951966"/>
            <a:ext cx="65151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CAC38942-2484-4722-8CEA-C6A9EDDF1F8C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0479" y="4903145"/>
            <a:ext cx="1002667" cy="1141243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2B5F3979-A9DD-4715-BE71-4EBB713BCAD6}"/>
              </a:ext>
            </a:extLst>
          </p:cNvPr>
          <p:cNvCxnSpPr>
            <a:cxnSpLocks/>
          </p:cNvCxnSpPr>
          <p:nvPr/>
        </p:nvCxnSpPr>
        <p:spPr bwMode="auto">
          <a:xfrm flipH="1">
            <a:off x="2379363" y="4921486"/>
            <a:ext cx="750570" cy="110490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0199DFEA-F70B-451C-9686-E7A425EDC6B7}"/>
              </a:ext>
            </a:extLst>
          </p:cNvPr>
          <p:cNvCxnSpPr>
            <a:cxnSpLocks/>
          </p:cNvCxnSpPr>
          <p:nvPr/>
        </p:nvCxnSpPr>
        <p:spPr bwMode="auto">
          <a:xfrm flipH="1">
            <a:off x="2402223" y="4913866"/>
            <a:ext cx="1074420" cy="113538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EF797A89-09B9-462F-895E-1935F4636A2E}"/>
              </a:ext>
            </a:extLst>
          </p:cNvPr>
          <p:cNvCxnSpPr>
            <a:cxnSpLocks/>
          </p:cNvCxnSpPr>
          <p:nvPr/>
        </p:nvCxnSpPr>
        <p:spPr bwMode="auto">
          <a:xfrm flipH="1">
            <a:off x="2409843" y="4894816"/>
            <a:ext cx="1436370" cy="116586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562" name="Oval 561">
            <a:extLst>
              <a:ext uri="{FF2B5EF4-FFF2-40B4-BE49-F238E27FC236}">
                <a16:creationId xmlns:a16="http://schemas.microsoft.com/office/drawing/2014/main" id="{C9DF2AD3-63A1-4F56-A339-AB80BEB8ED68}"/>
              </a:ext>
            </a:extLst>
          </p:cNvPr>
          <p:cNvSpPr/>
          <p:nvPr/>
        </p:nvSpPr>
        <p:spPr>
          <a:xfrm rot="16200000" flipH="1" flipV="1">
            <a:off x="2333112" y="60253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Oval 562">
            <a:extLst>
              <a:ext uri="{FF2B5EF4-FFF2-40B4-BE49-F238E27FC236}">
                <a16:creationId xmlns:a16="http://schemas.microsoft.com/office/drawing/2014/main" id="{EC21871F-DC15-4258-AC76-0E434FEDFC49}"/>
              </a:ext>
            </a:extLst>
          </p:cNvPr>
          <p:cNvSpPr/>
          <p:nvPr/>
        </p:nvSpPr>
        <p:spPr>
          <a:xfrm rot="16200000" flipH="1" flipV="1">
            <a:off x="3479982" y="48256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Oval 563">
            <a:extLst>
              <a:ext uri="{FF2B5EF4-FFF2-40B4-BE49-F238E27FC236}">
                <a16:creationId xmlns:a16="http://schemas.microsoft.com/office/drawing/2014/main" id="{FD7ECD1F-8051-4E94-AC44-D89D1E15ADC6}"/>
              </a:ext>
            </a:extLst>
          </p:cNvPr>
          <p:cNvSpPr/>
          <p:nvPr/>
        </p:nvSpPr>
        <p:spPr>
          <a:xfrm rot="16200000" flipH="1" flipV="1">
            <a:off x="3125049" y="48256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Oval 564">
            <a:extLst>
              <a:ext uri="{FF2B5EF4-FFF2-40B4-BE49-F238E27FC236}">
                <a16:creationId xmlns:a16="http://schemas.microsoft.com/office/drawing/2014/main" id="{F58C5494-19D0-4806-864F-4F7818526B7F}"/>
              </a:ext>
            </a:extLst>
          </p:cNvPr>
          <p:cNvSpPr/>
          <p:nvPr/>
        </p:nvSpPr>
        <p:spPr>
          <a:xfrm rot="16200000" flipH="1" flipV="1">
            <a:off x="2770116" y="48256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Oval 565">
            <a:extLst>
              <a:ext uri="{FF2B5EF4-FFF2-40B4-BE49-F238E27FC236}">
                <a16:creationId xmlns:a16="http://schemas.microsoft.com/office/drawing/2014/main" id="{D7275227-1EEB-4004-8051-814A54D6A715}"/>
              </a:ext>
            </a:extLst>
          </p:cNvPr>
          <p:cNvSpPr/>
          <p:nvPr/>
        </p:nvSpPr>
        <p:spPr>
          <a:xfrm rot="16200000" flipH="1" flipV="1">
            <a:off x="3834915" y="48256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Oval 566">
            <a:extLst>
              <a:ext uri="{FF2B5EF4-FFF2-40B4-BE49-F238E27FC236}">
                <a16:creationId xmlns:a16="http://schemas.microsoft.com/office/drawing/2014/main" id="{3A847A39-6C06-4D61-ACF5-5EB169AF489E}"/>
              </a:ext>
            </a:extLst>
          </p:cNvPr>
          <p:cNvSpPr/>
          <p:nvPr/>
        </p:nvSpPr>
        <p:spPr>
          <a:xfrm rot="16200000" flipH="1" flipV="1">
            <a:off x="4189848" y="48256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BE9492E0-BE28-44B3-A42D-EB1193F0DB04}"/>
              </a:ext>
            </a:extLst>
          </p:cNvPr>
          <p:cNvGrpSpPr/>
          <p:nvPr/>
        </p:nvGrpSpPr>
        <p:grpSpPr>
          <a:xfrm>
            <a:off x="2942303" y="2960700"/>
            <a:ext cx="1143000" cy="464348"/>
            <a:chOff x="2942303" y="3879052"/>
            <a:chExt cx="1143000" cy="464348"/>
          </a:xfrm>
        </p:grpSpPr>
        <p:sp>
          <p:nvSpPr>
            <p:cNvPr id="569" name="TextBox 568">
              <a:extLst>
                <a:ext uri="{FF2B5EF4-FFF2-40B4-BE49-F238E27FC236}">
                  <a16:creationId xmlns:a16="http://schemas.microsoft.com/office/drawing/2014/main" id="{F1010F82-EA8F-4B71-9A72-F152301EC3C2}"/>
                </a:ext>
              </a:extLst>
            </p:cNvPr>
            <p:cNvSpPr txBox="1"/>
            <p:nvPr/>
          </p:nvSpPr>
          <p:spPr>
            <a:xfrm>
              <a:off x="2942303" y="3879052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D</a:t>
              </a:r>
              <a:endParaRPr lang="en-US" dirty="0"/>
            </a:p>
          </p:txBody>
        </p:sp>
        <p:sp>
          <p:nvSpPr>
            <p:cNvPr id="570" name="TextBox 569">
              <a:extLst>
                <a:ext uri="{FF2B5EF4-FFF2-40B4-BE49-F238E27FC236}">
                  <a16:creationId xmlns:a16="http://schemas.microsoft.com/office/drawing/2014/main" id="{E1907976-2611-466B-8BD9-A61AB8B903FD}"/>
                </a:ext>
              </a:extLst>
            </p:cNvPr>
            <p:cNvSpPr txBox="1"/>
            <p:nvPr/>
          </p:nvSpPr>
          <p:spPr>
            <a:xfrm>
              <a:off x="3323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kern="0" dirty="0">
                  <a:solidFill>
                    <a:srgbClr val="0070C0"/>
                  </a:solidFill>
                  <a:latin typeface="Tahoma"/>
                </a:rPr>
                <a:t>A</a:t>
              </a:r>
              <a:endParaRPr lang="en-US" dirty="0"/>
            </a:p>
          </p:txBody>
        </p:sp>
        <p:sp>
          <p:nvSpPr>
            <p:cNvPr id="571" name="TextBox 570">
              <a:extLst>
                <a:ext uri="{FF2B5EF4-FFF2-40B4-BE49-F238E27FC236}">
                  <a16:creationId xmlns:a16="http://schemas.microsoft.com/office/drawing/2014/main" id="{66B95E70-65F1-48FD-B184-3398CF706FF0}"/>
                </a:ext>
              </a:extLst>
            </p:cNvPr>
            <p:cNvSpPr txBox="1"/>
            <p:nvPr/>
          </p:nvSpPr>
          <p:spPr>
            <a:xfrm>
              <a:off x="3704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R</a:t>
              </a:r>
              <a:endParaRPr lang="en-US" dirty="0"/>
            </a:p>
          </p:txBody>
        </p:sp>
      </p:grpSp>
      <p:sp>
        <p:nvSpPr>
          <p:cNvPr id="572" name="Oval 571">
            <a:extLst>
              <a:ext uri="{FF2B5EF4-FFF2-40B4-BE49-F238E27FC236}">
                <a16:creationId xmlns:a16="http://schemas.microsoft.com/office/drawing/2014/main" id="{EA087041-F8BA-4B66-AA04-C524C9D0669B}"/>
              </a:ext>
            </a:extLst>
          </p:cNvPr>
          <p:cNvSpPr/>
          <p:nvPr/>
        </p:nvSpPr>
        <p:spPr>
          <a:xfrm rot="16200000" flipH="1" flipV="1">
            <a:off x="4517508" y="4826329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A12BEB24-5D36-4AB0-9B2D-72B3E2426EDD}"/>
                  </a:ext>
                </a:extLst>
              </p:cNvPr>
              <p:cNvSpPr txBox="1"/>
              <p:nvPr/>
            </p:nvSpPr>
            <p:spPr>
              <a:xfrm>
                <a:off x="2164108" y="6186346"/>
                <a:ext cx="25716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3" name="TextBox 572">
                <a:extLst>
                  <a:ext uri="{FF2B5EF4-FFF2-40B4-BE49-F238E27FC236}">
                    <a16:creationId xmlns:a16="http://schemas.microsoft.com/office/drawing/2014/main" id="{A12BEB24-5D36-4AB0-9B2D-72B3E2426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108" y="6186346"/>
                <a:ext cx="257165" cy="400110"/>
              </a:xfrm>
              <a:prstGeom prst="rect">
                <a:avLst/>
              </a:prstGeom>
              <a:blipFill>
                <a:blip r:embed="rId3"/>
                <a:stretch>
                  <a:fillRect r="-309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F026C6F-8AD1-4EFA-BC87-2525DAFEB72E}"/>
              </a:ext>
            </a:extLst>
          </p:cNvPr>
          <p:cNvCxnSpPr>
            <a:cxnSpLocks/>
          </p:cNvCxnSpPr>
          <p:nvPr/>
        </p:nvCxnSpPr>
        <p:spPr bwMode="auto">
          <a:xfrm flipH="1">
            <a:off x="3902768" y="489906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D5F7588E-BFFE-4189-90AE-31B112EDEE4F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500" y="4879896"/>
            <a:ext cx="1335503" cy="117741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664C7D8-BF78-4BAD-A7A0-AADBF2A24AA1}"/>
              </a:ext>
            </a:extLst>
          </p:cNvPr>
          <p:cNvCxnSpPr>
            <a:cxnSpLocks/>
          </p:cNvCxnSpPr>
          <p:nvPr/>
        </p:nvCxnSpPr>
        <p:spPr bwMode="auto">
          <a:xfrm flipH="1">
            <a:off x="4243159" y="4887642"/>
            <a:ext cx="8801" cy="114694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D83BB968-DEE8-43EB-9308-E832252028DD}"/>
              </a:ext>
            </a:extLst>
          </p:cNvPr>
          <p:cNvCxnSpPr>
            <a:cxnSpLocks/>
          </p:cNvCxnSpPr>
          <p:nvPr/>
        </p:nvCxnSpPr>
        <p:spPr bwMode="auto">
          <a:xfrm flipH="1">
            <a:off x="3556058" y="4880022"/>
            <a:ext cx="665422" cy="115456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76D7BB08-E23B-4C4F-AAEF-950AA4F1B40E}"/>
              </a:ext>
            </a:extLst>
          </p:cNvPr>
          <p:cNvCxnSpPr>
            <a:cxnSpLocks/>
          </p:cNvCxnSpPr>
          <p:nvPr/>
        </p:nvCxnSpPr>
        <p:spPr bwMode="auto">
          <a:xfrm flipH="1">
            <a:off x="2415540" y="4856808"/>
            <a:ext cx="1769476" cy="120050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21B46EFE-6401-42B7-823D-2854FBCA9333}"/>
              </a:ext>
            </a:extLst>
          </p:cNvPr>
          <p:cNvCxnSpPr>
            <a:cxnSpLocks/>
          </p:cNvCxnSpPr>
          <p:nvPr/>
        </p:nvCxnSpPr>
        <p:spPr bwMode="auto">
          <a:xfrm flipH="1">
            <a:off x="3130638" y="4880022"/>
            <a:ext cx="1083222" cy="116980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CDE18BAC-C2C0-498C-AECB-36ECACED8800}"/>
              </a:ext>
            </a:extLst>
          </p:cNvPr>
          <p:cNvCxnSpPr>
            <a:cxnSpLocks/>
          </p:cNvCxnSpPr>
          <p:nvPr/>
        </p:nvCxnSpPr>
        <p:spPr bwMode="auto">
          <a:xfrm flipH="1">
            <a:off x="4263390" y="4910056"/>
            <a:ext cx="285491" cy="115106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EAD36768-06C1-4736-925A-8AA3D7DF995A}"/>
              </a:ext>
            </a:extLst>
          </p:cNvPr>
          <p:cNvCxnSpPr>
            <a:cxnSpLocks/>
            <a:endCxn id="541" idx="7"/>
          </p:cNvCxnSpPr>
          <p:nvPr/>
        </p:nvCxnSpPr>
        <p:spPr bwMode="auto">
          <a:xfrm flipH="1">
            <a:off x="2838710" y="4895600"/>
            <a:ext cx="1687571" cy="1198332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7F11B07E-6328-4DB7-957F-902EB9BFBF42}"/>
              </a:ext>
            </a:extLst>
          </p:cNvPr>
          <p:cNvCxnSpPr>
            <a:cxnSpLocks/>
            <a:stCxn id="572" idx="5"/>
            <a:endCxn id="540" idx="1"/>
          </p:cNvCxnSpPr>
          <p:nvPr/>
        </p:nvCxnSpPr>
        <p:spPr bwMode="auto">
          <a:xfrm flipH="1">
            <a:off x="3193643" y="4894923"/>
            <a:ext cx="1335634" cy="114218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B5698900-0C3D-419E-93F9-14C97D61C899}"/>
              </a:ext>
            </a:extLst>
          </p:cNvPr>
          <p:cNvCxnSpPr>
            <a:cxnSpLocks/>
            <a:stCxn id="572" idx="5"/>
          </p:cNvCxnSpPr>
          <p:nvPr/>
        </p:nvCxnSpPr>
        <p:spPr bwMode="auto">
          <a:xfrm flipH="1">
            <a:off x="3912871" y="4894923"/>
            <a:ext cx="616406" cy="1143339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ABE30ADF-C03B-4F11-8C76-415CED2765CE}"/>
              </a:ext>
            </a:extLst>
          </p:cNvPr>
          <p:cNvCxnSpPr>
            <a:cxnSpLocks/>
            <a:endCxn id="562" idx="7"/>
          </p:cNvCxnSpPr>
          <p:nvPr/>
        </p:nvCxnSpPr>
        <p:spPr bwMode="auto">
          <a:xfrm flipH="1">
            <a:off x="2401706" y="4864889"/>
            <a:ext cx="2128366" cy="1229043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FA6B6DDC-20BF-4A01-9D09-A6339B9F2433}"/>
              </a:ext>
            </a:extLst>
          </p:cNvPr>
          <p:cNvCxnSpPr>
            <a:cxnSpLocks/>
            <a:stCxn id="572" idx="5"/>
            <a:endCxn id="539" idx="1"/>
          </p:cNvCxnSpPr>
          <p:nvPr/>
        </p:nvCxnSpPr>
        <p:spPr bwMode="auto">
          <a:xfrm flipH="1">
            <a:off x="3548576" y="4894923"/>
            <a:ext cx="980701" cy="114218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2C644F64-8513-4240-947D-5B19592C34F1}"/>
              </a:ext>
            </a:extLst>
          </p:cNvPr>
          <p:cNvCxnSpPr>
            <a:cxnSpLocks/>
            <a:endCxn id="562" idx="2"/>
          </p:cNvCxnSpPr>
          <p:nvPr/>
        </p:nvCxnSpPr>
        <p:spPr bwMode="auto">
          <a:xfrm flipH="1">
            <a:off x="2373293" y="4860972"/>
            <a:ext cx="429280" cy="116436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FE08B664-338D-43ED-B476-7DC2FA1CD7E9}"/>
              </a:ext>
            </a:extLst>
          </p:cNvPr>
          <p:cNvCxnSpPr>
            <a:cxnSpLocks/>
          </p:cNvCxnSpPr>
          <p:nvPr/>
        </p:nvCxnSpPr>
        <p:spPr bwMode="auto">
          <a:xfrm>
            <a:off x="2825720" y="4883977"/>
            <a:ext cx="317530" cy="116571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692B63F-ACC4-4061-9A2A-8569E5C5EEE7}"/>
              </a:ext>
            </a:extLst>
          </p:cNvPr>
          <p:cNvCxnSpPr>
            <a:cxnSpLocks/>
          </p:cNvCxnSpPr>
          <p:nvPr/>
        </p:nvCxnSpPr>
        <p:spPr bwMode="auto">
          <a:xfrm flipH="1">
            <a:off x="2800350" y="4910647"/>
            <a:ext cx="11432" cy="111618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0F8CE319-AB15-4550-BBEA-08F3508A8C68}"/>
              </a:ext>
            </a:extLst>
          </p:cNvPr>
          <p:cNvCxnSpPr>
            <a:cxnSpLocks/>
            <a:endCxn id="542" idx="3"/>
          </p:cNvCxnSpPr>
          <p:nvPr/>
        </p:nvCxnSpPr>
        <p:spPr bwMode="auto">
          <a:xfrm>
            <a:off x="2843895" y="4865229"/>
            <a:ext cx="1002789" cy="1171878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D51E274C-AFC4-4B78-B85C-6F2EDC5AB453}"/>
              </a:ext>
            </a:extLst>
          </p:cNvPr>
          <p:cNvCxnSpPr>
            <a:cxnSpLocks/>
            <a:endCxn id="539" idx="3"/>
          </p:cNvCxnSpPr>
          <p:nvPr/>
        </p:nvCxnSpPr>
        <p:spPr bwMode="auto">
          <a:xfrm>
            <a:off x="2821910" y="4872547"/>
            <a:ext cx="669841" cy="116456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8FF64076-B491-4A78-8B37-8C0648D0A3A3}"/>
              </a:ext>
            </a:extLst>
          </p:cNvPr>
          <p:cNvCxnSpPr>
            <a:cxnSpLocks/>
            <a:endCxn id="543" idx="3"/>
          </p:cNvCxnSpPr>
          <p:nvPr/>
        </p:nvCxnSpPr>
        <p:spPr bwMode="auto">
          <a:xfrm>
            <a:off x="2852925" y="4857301"/>
            <a:ext cx="1348692" cy="117980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592" name="TextBox 591">
            <a:extLst>
              <a:ext uri="{FF2B5EF4-FFF2-40B4-BE49-F238E27FC236}">
                <a16:creationId xmlns:a16="http://schemas.microsoft.com/office/drawing/2014/main" id="{28575342-5FFB-4C29-B1F7-507FE4902831}"/>
              </a:ext>
            </a:extLst>
          </p:cNvPr>
          <p:cNvSpPr txBox="1"/>
          <p:nvPr/>
        </p:nvSpPr>
        <p:spPr>
          <a:xfrm>
            <a:off x="2192673" y="4986642"/>
            <a:ext cx="257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sp>
        <p:nvSpPr>
          <p:cNvPr id="593" name="Oval 592">
            <a:extLst>
              <a:ext uri="{FF2B5EF4-FFF2-40B4-BE49-F238E27FC236}">
                <a16:creationId xmlns:a16="http://schemas.microsoft.com/office/drawing/2014/main" id="{42670B95-9BD8-4BAF-8618-295A592BB83D}"/>
              </a:ext>
            </a:extLst>
          </p:cNvPr>
          <p:cNvSpPr/>
          <p:nvPr/>
        </p:nvSpPr>
        <p:spPr>
          <a:xfrm rot="16200000" flipH="1" flipV="1">
            <a:off x="2333112" y="48256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4" name="TextBox 593">
                <a:extLst>
                  <a:ext uri="{FF2B5EF4-FFF2-40B4-BE49-F238E27FC236}">
                    <a16:creationId xmlns:a16="http://schemas.microsoft.com/office/drawing/2014/main" id="{251741D8-8B7E-43C3-B933-D97BE62284E2}"/>
                  </a:ext>
                </a:extLst>
              </p:cNvPr>
              <p:cNvSpPr txBox="1"/>
              <p:nvPr/>
            </p:nvSpPr>
            <p:spPr>
              <a:xfrm>
                <a:off x="2164108" y="4986642"/>
                <a:ext cx="2571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4" name="TextBox 593">
                <a:extLst>
                  <a:ext uri="{FF2B5EF4-FFF2-40B4-BE49-F238E27FC236}">
                    <a16:creationId xmlns:a16="http://schemas.microsoft.com/office/drawing/2014/main" id="{251741D8-8B7E-43C3-B933-D97BE6228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108" y="4986642"/>
                <a:ext cx="257165" cy="400110"/>
              </a:xfrm>
              <a:prstGeom prst="rect">
                <a:avLst/>
              </a:prstGeom>
              <a:blipFill>
                <a:blip r:embed="rId4"/>
                <a:stretch>
                  <a:fillRect r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5" name="Oval 594">
            <a:extLst>
              <a:ext uri="{FF2B5EF4-FFF2-40B4-BE49-F238E27FC236}">
                <a16:creationId xmlns:a16="http://schemas.microsoft.com/office/drawing/2014/main" id="{A445AF4A-A766-40FC-B769-357E24A0E54C}"/>
              </a:ext>
            </a:extLst>
          </p:cNvPr>
          <p:cNvSpPr/>
          <p:nvPr/>
        </p:nvSpPr>
        <p:spPr>
          <a:xfrm rot="16200000" flipH="1" flipV="1">
            <a:off x="3833010" y="36826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Oval 595">
            <a:extLst>
              <a:ext uri="{FF2B5EF4-FFF2-40B4-BE49-F238E27FC236}">
                <a16:creationId xmlns:a16="http://schemas.microsoft.com/office/drawing/2014/main" id="{67465284-E27D-467A-AE8F-753029E34BA9}"/>
              </a:ext>
            </a:extLst>
          </p:cNvPr>
          <p:cNvSpPr/>
          <p:nvPr/>
        </p:nvSpPr>
        <p:spPr>
          <a:xfrm rot="16200000" flipH="1" flipV="1">
            <a:off x="3478077" y="36826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Oval 596">
            <a:extLst>
              <a:ext uri="{FF2B5EF4-FFF2-40B4-BE49-F238E27FC236}">
                <a16:creationId xmlns:a16="http://schemas.microsoft.com/office/drawing/2014/main" id="{D2DE5CAA-C852-4922-AF5E-93459CB1FE52}"/>
              </a:ext>
            </a:extLst>
          </p:cNvPr>
          <p:cNvSpPr/>
          <p:nvPr/>
        </p:nvSpPr>
        <p:spPr>
          <a:xfrm rot="16200000" flipH="1" flipV="1">
            <a:off x="3123144" y="36826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82F4FF67-E33F-4488-BC5D-478D4DCC2AEB}"/>
              </a:ext>
            </a:extLst>
          </p:cNvPr>
          <p:cNvCxnSpPr>
            <a:cxnSpLocks/>
          </p:cNvCxnSpPr>
          <p:nvPr/>
        </p:nvCxnSpPr>
        <p:spPr bwMode="auto">
          <a:xfrm flipH="1">
            <a:off x="3174353" y="3698777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679A1A50-A0BA-4BE7-A7B3-FDC5805D1860}"/>
              </a:ext>
            </a:extLst>
          </p:cNvPr>
          <p:cNvCxnSpPr>
            <a:cxnSpLocks/>
          </p:cNvCxnSpPr>
          <p:nvPr/>
        </p:nvCxnSpPr>
        <p:spPr bwMode="auto">
          <a:xfrm>
            <a:off x="3536303" y="3721782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7E22C04-D1D2-4FED-A12D-0E5117B9DDD4}"/>
              </a:ext>
            </a:extLst>
          </p:cNvPr>
          <p:cNvCxnSpPr>
            <a:cxnSpLocks/>
          </p:cNvCxnSpPr>
          <p:nvPr/>
        </p:nvCxnSpPr>
        <p:spPr bwMode="auto">
          <a:xfrm flipH="1">
            <a:off x="3514743" y="3748452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4D806415-3D3E-445D-A947-3A4B0389E1AD}"/>
              </a:ext>
            </a:extLst>
          </p:cNvPr>
          <p:cNvCxnSpPr>
            <a:cxnSpLocks/>
          </p:cNvCxnSpPr>
          <p:nvPr/>
        </p:nvCxnSpPr>
        <p:spPr bwMode="auto">
          <a:xfrm flipH="1">
            <a:off x="2827643" y="3733212"/>
            <a:ext cx="65151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5E283587-B44E-4D34-97DD-335316368B6E}"/>
              </a:ext>
            </a:extLst>
          </p:cNvPr>
          <p:cNvCxnSpPr>
            <a:cxnSpLocks/>
          </p:cNvCxnSpPr>
          <p:nvPr/>
        </p:nvCxnSpPr>
        <p:spPr bwMode="auto">
          <a:xfrm flipH="1">
            <a:off x="2813703" y="3710352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AFBE4D8F-F250-42B2-9B52-1C5D4B7D03D6}"/>
              </a:ext>
            </a:extLst>
          </p:cNvPr>
          <p:cNvCxnSpPr>
            <a:cxnSpLocks/>
          </p:cNvCxnSpPr>
          <p:nvPr/>
        </p:nvCxnSpPr>
        <p:spPr bwMode="auto">
          <a:xfrm>
            <a:off x="3175653" y="3733357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44F12806-A9C7-4BE6-9234-713E3129D591}"/>
              </a:ext>
            </a:extLst>
          </p:cNvPr>
          <p:cNvCxnSpPr>
            <a:cxnSpLocks/>
          </p:cNvCxnSpPr>
          <p:nvPr/>
        </p:nvCxnSpPr>
        <p:spPr bwMode="auto">
          <a:xfrm flipH="1">
            <a:off x="3154093" y="3760027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489A397A-B759-4B97-B206-B125D80BE90F}"/>
              </a:ext>
            </a:extLst>
          </p:cNvPr>
          <p:cNvCxnSpPr>
            <a:cxnSpLocks/>
          </p:cNvCxnSpPr>
          <p:nvPr/>
        </p:nvCxnSpPr>
        <p:spPr bwMode="auto">
          <a:xfrm>
            <a:off x="3171843" y="3721927"/>
            <a:ext cx="697230" cy="112014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348ECFF8-B85C-4818-947E-337533BF00DF}"/>
              </a:ext>
            </a:extLst>
          </p:cNvPr>
          <p:cNvCxnSpPr>
            <a:cxnSpLocks/>
          </p:cNvCxnSpPr>
          <p:nvPr/>
        </p:nvCxnSpPr>
        <p:spPr bwMode="auto">
          <a:xfrm flipH="1">
            <a:off x="3529983" y="3717827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6E953F17-2297-49B0-9C61-27854A5F79EE}"/>
              </a:ext>
            </a:extLst>
          </p:cNvPr>
          <p:cNvCxnSpPr>
            <a:cxnSpLocks/>
          </p:cNvCxnSpPr>
          <p:nvPr/>
        </p:nvCxnSpPr>
        <p:spPr bwMode="auto">
          <a:xfrm>
            <a:off x="3891933" y="3740832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ADBECC02-192D-4F37-A949-8514937D7B35}"/>
              </a:ext>
            </a:extLst>
          </p:cNvPr>
          <p:cNvCxnSpPr>
            <a:cxnSpLocks/>
          </p:cNvCxnSpPr>
          <p:nvPr/>
        </p:nvCxnSpPr>
        <p:spPr bwMode="auto">
          <a:xfrm flipH="1">
            <a:off x="3870373" y="3767502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1993AD92-8F29-45C1-8ED9-D60B2AC53125}"/>
              </a:ext>
            </a:extLst>
          </p:cNvPr>
          <p:cNvCxnSpPr>
            <a:cxnSpLocks/>
          </p:cNvCxnSpPr>
          <p:nvPr/>
        </p:nvCxnSpPr>
        <p:spPr bwMode="auto">
          <a:xfrm flipH="1">
            <a:off x="3183273" y="3752262"/>
            <a:ext cx="65151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0C087297-CCFA-40C1-851A-F05C24EFBB7D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0479" y="3703441"/>
            <a:ext cx="1002667" cy="1141243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82BF2F16-EAC8-4BFB-BE33-EB2C6FCD3DB8}"/>
              </a:ext>
            </a:extLst>
          </p:cNvPr>
          <p:cNvCxnSpPr>
            <a:cxnSpLocks/>
            <a:stCxn id="596" idx="3"/>
          </p:cNvCxnSpPr>
          <p:nvPr/>
        </p:nvCxnSpPr>
        <p:spPr bwMode="auto">
          <a:xfrm>
            <a:off x="3489846" y="3694404"/>
            <a:ext cx="1036435" cy="1136088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grpSp>
        <p:nvGrpSpPr>
          <p:cNvPr id="612" name="Group 611">
            <a:extLst>
              <a:ext uri="{FF2B5EF4-FFF2-40B4-BE49-F238E27FC236}">
                <a16:creationId xmlns:a16="http://schemas.microsoft.com/office/drawing/2014/main" id="{12E08ADE-14A4-4CD4-B7C3-BB1A31941525}"/>
              </a:ext>
            </a:extLst>
          </p:cNvPr>
          <p:cNvGrpSpPr/>
          <p:nvPr/>
        </p:nvGrpSpPr>
        <p:grpSpPr>
          <a:xfrm>
            <a:off x="2379363" y="3695112"/>
            <a:ext cx="2178326" cy="1218491"/>
            <a:chOff x="2379363" y="3413760"/>
            <a:chExt cx="2178326" cy="1218491"/>
          </a:xfrm>
        </p:grpSpPr>
        <p:cxnSp>
          <p:nvCxnSpPr>
            <p:cNvPr id="613" name="Straight Connector 612">
              <a:extLst>
                <a:ext uri="{FF2B5EF4-FFF2-40B4-BE49-F238E27FC236}">
                  <a16:creationId xmlns:a16="http://schemas.microsoft.com/office/drawing/2014/main" id="{E273BEC7-A88F-436B-AE4F-9A7840736E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32493" y="3429000"/>
              <a:ext cx="697230" cy="112014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614" name="Straight Connector 613">
              <a:extLst>
                <a:ext uri="{FF2B5EF4-FFF2-40B4-BE49-F238E27FC236}">
                  <a16:creationId xmlns:a16="http://schemas.microsoft.com/office/drawing/2014/main" id="{F1D4EFB7-CF8D-4CA4-817F-F9869D7EBEFE}"/>
                </a:ext>
              </a:extLst>
            </p:cNvPr>
            <p:cNvCxnSpPr>
              <a:cxnSpLocks/>
              <a:stCxn id="597" idx="0"/>
              <a:endCxn id="567" idx="3"/>
            </p:cNvCxnSpPr>
            <p:nvPr/>
          </p:nvCxnSpPr>
          <p:spPr bwMode="auto">
            <a:xfrm>
              <a:off x="3203507" y="3441465"/>
              <a:ext cx="998110" cy="1190786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57F8B50A-0D60-4AE0-B919-3002ECF994D5}"/>
                </a:ext>
              </a:extLst>
            </p:cNvPr>
            <p:cNvGrpSpPr/>
            <p:nvPr/>
          </p:nvGrpSpPr>
          <p:grpSpPr>
            <a:xfrm>
              <a:off x="2379363" y="3413760"/>
              <a:ext cx="1466850" cy="1165860"/>
              <a:chOff x="339090" y="3489960"/>
              <a:chExt cx="1466850" cy="1165860"/>
            </a:xfrm>
          </p:grpSpPr>
          <p:cxnSp>
            <p:nvCxnSpPr>
              <p:cNvPr id="618" name="Straight Connector 617">
                <a:extLst>
                  <a:ext uri="{FF2B5EF4-FFF2-40B4-BE49-F238E27FC236}">
                    <a16:creationId xmlns:a16="http://schemas.microsoft.com/office/drawing/2014/main" id="{1C79A5DB-4A73-4201-8CC2-76B858080B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39090" y="3516630"/>
                <a:ext cx="750570" cy="110490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619" name="Straight Connector 618">
                <a:extLst>
                  <a:ext uri="{FF2B5EF4-FFF2-40B4-BE49-F238E27FC236}">
                    <a16:creationId xmlns:a16="http://schemas.microsoft.com/office/drawing/2014/main" id="{3E069280-C516-4B40-9BDC-922C59434D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61950" y="3509010"/>
                <a:ext cx="1074420" cy="113538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620" name="Straight Connector 619">
                <a:extLst>
                  <a:ext uri="{FF2B5EF4-FFF2-40B4-BE49-F238E27FC236}">
                    <a16:creationId xmlns:a16="http://schemas.microsoft.com/office/drawing/2014/main" id="{5B3DBB61-0F6B-460F-B03C-72BA81D92E1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69570" y="3489960"/>
                <a:ext cx="1436370" cy="116586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B0AAF45B-3BC4-4765-A0A3-015F9F1D1072}"/>
                </a:ext>
              </a:extLst>
            </p:cNvPr>
            <p:cNvCxnSpPr>
              <a:cxnSpLocks/>
              <a:stCxn id="595" idx="7"/>
              <a:endCxn id="572" idx="2"/>
            </p:cNvCxnSpPr>
            <p:nvPr/>
          </p:nvCxnSpPr>
          <p:spPr bwMode="auto">
            <a:xfrm>
              <a:off x="3901604" y="3469877"/>
              <a:ext cx="656085" cy="115130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289D4DB1-B837-4B98-8075-036EEEFD0E76}"/>
                </a:ext>
              </a:extLst>
            </p:cNvPr>
            <p:cNvCxnSpPr>
              <a:cxnSpLocks/>
              <a:stCxn id="597" idx="0"/>
              <a:endCxn id="572" idx="4"/>
            </p:cNvCxnSpPr>
            <p:nvPr/>
          </p:nvCxnSpPr>
          <p:spPr bwMode="auto">
            <a:xfrm>
              <a:off x="3203507" y="3441465"/>
              <a:ext cx="1314001" cy="1143694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A8DBE2-E2FC-4956-AEE0-322ECE44502F}"/>
              </a:ext>
            </a:extLst>
          </p:cNvPr>
          <p:cNvGrpSpPr/>
          <p:nvPr/>
        </p:nvGrpSpPr>
        <p:grpSpPr>
          <a:xfrm>
            <a:off x="5440709" y="1894186"/>
            <a:ext cx="2636491" cy="4811414"/>
            <a:chOff x="5440709" y="1894186"/>
            <a:chExt cx="2636491" cy="4811414"/>
          </a:xfrm>
        </p:grpSpPr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665FE471-03CC-4058-B9EF-FA2BAFE6EDE7}"/>
                </a:ext>
              </a:extLst>
            </p:cNvPr>
            <p:cNvGrpSpPr/>
            <p:nvPr/>
          </p:nvGrpSpPr>
          <p:grpSpPr>
            <a:xfrm>
              <a:off x="5588981" y="6322359"/>
              <a:ext cx="2189892" cy="383241"/>
              <a:chOff x="2312380" y="6041007"/>
              <a:chExt cx="2189892" cy="383241"/>
            </a:xfrm>
          </p:grpSpPr>
          <p:sp>
            <p:nvSpPr>
              <p:cNvPr id="883" name="TextBox 882">
                <a:extLst>
                  <a:ext uri="{FF2B5EF4-FFF2-40B4-BE49-F238E27FC236}">
                    <a16:creationId xmlns:a16="http://schemas.microsoft.com/office/drawing/2014/main" id="{DA960197-152A-47EC-84E1-DFB245FE0A9B}"/>
                  </a:ext>
                </a:extLst>
              </p:cNvPr>
              <p:cNvSpPr txBox="1"/>
              <p:nvPr/>
            </p:nvSpPr>
            <p:spPr>
              <a:xfrm rot="19151049">
                <a:off x="2312380" y="6059627"/>
                <a:ext cx="6671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Asian</a:t>
                </a:r>
              </a:p>
            </p:txBody>
          </p:sp>
          <p:sp>
            <p:nvSpPr>
              <p:cNvPr id="884" name="TextBox 883">
                <a:extLst>
                  <a:ext uri="{FF2B5EF4-FFF2-40B4-BE49-F238E27FC236}">
                    <a16:creationId xmlns:a16="http://schemas.microsoft.com/office/drawing/2014/main" id="{ABF3B43E-18D0-4DED-A696-963B427E39F2}"/>
                  </a:ext>
                </a:extLst>
              </p:cNvPr>
              <p:cNvSpPr txBox="1"/>
              <p:nvPr/>
            </p:nvSpPr>
            <p:spPr>
              <a:xfrm rot="19151049">
                <a:off x="2664894" y="6041007"/>
                <a:ext cx="6571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Black</a:t>
                </a:r>
              </a:p>
            </p:txBody>
          </p:sp>
          <p:sp>
            <p:nvSpPr>
              <p:cNvPr id="885" name="TextBox 884">
                <a:extLst>
                  <a:ext uri="{FF2B5EF4-FFF2-40B4-BE49-F238E27FC236}">
                    <a16:creationId xmlns:a16="http://schemas.microsoft.com/office/drawing/2014/main" id="{95708CC8-CB47-467F-82D0-5DBE9F665390}"/>
                  </a:ext>
                </a:extLst>
              </p:cNvPr>
              <p:cNvSpPr txBox="1"/>
              <p:nvPr/>
            </p:nvSpPr>
            <p:spPr>
              <a:xfrm rot="19151049">
                <a:off x="2810569" y="6085694"/>
                <a:ext cx="10118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educated</a:t>
                </a:r>
              </a:p>
            </p:txBody>
          </p:sp>
          <p:sp>
            <p:nvSpPr>
              <p:cNvPr id="886" name="TextBox 885">
                <a:extLst>
                  <a:ext uri="{FF2B5EF4-FFF2-40B4-BE49-F238E27FC236}">
                    <a16:creationId xmlns:a16="http://schemas.microsoft.com/office/drawing/2014/main" id="{77C05372-4A1A-47A3-BCCF-151F09DAC693}"/>
                  </a:ext>
                </a:extLst>
              </p:cNvPr>
              <p:cNvSpPr txBox="1"/>
              <p:nvPr/>
            </p:nvSpPr>
            <p:spPr>
              <a:xfrm rot="19151049">
                <a:off x="3310024" y="6078740"/>
                <a:ext cx="7902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female</a:t>
                </a:r>
              </a:p>
            </p:txBody>
          </p:sp>
          <p:sp>
            <p:nvSpPr>
              <p:cNvPr id="887" name="TextBox 886">
                <a:extLst>
                  <a:ext uri="{FF2B5EF4-FFF2-40B4-BE49-F238E27FC236}">
                    <a16:creationId xmlns:a16="http://schemas.microsoft.com/office/drawing/2014/main" id="{5BFEF8C3-2433-4F72-B754-0779C80B83CD}"/>
                  </a:ext>
                </a:extLst>
              </p:cNvPr>
              <p:cNvSpPr txBox="1"/>
              <p:nvPr/>
            </p:nvSpPr>
            <p:spPr>
              <a:xfrm rot="19151049">
                <a:off x="3669993" y="6064993"/>
                <a:ext cx="8322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income</a:t>
                </a:r>
              </a:p>
            </p:txBody>
          </p:sp>
        </p:grpSp>
        <p:sp>
          <p:nvSpPr>
            <p:cNvPr id="800" name="Rectangle 799">
              <a:extLst>
                <a:ext uri="{FF2B5EF4-FFF2-40B4-BE49-F238E27FC236}">
                  <a16:creationId xmlns:a16="http://schemas.microsoft.com/office/drawing/2014/main" id="{E5FE2BFF-6DAC-4032-BC05-2B2727BF76D9}"/>
                </a:ext>
              </a:extLst>
            </p:cNvPr>
            <p:cNvSpPr/>
            <p:nvPr/>
          </p:nvSpPr>
          <p:spPr>
            <a:xfrm rot="16200000" flipH="1" flipV="1">
              <a:off x="6583923" y="5110304"/>
              <a:ext cx="437703" cy="1905001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2" name="TextBox 831">
                  <a:extLst>
                    <a:ext uri="{FF2B5EF4-FFF2-40B4-BE49-F238E27FC236}">
                      <a16:creationId xmlns:a16="http://schemas.microsoft.com/office/drawing/2014/main" id="{19EF38E7-B09D-4F8A-B44C-C1199F080800}"/>
                    </a:ext>
                  </a:extLst>
                </p:cNvPr>
                <p:cNvSpPr txBox="1"/>
                <p:nvPr/>
              </p:nvSpPr>
              <p:spPr>
                <a:xfrm>
                  <a:off x="5440709" y="6186346"/>
                  <a:ext cx="257165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32" name="TextBox 831">
                  <a:extLst>
                    <a:ext uri="{FF2B5EF4-FFF2-40B4-BE49-F238E27FC236}">
                      <a16:creationId xmlns:a16="http://schemas.microsoft.com/office/drawing/2014/main" id="{19EF38E7-B09D-4F8A-B44C-C1199F080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0709" y="6186346"/>
                  <a:ext cx="257165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28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8" name="Rectangle 797">
              <a:extLst>
                <a:ext uri="{FF2B5EF4-FFF2-40B4-BE49-F238E27FC236}">
                  <a16:creationId xmlns:a16="http://schemas.microsoft.com/office/drawing/2014/main" id="{503E00C5-7092-4CF4-9FE6-42534EB8A476}"/>
                </a:ext>
              </a:extLst>
            </p:cNvPr>
            <p:cNvSpPr/>
            <p:nvPr/>
          </p:nvSpPr>
          <p:spPr>
            <a:xfrm rot="16200000" flipH="1" flipV="1">
              <a:off x="6744885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Oval 800">
              <a:extLst>
                <a:ext uri="{FF2B5EF4-FFF2-40B4-BE49-F238E27FC236}">
                  <a16:creationId xmlns:a16="http://schemas.microsoft.com/office/drawing/2014/main" id="{758D1824-64A8-4A41-B684-CBC8167E2F50}"/>
                </a:ext>
              </a:extLst>
            </p:cNvPr>
            <p:cNvSpPr/>
            <p:nvPr/>
          </p:nvSpPr>
          <p:spPr>
            <a:xfrm rot="16200000" flipH="1" flipV="1">
              <a:off x="6756583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5382FDDB-9F33-4A0C-A9B3-423EC69D7014}"/>
                </a:ext>
              </a:extLst>
            </p:cNvPr>
            <p:cNvSpPr/>
            <p:nvPr/>
          </p:nvSpPr>
          <p:spPr>
            <a:xfrm rot="16200000" flipH="1" flipV="1">
              <a:off x="6401650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1ADDFB78-73F2-46D1-B347-2D73D09E6D87}"/>
                </a:ext>
              </a:extLst>
            </p:cNvPr>
            <p:cNvSpPr/>
            <p:nvPr/>
          </p:nvSpPr>
          <p:spPr>
            <a:xfrm rot="16200000" flipH="1" flipV="1">
              <a:off x="6046717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F3F9D8C2-5AC1-459F-AA36-968754B5907D}"/>
                </a:ext>
              </a:extLst>
            </p:cNvPr>
            <p:cNvSpPr/>
            <p:nvPr/>
          </p:nvSpPr>
          <p:spPr>
            <a:xfrm rot="16200000" flipH="1" flipV="1">
              <a:off x="71115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3E09E384-401B-48B8-80DB-AE5BCDC696E0}"/>
                </a:ext>
              </a:extLst>
            </p:cNvPr>
            <p:cNvSpPr/>
            <p:nvPr/>
          </p:nvSpPr>
          <p:spPr>
            <a:xfrm rot="16200000" flipH="1" flipV="1">
              <a:off x="74664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6" name="Straight Connector 805">
              <a:extLst>
                <a:ext uri="{FF2B5EF4-FFF2-40B4-BE49-F238E27FC236}">
                  <a16:creationId xmlns:a16="http://schemas.microsoft.com/office/drawing/2014/main" id="{F75CBB13-2F0A-496A-A4C5-2EB79CDFD16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450954" y="4898481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07" name="Straight Connector 806">
              <a:extLst>
                <a:ext uri="{FF2B5EF4-FFF2-40B4-BE49-F238E27FC236}">
                  <a16:creationId xmlns:a16="http://schemas.microsoft.com/office/drawing/2014/main" id="{FABE9761-82A7-41C8-87F2-3FD80BF54F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12904" y="4921486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08" name="Straight Connector 807">
              <a:extLst>
                <a:ext uri="{FF2B5EF4-FFF2-40B4-BE49-F238E27FC236}">
                  <a16:creationId xmlns:a16="http://schemas.microsoft.com/office/drawing/2014/main" id="{8A5B0E1E-3621-45A0-BF54-7CD80D6B00B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791344" y="4948156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09" name="Straight Connector 808">
              <a:extLst>
                <a:ext uri="{FF2B5EF4-FFF2-40B4-BE49-F238E27FC236}">
                  <a16:creationId xmlns:a16="http://schemas.microsoft.com/office/drawing/2014/main" id="{BEDD5717-AEDB-440A-9E27-C492908BBC9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04244" y="4932916"/>
              <a:ext cx="651510" cy="110109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10" name="Straight Connector 809">
              <a:extLst>
                <a:ext uri="{FF2B5EF4-FFF2-40B4-BE49-F238E27FC236}">
                  <a16:creationId xmlns:a16="http://schemas.microsoft.com/office/drawing/2014/main" id="{C9117AAE-14E5-4C50-8A9E-ED2A90C6BF6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09094" y="4910056"/>
              <a:ext cx="697230" cy="112014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11" name="Straight Connector 810">
              <a:extLst>
                <a:ext uri="{FF2B5EF4-FFF2-40B4-BE49-F238E27FC236}">
                  <a16:creationId xmlns:a16="http://schemas.microsoft.com/office/drawing/2014/main" id="{5604F15B-15FC-4449-AA38-110B24E45F1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090304" y="4910056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12" name="Straight Connector 811">
              <a:extLst>
                <a:ext uri="{FF2B5EF4-FFF2-40B4-BE49-F238E27FC236}">
                  <a16:creationId xmlns:a16="http://schemas.microsoft.com/office/drawing/2014/main" id="{23E0C972-38C5-4ED4-96DE-CB9CDE6E213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2254" y="4933061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26B3BACF-9FDA-4AD7-9A34-3A4ABEB7B2F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430694" y="4959731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14" name="Straight Connector 813">
              <a:extLst>
                <a:ext uri="{FF2B5EF4-FFF2-40B4-BE49-F238E27FC236}">
                  <a16:creationId xmlns:a16="http://schemas.microsoft.com/office/drawing/2014/main" id="{0A7422BF-90FE-49E4-91B3-27C562BB280E}"/>
                </a:ext>
              </a:extLst>
            </p:cNvPr>
            <p:cNvCxnSpPr>
              <a:cxnSpLocks/>
              <a:endCxn id="805" idx="3"/>
            </p:cNvCxnSpPr>
            <p:nvPr/>
          </p:nvCxnSpPr>
          <p:spPr bwMode="auto">
            <a:xfrm>
              <a:off x="6480108" y="4922521"/>
              <a:ext cx="998110" cy="1114586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15" name="Straight Connector 814">
              <a:extLst>
                <a:ext uri="{FF2B5EF4-FFF2-40B4-BE49-F238E27FC236}">
                  <a16:creationId xmlns:a16="http://schemas.microsoft.com/office/drawing/2014/main" id="{47BE171E-CFB1-4F7B-9485-9C2B73DE7BA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48444" y="4921631"/>
              <a:ext cx="697230" cy="112014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16" name="Straight Connector 815">
              <a:extLst>
                <a:ext uri="{FF2B5EF4-FFF2-40B4-BE49-F238E27FC236}">
                  <a16:creationId xmlns:a16="http://schemas.microsoft.com/office/drawing/2014/main" id="{22B776D9-3F18-498A-AB1A-195BB7D83C3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806584" y="4917531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17" name="Straight Connector 816">
              <a:extLst>
                <a:ext uri="{FF2B5EF4-FFF2-40B4-BE49-F238E27FC236}">
                  <a16:creationId xmlns:a16="http://schemas.microsoft.com/office/drawing/2014/main" id="{5908E453-4C8E-40B3-842C-4D2086A4C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68534" y="4940536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18" name="Straight Connector 817">
              <a:extLst>
                <a:ext uri="{FF2B5EF4-FFF2-40B4-BE49-F238E27FC236}">
                  <a16:creationId xmlns:a16="http://schemas.microsoft.com/office/drawing/2014/main" id="{111C2C27-E394-4DF0-B022-5F0863CDE6D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146974" y="4967206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19" name="Straight Connector 818">
              <a:extLst>
                <a:ext uri="{FF2B5EF4-FFF2-40B4-BE49-F238E27FC236}">
                  <a16:creationId xmlns:a16="http://schemas.microsoft.com/office/drawing/2014/main" id="{7B67447A-68BC-41FC-8DF0-A56789DBE03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459874" y="4951966"/>
              <a:ext cx="651510" cy="110109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20" name="Straight Connector 819">
              <a:extLst>
                <a:ext uri="{FF2B5EF4-FFF2-40B4-BE49-F238E27FC236}">
                  <a16:creationId xmlns:a16="http://schemas.microsoft.com/office/drawing/2014/main" id="{D3A2E945-3DC7-43B3-AE20-F7FFCFA8C2A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27080" y="4903145"/>
              <a:ext cx="1002667" cy="1141243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21" name="Straight Connector 820">
              <a:extLst>
                <a:ext uri="{FF2B5EF4-FFF2-40B4-BE49-F238E27FC236}">
                  <a16:creationId xmlns:a16="http://schemas.microsoft.com/office/drawing/2014/main" id="{CDA8EB6A-3F79-47A8-A880-95DD4273220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655964" y="4921486"/>
              <a:ext cx="750570" cy="110490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22" name="Straight Connector 821">
              <a:extLst>
                <a:ext uri="{FF2B5EF4-FFF2-40B4-BE49-F238E27FC236}">
                  <a16:creationId xmlns:a16="http://schemas.microsoft.com/office/drawing/2014/main" id="{FBD337C6-6402-42FD-A0F5-BA7092BAE20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678824" y="4913866"/>
              <a:ext cx="1074420" cy="113538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69E14317-712F-4410-A390-EE332A8350A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686444" y="4894816"/>
              <a:ext cx="1436370" cy="116586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E538FE8E-8715-4B6B-AE12-FF78888C9405}"/>
                </a:ext>
              </a:extLst>
            </p:cNvPr>
            <p:cNvSpPr/>
            <p:nvPr/>
          </p:nvSpPr>
          <p:spPr>
            <a:xfrm rot="16200000" flipH="1" flipV="1">
              <a:off x="5609713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Oval 824">
              <a:extLst>
                <a:ext uri="{FF2B5EF4-FFF2-40B4-BE49-F238E27FC236}">
                  <a16:creationId xmlns:a16="http://schemas.microsoft.com/office/drawing/2014/main" id="{8300432A-2385-4223-8492-C5E35C7BD498}"/>
                </a:ext>
              </a:extLst>
            </p:cNvPr>
            <p:cNvSpPr/>
            <p:nvPr/>
          </p:nvSpPr>
          <p:spPr>
            <a:xfrm rot="16200000" flipH="1" flipV="1">
              <a:off x="6756583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6" name="Oval 825">
              <a:extLst>
                <a:ext uri="{FF2B5EF4-FFF2-40B4-BE49-F238E27FC236}">
                  <a16:creationId xmlns:a16="http://schemas.microsoft.com/office/drawing/2014/main" id="{B03F3E93-A97E-49BF-B1B0-3168B499F594}"/>
                </a:ext>
              </a:extLst>
            </p:cNvPr>
            <p:cNvSpPr/>
            <p:nvPr/>
          </p:nvSpPr>
          <p:spPr>
            <a:xfrm rot="16200000" flipH="1" flipV="1">
              <a:off x="6401650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7" name="Oval 826">
              <a:extLst>
                <a:ext uri="{FF2B5EF4-FFF2-40B4-BE49-F238E27FC236}">
                  <a16:creationId xmlns:a16="http://schemas.microsoft.com/office/drawing/2014/main" id="{36243F17-1BB9-4A8F-B491-EDDC7200DBA8}"/>
                </a:ext>
              </a:extLst>
            </p:cNvPr>
            <p:cNvSpPr/>
            <p:nvPr/>
          </p:nvSpPr>
          <p:spPr>
            <a:xfrm rot="16200000" flipH="1" flipV="1">
              <a:off x="6046717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8" name="Oval 827">
              <a:extLst>
                <a:ext uri="{FF2B5EF4-FFF2-40B4-BE49-F238E27FC236}">
                  <a16:creationId xmlns:a16="http://schemas.microsoft.com/office/drawing/2014/main" id="{9D68E2A9-0F58-435E-8566-E07DCA430A10}"/>
                </a:ext>
              </a:extLst>
            </p:cNvPr>
            <p:cNvSpPr/>
            <p:nvPr/>
          </p:nvSpPr>
          <p:spPr>
            <a:xfrm rot="16200000" flipH="1" flipV="1">
              <a:off x="71115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D1E89A55-00F4-4FC9-BC60-A0549C467DA5}"/>
                </a:ext>
              </a:extLst>
            </p:cNvPr>
            <p:cNvSpPr/>
            <p:nvPr/>
          </p:nvSpPr>
          <p:spPr>
            <a:xfrm rot="16200000" flipH="1" flipV="1">
              <a:off x="74664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1" name="Oval 830">
              <a:extLst>
                <a:ext uri="{FF2B5EF4-FFF2-40B4-BE49-F238E27FC236}">
                  <a16:creationId xmlns:a16="http://schemas.microsoft.com/office/drawing/2014/main" id="{2AE21957-6B0C-428A-9DC0-54BE50BDB149}"/>
                </a:ext>
              </a:extLst>
            </p:cNvPr>
            <p:cNvSpPr/>
            <p:nvPr/>
          </p:nvSpPr>
          <p:spPr>
            <a:xfrm rot="16200000" flipH="1" flipV="1">
              <a:off x="7794109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3" name="Straight Connector 832">
              <a:extLst>
                <a:ext uri="{FF2B5EF4-FFF2-40B4-BE49-F238E27FC236}">
                  <a16:creationId xmlns:a16="http://schemas.microsoft.com/office/drawing/2014/main" id="{2E815210-31AE-45C6-8096-87774B962CC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179369" y="4899061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34" name="Straight Connector 833">
              <a:extLst>
                <a:ext uri="{FF2B5EF4-FFF2-40B4-BE49-F238E27FC236}">
                  <a16:creationId xmlns:a16="http://schemas.microsoft.com/office/drawing/2014/main" id="{AA84CF5B-03AE-4F0C-B47A-0657A1780B8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34101" y="4879896"/>
              <a:ext cx="1335503" cy="1177416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35" name="Straight Connector 834">
              <a:extLst>
                <a:ext uri="{FF2B5EF4-FFF2-40B4-BE49-F238E27FC236}">
                  <a16:creationId xmlns:a16="http://schemas.microsoft.com/office/drawing/2014/main" id="{4980A24C-DE2B-4B50-A8D2-8440ADC312B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519760" y="4887642"/>
              <a:ext cx="8801" cy="1146944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36" name="Straight Connector 835">
              <a:extLst>
                <a:ext uri="{FF2B5EF4-FFF2-40B4-BE49-F238E27FC236}">
                  <a16:creationId xmlns:a16="http://schemas.microsoft.com/office/drawing/2014/main" id="{FB3DDCD2-84A7-406F-89F2-39CF5A77174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832659" y="4880022"/>
              <a:ext cx="665422" cy="1154564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37" name="Straight Connector 836">
              <a:extLst>
                <a:ext uri="{FF2B5EF4-FFF2-40B4-BE49-F238E27FC236}">
                  <a16:creationId xmlns:a16="http://schemas.microsoft.com/office/drawing/2014/main" id="{82C1DEF4-6540-4EEB-997D-D931AB4293C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692141" y="4856808"/>
              <a:ext cx="1769476" cy="1200504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38" name="Straight Connector 837">
              <a:extLst>
                <a:ext uri="{FF2B5EF4-FFF2-40B4-BE49-F238E27FC236}">
                  <a16:creationId xmlns:a16="http://schemas.microsoft.com/office/drawing/2014/main" id="{4FBFB6A3-2ACB-4857-99B8-FC08326EA58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407239" y="4880022"/>
              <a:ext cx="1083222" cy="1169804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39" name="Straight Connector 838">
              <a:extLst>
                <a:ext uri="{FF2B5EF4-FFF2-40B4-BE49-F238E27FC236}">
                  <a16:creationId xmlns:a16="http://schemas.microsoft.com/office/drawing/2014/main" id="{3BE8F8F0-4970-4069-AEB7-4E26590D0B8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539991" y="4910056"/>
              <a:ext cx="285491" cy="1151066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40" name="Straight Connector 839">
              <a:extLst>
                <a:ext uri="{FF2B5EF4-FFF2-40B4-BE49-F238E27FC236}">
                  <a16:creationId xmlns:a16="http://schemas.microsoft.com/office/drawing/2014/main" id="{582FADA4-5BC0-4461-919A-02858C3026B7}"/>
                </a:ext>
              </a:extLst>
            </p:cNvPr>
            <p:cNvCxnSpPr>
              <a:cxnSpLocks/>
              <a:endCxn id="803" idx="7"/>
            </p:cNvCxnSpPr>
            <p:nvPr/>
          </p:nvCxnSpPr>
          <p:spPr bwMode="auto">
            <a:xfrm flipH="1">
              <a:off x="6115311" y="4895600"/>
              <a:ext cx="1687571" cy="1198332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41" name="Straight Connector 840">
              <a:extLst>
                <a:ext uri="{FF2B5EF4-FFF2-40B4-BE49-F238E27FC236}">
                  <a16:creationId xmlns:a16="http://schemas.microsoft.com/office/drawing/2014/main" id="{3DBA8196-5749-49F1-9CBA-6C6BA4647AA4}"/>
                </a:ext>
              </a:extLst>
            </p:cNvPr>
            <p:cNvCxnSpPr>
              <a:cxnSpLocks/>
              <a:stCxn id="831" idx="5"/>
              <a:endCxn id="802" idx="1"/>
            </p:cNvCxnSpPr>
            <p:nvPr/>
          </p:nvCxnSpPr>
          <p:spPr bwMode="auto">
            <a:xfrm flipH="1">
              <a:off x="6470244" y="4894923"/>
              <a:ext cx="1335634" cy="1142184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42" name="Straight Connector 841">
              <a:extLst>
                <a:ext uri="{FF2B5EF4-FFF2-40B4-BE49-F238E27FC236}">
                  <a16:creationId xmlns:a16="http://schemas.microsoft.com/office/drawing/2014/main" id="{29337592-7991-4CEB-BF5F-6832D9A521CB}"/>
                </a:ext>
              </a:extLst>
            </p:cNvPr>
            <p:cNvCxnSpPr>
              <a:cxnSpLocks/>
              <a:stCxn id="831" idx="5"/>
            </p:cNvCxnSpPr>
            <p:nvPr/>
          </p:nvCxnSpPr>
          <p:spPr bwMode="auto">
            <a:xfrm flipH="1">
              <a:off x="7189472" y="4894923"/>
              <a:ext cx="616406" cy="1143339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43" name="Straight Connector 842">
              <a:extLst>
                <a:ext uri="{FF2B5EF4-FFF2-40B4-BE49-F238E27FC236}">
                  <a16:creationId xmlns:a16="http://schemas.microsoft.com/office/drawing/2014/main" id="{0D8090E1-28D1-4BA6-91B8-260D5E8BF610}"/>
                </a:ext>
              </a:extLst>
            </p:cNvPr>
            <p:cNvCxnSpPr>
              <a:cxnSpLocks/>
              <a:endCxn id="824" idx="7"/>
            </p:cNvCxnSpPr>
            <p:nvPr/>
          </p:nvCxnSpPr>
          <p:spPr bwMode="auto">
            <a:xfrm flipH="1">
              <a:off x="5678307" y="4864889"/>
              <a:ext cx="2128366" cy="1229043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44" name="Straight Connector 843">
              <a:extLst>
                <a:ext uri="{FF2B5EF4-FFF2-40B4-BE49-F238E27FC236}">
                  <a16:creationId xmlns:a16="http://schemas.microsoft.com/office/drawing/2014/main" id="{1FBED36D-762F-4F44-983B-D7487C6918F9}"/>
                </a:ext>
              </a:extLst>
            </p:cNvPr>
            <p:cNvCxnSpPr>
              <a:cxnSpLocks/>
              <a:stCxn id="831" idx="5"/>
              <a:endCxn id="801" idx="1"/>
            </p:cNvCxnSpPr>
            <p:nvPr/>
          </p:nvCxnSpPr>
          <p:spPr bwMode="auto">
            <a:xfrm flipH="1">
              <a:off x="6825177" y="4894923"/>
              <a:ext cx="980701" cy="1142184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45" name="Straight Connector 844">
              <a:extLst>
                <a:ext uri="{FF2B5EF4-FFF2-40B4-BE49-F238E27FC236}">
                  <a16:creationId xmlns:a16="http://schemas.microsoft.com/office/drawing/2014/main" id="{B21C68B6-5DB9-458A-9A11-6E15ECC18A1B}"/>
                </a:ext>
              </a:extLst>
            </p:cNvPr>
            <p:cNvCxnSpPr>
              <a:cxnSpLocks/>
              <a:endCxn id="824" idx="2"/>
            </p:cNvCxnSpPr>
            <p:nvPr/>
          </p:nvCxnSpPr>
          <p:spPr bwMode="auto">
            <a:xfrm flipH="1">
              <a:off x="5649894" y="4860972"/>
              <a:ext cx="429280" cy="1164366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46" name="Straight Connector 845">
              <a:extLst>
                <a:ext uri="{FF2B5EF4-FFF2-40B4-BE49-F238E27FC236}">
                  <a16:creationId xmlns:a16="http://schemas.microsoft.com/office/drawing/2014/main" id="{63EAF3FA-D1C7-4C9E-B856-F24C93777DC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2321" y="4883977"/>
              <a:ext cx="317530" cy="1165715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47" name="Straight Connector 846">
              <a:extLst>
                <a:ext uri="{FF2B5EF4-FFF2-40B4-BE49-F238E27FC236}">
                  <a16:creationId xmlns:a16="http://schemas.microsoft.com/office/drawing/2014/main" id="{1435ED09-3B5A-4C92-8F5D-EDEF1D1401C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076951" y="4910647"/>
              <a:ext cx="11432" cy="1116185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48" name="Straight Connector 847">
              <a:extLst>
                <a:ext uri="{FF2B5EF4-FFF2-40B4-BE49-F238E27FC236}">
                  <a16:creationId xmlns:a16="http://schemas.microsoft.com/office/drawing/2014/main" id="{B9022A31-E22A-44F0-B95E-8F21702EDD23}"/>
                </a:ext>
              </a:extLst>
            </p:cNvPr>
            <p:cNvCxnSpPr>
              <a:cxnSpLocks/>
              <a:endCxn id="804" idx="3"/>
            </p:cNvCxnSpPr>
            <p:nvPr/>
          </p:nvCxnSpPr>
          <p:spPr bwMode="auto">
            <a:xfrm>
              <a:off x="6120496" y="4865229"/>
              <a:ext cx="1002789" cy="1171878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49" name="Straight Connector 848">
              <a:extLst>
                <a:ext uri="{FF2B5EF4-FFF2-40B4-BE49-F238E27FC236}">
                  <a16:creationId xmlns:a16="http://schemas.microsoft.com/office/drawing/2014/main" id="{74ED23EA-7D89-4C43-AC0C-0730D18FC29E}"/>
                </a:ext>
              </a:extLst>
            </p:cNvPr>
            <p:cNvCxnSpPr>
              <a:cxnSpLocks/>
              <a:endCxn id="801" idx="3"/>
            </p:cNvCxnSpPr>
            <p:nvPr/>
          </p:nvCxnSpPr>
          <p:spPr bwMode="auto">
            <a:xfrm>
              <a:off x="6098511" y="4872547"/>
              <a:ext cx="669841" cy="116456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50" name="Straight Connector 849">
              <a:extLst>
                <a:ext uri="{FF2B5EF4-FFF2-40B4-BE49-F238E27FC236}">
                  <a16:creationId xmlns:a16="http://schemas.microsoft.com/office/drawing/2014/main" id="{B21D69AC-8D80-475A-842C-D3DC8A9032B9}"/>
                </a:ext>
              </a:extLst>
            </p:cNvPr>
            <p:cNvCxnSpPr>
              <a:cxnSpLocks/>
              <a:endCxn id="805" idx="3"/>
            </p:cNvCxnSpPr>
            <p:nvPr/>
          </p:nvCxnSpPr>
          <p:spPr bwMode="auto">
            <a:xfrm>
              <a:off x="6129526" y="4857301"/>
              <a:ext cx="1348692" cy="1179806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851" name="TextBox 850">
              <a:extLst>
                <a:ext uri="{FF2B5EF4-FFF2-40B4-BE49-F238E27FC236}">
                  <a16:creationId xmlns:a16="http://schemas.microsoft.com/office/drawing/2014/main" id="{23DA0709-D4E0-45F4-BFC3-9313E86D4B06}"/>
                </a:ext>
              </a:extLst>
            </p:cNvPr>
            <p:cNvSpPr txBox="1"/>
            <p:nvPr/>
          </p:nvSpPr>
          <p:spPr>
            <a:xfrm>
              <a:off x="5469274" y="4986642"/>
              <a:ext cx="2571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b="1" dirty="0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E0F80A5C-1BFA-4CA2-BDDB-320B19FD07A4}"/>
                </a:ext>
              </a:extLst>
            </p:cNvPr>
            <p:cNvSpPr/>
            <p:nvPr/>
          </p:nvSpPr>
          <p:spPr>
            <a:xfrm rot="16200000" flipH="1" flipV="1">
              <a:off x="5609713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3" name="TextBox 852">
                  <a:extLst>
                    <a:ext uri="{FF2B5EF4-FFF2-40B4-BE49-F238E27FC236}">
                      <a16:creationId xmlns:a16="http://schemas.microsoft.com/office/drawing/2014/main" id="{11C2D1A2-0E28-44A0-8DF3-0BBC37464AC7}"/>
                    </a:ext>
                  </a:extLst>
                </p:cNvPr>
                <p:cNvSpPr txBox="1"/>
                <p:nvPr/>
              </p:nvSpPr>
              <p:spPr>
                <a:xfrm>
                  <a:off x="5440709" y="4986642"/>
                  <a:ext cx="25716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53" name="TextBox 852">
                  <a:extLst>
                    <a:ext uri="{FF2B5EF4-FFF2-40B4-BE49-F238E27FC236}">
                      <a16:creationId xmlns:a16="http://schemas.microsoft.com/office/drawing/2014/main" id="{11C2D1A2-0E28-44A0-8DF3-0BBC37464A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0709" y="4986642"/>
                  <a:ext cx="257165" cy="400110"/>
                </a:xfrm>
                <a:prstGeom prst="rect">
                  <a:avLst/>
                </a:prstGeom>
                <a:blipFill>
                  <a:blip r:embed="rId6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9" name="Rectangle: Beveled 888">
              <a:extLst>
                <a:ext uri="{FF2B5EF4-FFF2-40B4-BE49-F238E27FC236}">
                  <a16:creationId xmlns:a16="http://schemas.microsoft.com/office/drawing/2014/main" id="{29ADCC1E-61E4-4F05-A334-557D0A3A6A0F}"/>
                </a:ext>
              </a:extLst>
            </p:cNvPr>
            <p:cNvSpPr/>
            <p:nvPr/>
          </p:nvSpPr>
          <p:spPr bwMode="auto">
            <a:xfrm>
              <a:off x="6201139" y="2282079"/>
              <a:ext cx="1183432" cy="461665"/>
            </a:xfrm>
            <a:prstGeom prst="bevel">
              <a:avLst/>
            </a:prstGeom>
            <a:solidFill>
              <a:srgbClr val="79C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890" name="Rectangle 889">
              <a:extLst>
                <a:ext uri="{FF2B5EF4-FFF2-40B4-BE49-F238E27FC236}">
                  <a16:creationId xmlns:a16="http://schemas.microsoft.com/office/drawing/2014/main" id="{E12C287B-00CD-4531-B4B1-804441628A7F}"/>
                </a:ext>
              </a:extLst>
            </p:cNvPr>
            <p:cNvSpPr/>
            <p:nvPr/>
          </p:nvSpPr>
          <p:spPr>
            <a:xfrm rot="16200000" flipH="1" flipV="1">
              <a:off x="6744885" y="2532505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6" name="Straight Connector 895">
              <a:extLst>
                <a:ext uri="{FF2B5EF4-FFF2-40B4-BE49-F238E27FC236}">
                  <a16:creationId xmlns:a16="http://schemas.microsoft.com/office/drawing/2014/main" id="{7444B6D1-9F39-402A-8222-9A9DAD62E4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450954" y="3681349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97" name="Straight Connector 896">
              <a:extLst>
                <a:ext uri="{FF2B5EF4-FFF2-40B4-BE49-F238E27FC236}">
                  <a16:creationId xmlns:a16="http://schemas.microsoft.com/office/drawing/2014/main" id="{CFD4911B-1726-4C96-BF2D-C4A5D72569E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12904" y="3704354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98" name="Straight Connector 897">
              <a:extLst>
                <a:ext uri="{FF2B5EF4-FFF2-40B4-BE49-F238E27FC236}">
                  <a16:creationId xmlns:a16="http://schemas.microsoft.com/office/drawing/2014/main" id="{9CB5C3A4-6999-47C6-B419-91E233EAA61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791344" y="3731024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899" name="Straight Connector 898">
              <a:extLst>
                <a:ext uri="{FF2B5EF4-FFF2-40B4-BE49-F238E27FC236}">
                  <a16:creationId xmlns:a16="http://schemas.microsoft.com/office/drawing/2014/main" id="{87DE3115-3AF1-4D1C-983A-1CF1F0C3538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04244" y="3715784"/>
              <a:ext cx="651510" cy="110109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00" name="Straight Connector 899">
              <a:extLst>
                <a:ext uri="{FF2B5EF4-FFF2-40B4-BE49-F238E27FC236}">
                  <a16:creationId xmlns:a16="http://schemas.microsoft.com/office/drawing/2014/main" id="{217109B9-8853-4A89-A01C-DB5FC8938F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09094" y="3692924"/>
              <a:ext cx="697230" cy="112014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01" name="Straight Connector 900">
              <a:extLst>
                <a:ext uri="{FF2B5EF4-FFF2-40B4-BE49-F238E27FC236}">
                  <a16:creationId xmlns:a16="http://schemas.microsoft.com/office/drawing/2014/main" id="{8F7E8261-7DFE-4DE6-A0F2-63FC152837B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090304" y="3692924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02" name="Straight Connector 901">
              <a:extLst>
                <a:ext uri="{FF2B5EF4-FFF2-40B4-BE49-F238E27FC236}">
                  <a16:creationId xmlns:a16="http://schemas.microsoft.com/office/drawing/2014/main" id="{EEF4C4C9-7455-4C50-A7CC-3FB436B80B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2254" y="3715929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03" name="Straight Connector 902">
              <a:extLst>
                <a:ext uri="{FF2B5EF4-FFF2-40B4-BE49-F238E27FC236}">
                  <a16:creationId xmlns:a16="http://schemas.microsoft.com/office/drawing/2014/main" id="{E863DF27-12D5-4966-BD56-D9D9D6E2594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430694" y="3742599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04" name="Straight Connector 903">
              <a:extLst>
                <a:ext uri="{FF2B5EF4-FFF2-40B4-BE49-F238E27FC236}">
                  <a16:creationId xmlns:a16="http://schemas.microsoft.com/office/drawing/2014/main" id="{A5D0CA8A-E106-4843-8137-06DDF0C3A3A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80108" y="3705389"/>
              <a:ext cx="998110" cy="1114586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05" name="Straight Connector 904">
              <a:extLst>
                <a:ext uri="{FF2B5EF4-FFF2-40B4-BE49-F238E27FC236}">
                  <a16:creationId xmlns:a16="http://schemas.microsoft.com/office/drawing/2014/main" id="{4B18A4C5-949A-49F3-AE53-BFD2BC82EC0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48444" y="3704499"/>
              <a:ext cx="697230" cy="112014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06" name="Straight Connector 905">
              <a:extLst>
                <a:ext uri="{FF2B5EF4-FFF2-40B4-BE49-F238E27FC236}">
                  <a16:creationId xmlns:a16="http://schemas.microsoft.com/office/drawing/2014/main" id="{2F927872-B6B8-4309-9038-96B04E63427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806584" y="3700399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07" name="Straight Connector 906">
              <a:extLst>
                <a:ext uri="{FF2B5EF4-FFF2-40B4-BE49-F238E27FC236}">
                  <a16:creationId xmlns:a16="http://schemas.microsoft.com/office/drawing/2014/main" id="{AF7814DF-2E9F-4643-84B1-66F1181F091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68534" y="3723404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08" name="Straight Connector 907">
              <a:extLst>
                <a:ext uri="{FF2B5EF4-FFF2-40B4-BE49-F238E27FC236}">
                  <a16:creationId xmlns:a16="http://schemas.microsoft.com/office/drawing/2014/main" id="{F155489C-EE68-4923-B12C-C7AA8170EA8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146974" y="3750074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09" name="Straight Connector 908">
              <a:extLst>
                <a:ext uri="{FF2B5EF4-FFF2-40B4-BE49-F238E27FC236}">
                  <a16:creationId xmlns:a16="http://schemas.microsoft.com/office/drawing/2014/main" id="{37669DEF-5E8B-4CF6-84A9-D73875FAD1F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459874" y="3734834"/>
              <a:ext cx="651510" cy="110109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10" name="Straight Connector 909">
              <a:extLst>
                <a:ext uri="{FF2B5EF4-FFF2-40B4-BE49-F238E27FC236}">
                  <a16:creationId xmlns:a16="http://schemas.microsoft.com/office/drawing/2014/main" id="{5818EAE1-AC21-4667-B851-B6BD8DF4A8F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27080" y="3686013"/>
              <a:ext cx="1002667" cy="1141243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11" name="Straight Connector 910">
              <a:extLst>
                <a:ext uri="{FF2B5EF4-FFF2-40B4-BE49-F238E27FC236}">
                  <a16:creationId xmlns:a16="http://schemas.microsoft.com/office/drawing/2014/main" id="{585B7C8D-3007-4F92-BF8C-2E5D72123BF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655964" y="3704354"/>
              <a:ext cx="750570" cy="110490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12" name="Straight Connector 911">
              <a:extLst>
                <a:ext uri="{FF2B5EF4-FFF2-40B4-BE49-F238E27FC236}">
                  <a16:creationId xmlns:a16="http://schemas.microsoft.com/office/drawing/2014/main" id="{7D567FDE-B9E4-4EC9-A31A-C9022323A7E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678824" y="3696734"/>
              <a:ext cx="1074420" cy="113538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13" name="Straight Connector 912">
              <a:extLst>
                <a:ext uri="{FF2B5EF4-FFF2-40B4-BE49-F238E27FC236}">
                  <a16:creationId xmlns:a16="http://schemas.microsoft.com/office/drawing/2014/main" id="{3E618510-BDE9-4A65-9B42-51E9ED9E4EB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686444" y="3677684"/>
              <a:ext cx="1436370" cy="116586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915" name="Oval 914">
              <a:extLst>
                <a:ext uri="{FF2B5EF4-FFF2-40B4-BE49-F238E27FC236}">
                  <a16:creationId xmlns:a16="http://schemas.microsoft.com/office/drawing/2014/main" id="{9052CB8F-DAD0-4123-85E1-A1FE6A5D8C07}"/>
                </a:ext>
              </a:extLst>
            </p:cNvPr>
            <p:cNvSpPr/>
            <p:nvPr/>
          </p:nvSpPr>
          <p:spPr>
            <a:xfrm rot="16200000" flipH="1" flipV="1">
              <a:off x="6756583" y="3608502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6" name="Oval 915">
              <a:extLst>
                <a:ext uri="{FF2B5EF4-FFF2-40B4-BE49-F238E27FC236}">
                  <a16:creationId xmlns:a16="http://schemas.microsoft.com/office/drawing/2014/main" id="{1A47B661-79E7-422E-B401-707A8EC014D6}"/>
                </a:ext>
              </a:extLst>
            </p:cNvPr>
            <p:cNvSpPr/>
            <p:nvPr/>
          </p:nvSpPr>
          <p:spPr>
            <a:xfrm rot="16200000" flipH="1" flipV="1">
              <a:off x="6401650" y="3608502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7" name="Oval 916">
              <a:extLst>
                <a:ext uri="{FF2B5EF4-FFF2-40B4-BE49-F238E27FC236}">
                  <a16:creationId xmlns:a16="http://schemas.microsoft.com/office/drawing/2014/main" id="{E50466CC-F9FE-426B-865B-017EC4155E3B}"/>
                </a:ext>
              </a:extLst>
            </p:cNvPr>
            <p:cNvSpPr/>
            <p:nvPr/>
          </p:nvSpPr>
          <p:spPr>
            <a:xfrm rot="16200000" flipH="1" flipV="1">
              <a:off x="6046717" y="3608502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8" name="Oval 917">
              <a:extLst>
                <a:ext uri="{FF2B5EF4-FFF2-40B4-BE49-F238E27FC236}">
                  <a16:creationId xmlns:a16="http://schemas.microsoft.com/office/drawing/2014/main" id="{FFFE3BEA-AB33-4391-A899-90C9B98F990D}"/>
                </a:ext>
              </a:extLst>
            </p:cNvPr>
            <p:cNvSpPr/>
            <p:nvPr/>
          </p:nvSpPr>
          <p:spPr>
            <a:xfrm rot="16200000" flipH="1" flipV="1">
              <a:off x="7111516" y="3608502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9" name="Oval 918">
              <a:extLst>
                <a:ext uri="{FF2B5EF4-FFF2-40B4-BE49-F238E27FC236}">
                  <a16:creationId xmlns:a16="http://schemas.microsoft.com/office/drawing/2014/main" id="{F05B8A59-3D2D-411C-AA98-69983080CC70}"/>
                </a:ext>
              </a:extLst>
            </p:cNvPr>
            <p:cNvSpPr/>
            <p:nvPr/>
          </p:nvSpPr>
          <p:spPr>
            <a:xfrm rot="16200000" flipH="1" flipV="1">
              <a:off x="7466449" y="3608502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0" name="Group 919">
              <a:extLst>
                <a:ext uri="{FF2B5EF4-FFF2-40B4-BE49-F238E27FC236}">
                  <a16:creationId xmlns:a16="http://schemas.microsoft.com/office/drawing/2014/main" id="{74F7CDD7-61EF-41EA-B08A-C3DFB65757AD}"/>
                </a:ext>
              </a:extLst>
            </p:cNvPr>
            <p:cNvGrpSpPr/>
            <p:nvPr/>
          </p:nvGrpSpPr>
          <p:grpSpPr>
            <a:xfrm>
              <a:off x="6218904" y="1894186"/>
              <a:ext cx="1143000" cy="468014"/>
              <a:chOff x="2942303" y="3881735"/>
              <a:chExt cx="1143000" cy="468014"/>
            </a:xfrm>
          </p:grpSpPr>
          <p:sp>
            <p:nvSpPr>
              <p:cNvPr id="969" name="TextBox 968">
                <a:extLst>
                  <a:ext uri="{FF2B5EF4-FFF2-40B4-BE49-F238E27FC236}">
                    <a16:creationId xmlns:a16="http://schemas.microsoft.com/office/drawing/2014/main" id="{58EDDA69-F92A-4762-A92A-FB7B6810A46F}"/>
                  </a:ext>
                </a:extLst>
              </p:cNvPr>
              <p:cNvSpPr txBox="1"/>
              <p:nvPr/>
            </p:nvSpPr>
            <p:spPr>
              <a:xfrm>
                <a:off x="2942303" y="3888084"/>
                <a:ext cx="381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D</a:t>
                </a:r>
                <a:endParaRPr lang="en-US" dirty="0"/>
              </a:p>
            </p:txBody>
          </p:sp>
          <p:sp>
            <p:nvSpPr>
              <p:cNvPr id="970" name="TextBox 969">
                <a:extLst>
                  <a:ext uri="{FF2B5EF4-FFF2-40B4-BE49-F238E27FC236}">
                    <a16:creationId xmlns:a16="http://schemas.microsoft.com/office/drawing/2014/main" id="{8B616D58-76DE-4324-A68A-4DCFCF0C1550}"/>
                  </a:ext>
                </a:extLst>
              </p:cNvPr>
              <p:cNvSpPr txBox="1"/>
              <p:nvPr/>
            </p:nvSpPr>
            <p:spPr>
              <a:xfrm>
                <a:off x="3323303" y="3881735"/>
                <a:ext cx="381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sz="2400" kern="0" dirty="0">
                    <a:solidFill>
                      <a:srgbClr val="0070C0"/>
                    </a:solidFill>
                    <a:latin typeface="Tahoma"/>
                  </a:rPr>
                  <a:t>A</a:t>
                </a:r>
                <a:endParaRPr lang="en-US" dirty="0"/>
              </a:p>
            </p:txBody>
          </p:sp>
          <p:sp>
            <p:nvSpPr>
              <p:cNvPr id="971" name="TextBox 970">
                <a:extLst>
                  <a:ext uri="{FF2B5EF4-FFF2-40B4-BE49-F238E27FC236}">
                    <a16:creationId xmlns:a16="http://schemas.microsoft.com/office/drawing/2014/main" id="{6B9E915A-F83D-49D4-9799-A551A3443159}"/>
                  </a:ext>
                </a:extLst>
              </p:cNvPr>
              <p:cNvSpPr txBox="1"/>
              <p:nvPr/>
            </p:nvSpPr>
            <p:spPr>
              <a:xfrm>
                <a:off x="3704303" y="3881735"/>
                <a:ext cx="381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R</a:t>
                </a:r>
                <a:endParaRPr lang="en-US" dirty="0"/>
              </a:p>
            </p:txBody>
          </p:sp>
        </p:grpSp>
        <p:sp>
          <p:nvSpPr>
            <p:cNvPr id="921" name="Oval 920">
              <a:extLst>
                <a:ext uri="{FF2B5EF4-FFF2-40B4-BE49-F238E27FC236}">
                  <a16:creationId xmlns:a16="http://schemas.microsoft.com/office/drawing/2014/main" id="{D6BD6910-83D5-48F4-A835-07179ABF9903}"/>
                </a:ext>
              </a:extLst>
            </p:cNvPr>
            <p:cNvSpPr/>
            <p:nvPr/>
          </p:nvSpPr>
          <p:spPr>
            <a:xfrm rot="16200000" flipH="1" flipV="1">
              <a:off x="7794109" y="3609197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2" name="Straight Connector 921">
              <a:extLst>
                <a:ext uri="{FF2B5EF4-FFF2-40B4-BE49-F238E27FC236}">
                  <a16:creationId xmlns:a16="http://schemas.microsoft.com/office/drawing/2014/main" id="{CEEEE87F-9ACC-4A6E-8B5F-424C8BF6F88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179369" y="3681929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23" name="Straight Connector 922">
              <a:extLst>
                <a:ext uri="{FF2B5EF4-FFF2-40B4-BE49-F238E27FC236}">
                  <a16:creationId xmlns:a16="http://schemas.microsoft.com/office/drawing/2014/main" id="{06AF19C8-74E1-4985-83C1-2CFBA5E299B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34101" y="3662764"/>
              <a:ext cx="1335503" cy="1177416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24" name="Straight Connector 923">
              <a:extLst>
                <a:ext uri="{FF2B5EF4-FFF2-40B4-BE49-F238E27FC236}">
                  <a16:creationId xmlns:a16="http://schemas.microsoft.com/office/drawing/2014/main" id="{A2DFBC96-37E0-4157-90FB-82D4A79AA2D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519760" y="3670510"/>
              <a:ext cx="8801" cy="1146944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25" name="Straight Connector 924">
              <a:extLst>
                <a:ext uri="{FF2B5EF4-FFF2-40B4-BE49-F238E27FC236}">
                  <a16:creationId xmlns:a16="http://schemas.microsoft.com/office/drawing/2014/main" id="{489F8AC6-9CAD-4283-BACA-9AFFE4140A9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832659" y="3662890"/>
              <a:ext cx="665422" cy="1154564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26" name="Straight Connector 925">
              <a:extLst>
                <a:ext uri="{FF2B5EF4-FFF2-40B4-BE49-F238E27FC236}">
                  <a16:creationId xmlns:a16="http://schemas.microsoft.com/office/drawing/2014/main" id="{FBCF037D-646C-4819-8B6F-5CF35C8EF74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692141" y="3639676"/>
              <a:ext cx="1769476" cy="1200504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27" name="Straight Connector 926">
              <a:extLst>
                <a:ext uri="{FF2B5EF4-FFF2-40B4-BE49-F238E27FC236}">
                  <a16:creationId xmlns:a16="http://schemas.microsoft.com/office/drawing/2014/main" id="{61BCC177-A467-48ED-934E-D834968FB7F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407239" y="3662890"/>
              <a:ext cx="1083222" cy="1169804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28" name="Straight Connector 927">
              <a:extLst>
                <a:ext uri="{FF2B5EF4-FFF2-40B4-BE49-F238E27FC236}">
                  <a16:creationId xmlns:a16="http://schemas.microsoft.com/office/drawing/2014/main" id="{B08F4FD4-CABA-4733-8B6E-075BE98F565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539991" y="3692924"/>
              <a:ext cx="285491" cy="1151066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29" name="Straight Connector 928">
              <a:extLst>
                <a:ext uri="{FF2B5EF4-FFF2-40B4-BE49-F238E27FC236}">
                  <a16:creationId xmlns:a16="http://schemas.microsoft.com/office/drawing/2014/main" id="{4EAEBA27-0FBA-4B52-8EF4-B8E486CDEE4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15311" y="3678468"/>
              <a:ext cx="1687571" cy="1198332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30" name="Straight Connector 929">
              <a:extLst>
                <a:ext uri="{FF2B5EF4-FFF2-40B4-BE49-F238E27FC236}">
                  <a16:creationId xmlns:a16="http://schemas.microsoft.com/office/drawing/2014/main" id="{7C6EBFAE-5CA1-4D43-ADB7-175D74D8DBA6}"/>
                </a:ext>
              </a:extLst>
            </p:cNvPr>
            <p:cNvCxnSpPr>
              <a:cxnSpLocks/>
              <a:stCxn id="921" idx="5"/>
            </p:cNvCxnSpPr>
            <p:nvPr/>
          </p:nvCxnSpPr>
          <p:spPr bwMode="auto">
            <a:xfrm flipH="1">
              <a:off x="6470244" y="3677791"/>
              <a:ext cx="1335634" cy="1142184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31" name="Straight Connector 930">
              <a:extLst>
                <a:ext uri="{FF2B5EF4-FFF2-40B4-BE49-F238E27FC236}">
                  <a16:creationId xmlns:a16="http://schemas.microsoft.com/office/drawing/2014/main" id="{10878A93-DB04-4C17-ADD9-422B421A43F7}"/>
                </a:ext>
              </a:extLst>
            </p:cNvPr>
            <p:cNvCxnSpPr>
              <a:cxnSpLocks/>
              <a:stCxn id="921" idx="5"/>
            </p:cNvCxnSpPr>
            <p:nvPr/>
          </p:nvCxnSpPr>
          <p:spPr bwMode="auto">
            <a:xfrm flipH="1">
              <a:off x="7189472" y="3677791"/>
              <a:ext cx="616406" cy="1143339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32" name="Straight Connector 931">
              <a:extLst>
                <a:ext uri="{FF2B5EF4-FFF2-40B4-BE49-F238E27FC236}">
                  <a16:creationId xmlns:a16="http://schemas.microsoft.com/office/drawing/2014/main" id="{158D8B57-59C4-4EF2-B45C-FBEE4D2A564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678307" y="3647757"/>
              <a:ext cx="2128366" cy="1229043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33" name="Straight Connector 932">
              <a:extLst>
                <a:ext uri="{FF2B5EF4-FFF2-40B4-BE49-F238E27FC236}">
                  <a16:creationId xmlns:a16="http://schemas.microsoft.com/office/drawing/2014/main" id="{DA91D306-853F-4D01-B6A5-ADA350427FE8}"/>
                </a:ext>
              </a:extLst>
            </p:cNvPr>
            <p:cNvCxnSpPr>
              <a:cxnSpLocks/>
              <a:stCxn id="921" idx="5"/>
            </p:cNvCxnSpPr>
            <p:nvPr/>
          </p:nvCxnSpPr>
          <p:spPr bwMode="auto">
            <a:xfrm flipH="1">
              <a:off x="6825177" y="3677791"/>
              <a:ext cx="980701" cy="1142184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34" name="Straight Connector 933">
              <a:extLst>
                <a:ext uri="{FF2B5EF4-FFF2-40B4-BE49-F238E27FC236}">
                  <a16:creationId xmlns:a16="http://schemas.microsoft.com/office/drawing/2014/main" id="{B05939AC-FC5C-43D1-A1D6-155E3D0C216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649894" y="3643840"/>
              <a:ext cx="429280" cy="1164366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35" name="Straight Connector 934">
              <a:extLst>
                <a:ext uri="{FF2B5EF4-FFF2-40B4-BE49-F238E27FC236}">
                  <a16:creationId xmlns:a16="http://schemas.microsoft.com/office/drawing/2014/main" id="{98E4005B-0BBA-4BFD-8516-EC3312168AF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2321" y="3666845"/>
              <a:ext cx="317530" cy="1165715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36" name="Straight Connector 935">
              <a:extLst>
                <a:ext uri="{FF2B5EF4-FFF2-40B4-BE49-F238E27FC236}">
                  <a16:creationId xmlns:a16="http://schemas.microsoft.com/office/drawing/2014/main" id="{651277A6-10E8-4ABF-8802-9DD772EA05E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076951" y="3693515"/>
              <a:ext cx="11432" cy="1116185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37" name="Straight Connector 936">
              <a:extLst>
                <a:ext uri="{FF2B5EF4-FFF2-40B4-BE49-F238E27FC236}">
                  <a16:creationId xmlns:a16="http://schemas.microsoft.com/office/drawing/2014/main" id="{2441CFF0-337E-415F-851A-68C6F38F18B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0496" y="3648097"/>
              <a:ext cx="1002789" cy="1171878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38" name="Straight Connector 937">
              <a:extLst>
                <a:ext uri="{FF2B5EF4-FFF2-40B4-BE49-F238E27FC236}">
                  <a16:creationId xmlns:a16="http://schemas.microsoft.com/office/drawing/2014/main" id="{EC1A1E36-582E-48DB-84D2-808479CF01C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8511" y="3655415"/>
              <a:ext cx="669841" cy="116456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39" name="Straight Connector 938">
              <a:extLst>
                <a:ext uri="{FF2B5EF4-FFF2-40B4-BE49-F238E27FC236}">
                  <a16:creationId xmlns:a16="http://schemas.microsoft.com/office/drawing/2014/main" id="{039FEF9D-9B9C-4324-8096-0DAAAFBAD4E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29526" y="3640169"/>
              <a:ext cx="1348692" cy="1179806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940" name="TextBox 939">
              <a:extLst>
                <a:ext uri="{FF2B5EF4-FFF2-40B4-BE49-F238E27FC236}">
                  <a16:creationId xmlns:a16="http://schemas.microsoft.com/office/drawing/2014/main" id="{7D4D09B1-3F1F-498F-9486-0E2C2231C86B}"/>
                </a:ext>
              </a:extLst>
            </p:cNvPr>
            <p:cNvSpPr txBox="1"/>
            <p:nvPr/>
          </p:nvSpPr>
          <p:spPr>
            <a:xfrm>
              <a:off x="5469274" y="3769510"/>
              <a:ext cx="2571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b="1" dirty="0"/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E5EC30BD-3027-412E-B771-13B9B7097230}"/>
                </a:ext>
              </a:extLst>
            </p:cNvPr>
            <p:cNvSpPr/>
            <p:nvPr/>
          </p:nvSpPr>
          <p:spPr>
            <a:xfrm rot="16200000" flipH="1" flipV="1">
              <a:off x="5609713" y="3608502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2" name="TextBox 941">
                  <a:extLst>
                    <a:ext uri="{FF2B5EF4-FFF2-40B4-BE49-F238E27FC236}">
                      <a16:creationId xmlns:a16="http://schemas.microsoft.com/office/drawing/2014/main" id="{8C214131-0ACF-4F59-89CA-8BE91CECE299}"/>
                    </a:ext>
                  </a:extLst>
                </p:cNvPr>
                <p:cNvSpPr txBox="1"/>
                <p:nvPr/>
              </p:nvSpPr>
              <p:spPr>
                <a:xfrm>
                  <a:off x="5440709" y="3769510"/>
                  <a:ext cx="25716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42" name="TextBox 941">
                  <a:extLst>
                    <a:ext uri="{FF2B5EF4-FFF2-40B4-BE49-F238E27FC236}">
                      <a16:creationId xmlns:a16="http://schemas.microsoft.com/office/drawing/2014/main" id="{8C214131-0ACF-4F59-89CA-8BE91CECE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0709" y="3769510"/>
                  <a:ext cx="257165" cy="400110"/>
                </a:xfrm>
                <a:prstGeom prst="rect">
                  <a:avLst/>
                </a:prstGeom>
                <a:blipFill>
                  <a:blip r:embed="rId7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3" name="Oval 942">
              <a:extLst>
                <a:ext uri="{FF2B5EF4-FFF2-40B4-BE49-F238E27FC236}">
                  <a16:creationId xmlns:a16="http://schemas.microsoft.com/office/drawing/2014/main" id="{B5F8E610-38D6-4105-BBBC-A2537EFBE366}"/>
                </a:ext>
              </a:extLst>
            </p:cNvPr>
            <p:cNvSpPr/>
            <p:nvPr/>
          </p:nvSpPr>
          <p:spPr>
            <a:xfrm rot="16200000" flipH="1" flipV="1">
              <a:off x="7109611" y="246550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4" name="Oval 943">
              <a:extLst>
                <a:ext uri="{FF2B5EF4-FFF2-40B4-BE49-F238E27FC236}">
                  <a16:creationId xmlns:a16="http://schemas.microsoft.com/office/drawing/2014/main" id="{BEB08454-329B-460F-8589-25C2FED44641}"/>
                </a:ext>
              </a:extLst>
            </p:cNvPr>
            <p:cNvSpPr/>
            <p:nvPr/>
          </p:nvSpPr>
          <p:spPr>
            <a:xfrm rot="16200000" flipH="1" flipV="1">
              <a:off x="6754678" y="246550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5" name="Oval 944">
              <a:extLst>
                <a:ext uri="{FF2B5EF4-FFF2-40B4-BE49-F238E27FC236}">
                  <a16:creationId xmlns:a16="http://schemas.microsoft.com/office/drawing/2014/main" id="{7172D237-BB06-4528-97EE-46287F331C87}"/>
                </a:ext>
              </a:extLst>
            </p:cNvPr>
            <p:cNvSpPr/>
            <p:nvPr/>
          </p:nvSpPr>
          <p:spPr>
            <a:xfrm rot="16200000" flipH="1" flipV="1">
              <a:off x="6399745" y="246550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6" name="Straight Connector 945">
              <a:extLst>
                <a:ext uri="{FF2B5EF4-FFF2-40B4-BE49-F238E27FC236}">
                  <a16:creationId xmlns:a16="http://schemas.microsoft.com/office/drawing/2014/main" id="{B2ECEF5A-BAA4-4BD9-9FBF-E39AF183347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450954" y="2481645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47" name="Straight Connector 946">
              <a:extLst>
                <a:ext uri="{FF2B5EF4-FFF2-40B4-BE49-F238E27FC236}">
                  <a16:creationId xmlns:a16="http://schemas.microsoft.com/office/drawing/2014/main" id="{28F0C657-F279-4830-B2B9-0A2AB1BE345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12904" y="2504650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48" name="Straight Connector 947">
              <a:extLst>
                <a:ext uri="{FF2B5EF4-FFF2-40B4-BE49-F238E27FC236}">
                  <a16:creationId xmlns:a16="http://schemas.microsoft.com/office/drawing/2014/main" id="{6CF0519D-3765-4F8E-B99D-4DA8AC97EEF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791344" y="2531320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49" name="Straight Connector 948">
              <a:extLst>
                <a:ext uri="{FF2B5EF4-FFF2-40B4-BE49-F238E27FC236}">
                  <a16:creationId xmlns:a16="http://schemas.microsoft.com/office/drawing/2014/main" id="{1D631C6A-16C9-41B3-B078-AA82BE89938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04244" y="2516080"/>
              <a:ext cx="651510" cy="110109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50" name="Straight Connector 949">
              <a:extLst>
                <a:ext uri="{FF2B5EF4-FFF2-40B4-BE49-F238E27FC236}">
                  <a16:creationId xmlns:a16="http://schemas.microsoft.com/office/drawing/2014/main" id="{A7A15169-FF40-4857-A493-B24A31DD534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090304" y="2493220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51" name="Straight Connector 950">
              <a:extLst>
                <a:ext uri="{FF2B5EF4-FFF2-40B4-BE49-F238E27FC236}">
                  <a16:creationId xmlns:a16="http://schemas.microsoft.com/office/drawing/2014/main" id="{B55AA0FA-5CAB-4F93-A59D-AE23670302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2254" y="2516225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52" name="Straight Connector 951">
              <a:extLst>
                <a:ext uri="{FF2B5EF4-FFF2-40B4-BE49-F238E27FC236}">
                  <a16:creationId xmlns:a16="http://schemas.microsoft.com/office/drawing/2014/main" id="{D85F1213-9BDD-4C3E-8150-CB59682234B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430694" y="2542895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53" name="Straight Connector 952">
              <a:extLst>
                <a:ext uri="{FF2B5EF4-FFF2-40B4-BE49-F238E27FC236}">
                  <a16:creationId xmlns:a16="http://schemas.microsoft.com/office/drawing/2014/main" id="{B6E48544-850C-4816-9493-A3E1371B66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48444" y="2504795"/>
              <a:ext cx="697230" cy="112014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54" name="Straight Connector 953">
              <a:extLst>
                <a:ext uri="{FF2B5EF4-FFF2-40B4-BE49-F238E27FC236}">
                  <a16:creationId xmlns:a16="http://schemas.microsoft.com/office/drawing/2014/main" id="{6261AEA9-3573-44A5-8DE4-40C9D75B2A7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806584" y="2500695"/>
              <a:ext cx="338802" cy="1124095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55" name="Straight Connector 954">
              <a:extLst>
                <a:ext uri="{FF2B5EF4-FFF2-40B4-BE49-F238E27FC236}">
                  <a16:creationId xmlns:a16="http://schemas.microsoft.com/office/drawing/2014/main" id="{2E5956EB-0BD4-4E48-B4A5-A810FA1D1ED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68534" y="2523700"/>
              <a:ext cx="323850" cy="110109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56" name="Straight Connector 955">
              <a:extLst>
                <a:ext uri="{FF2B5EF4-FFF2-40B4-BE49-F238E27FC236}">
                  <a16:creationId xmlns:a16="http://schemas.microsoft.com/office/drawing/2014/main" id="{0FBDA6C8-AA5B-433D-8FC0-46254960ADA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146974" y="2550370"/>
              <a:ext cx="7621" cy="108585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57" name="Straight Connector 956">
              <a:extLst>
                <a:ext uri="{FF2B5EF4-FFF2-40B4-BE49-F238E27FC236}">
                  <a16:creationId xmlns:a16="http://schemas.microsoft.com/office/drawing/2014/main" id="{A66D2DA5-8708-4EAE-9845-188E4D8A9F0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459874" y="2535130"/>
              <a:ext cx="651510" cy="110109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58" name="Straight Connector 957">
              <a:extLst>
                <a:ext uri="{FF2B5EF4-FFF2-40B4-BE49-F238E27FC236}">
                  <a16:creationId xmlns:a16="http://schemas.microsoft.com/office/drawing/2014/main" id="{60213982-EFB8-4169-8442-2EC38C3E2DF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27080" y="2486309"/>
              <a:ext cx="1002667" cy="1141243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59" name="Straight Connector 958">
              <a:extLst>
                <a:ext uri="{FF2B5EF4-FFF2-40B4-BE49-F238E27FC236}">
                  <a16:creationId xmlns:a16="http://schemas.microsoft.com/office/drawing/2014/main" id="{FE810C4D-C37B-4AE0-A078-A5E81F92C4EB}"/>
                </a:ext>
              </a:extLst>
            </p:cNvPr>
            <p:cNvCxnSpPr>
              <a:cxnSpLocks/>
              <a:stCxn id="944" idx="3"/>
            </p:cNvCxnSpPr>
            <p:nvPr/>
          </p:nvCxnSpPr>
          <p:spPr bwMode="auto">
            <a:xfrm>
              <a:off x="6766447" y="2477272"/>
              <a:ext cx="1036435" cy="1136088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grpSp>
          <p:nvGrpSpPr>
            <p:cNvPr id="960" name="Group 959">
              <a:extLst>
                <a:ext uri="{FF2B5EF4-FFF2-40B4-BE49-F238E27FC236}">
                  <a16:creationId xmlns:a16="http://schemas.microsoft.com/office/drawing/2014/main" id="{167E872A-B215-4E5E-AE1F-4AE8DFD772A4}"/>
                </a:ext>
              </a:extLst>
            </p:cNvPr>
            <p:cNvGrpSpPr/>
            <p:nvPr/>
          </p:nvGrpSpPr>
          <p:grpSpPr>
            <a:xfrm>
              <a:off x="5655964" y="2477980"/>
              <a:ext cx="2178326" cy="1247599"/>
              <a:chOff x="2379363" y="3413760"/>
              <a:chExt cx="2178326" cy="1247599"/>
            </a:xfrm>
          </p:grpSpPr>
          <p:cxnSp>
            <p:nvCxnSpPr>
              <p:cNvPr id="961" name="Straight Connector 960">
                <a:extLst>
                  <a:ext uri="{FF2B5EF4-FFF2-40B4-BE49-F238E27FC236}">
                    <a16:creationId xmlns:a16="http://schemas.microsoft.com/office/drawing/2014/main" id="{3DE923DA-6A29-46AC-BC19-41A872C288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532493" y="3429000"/>
                <a:ext cx="697230" cy="112014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962" name="Straight Connector 961">
                <a:extLst>
                  <a:ext uri="{FF2B5EF4-FFF2-40B4-BE49-F238E27FC236}">
                    <a16:creationId xmlns:a16="http://schemas.microsoft.com/office/drawing/2014/main" id="{4631E776-6BED-4BC7-9A1C-2783A06B85B3}"/>
                  </a:ext>
                </a:extLst>
              </p:cNvPr>
              <p:cNvCxnSpPr>
                <a:cxnSpLocks/>
                <a:stCxn id="945" idx="0"/>
                <a:endCxn id="919" idx="3"/>
              </p:cNvCxnSpPr>
              <p:nvPr/>
            </p:nvCxnSpPr>
            <p:spPr bwMode="auto">
              <a:xfrm>
                <a:off x="3203507" y="3517665"/>
                <a:ext cx="998110" cy="1114586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grpSp>
            <p:nvGrpSpPr>
              <p:cNvPr id="963" name="Group 962">
                <a:extLst>
                  <a:ext uri="{FF2B5EF4-FFF2-40B4-BE49-F238E27FC236}">
                    <a16:creationId xmlns:a16="http://schemas.microsoft.com/office/drawing/2014/main" id="{EA9C3280-DD63-4399-A598-9D4D8BB51A67}"/>
                  </a:ext>
                </a:extLst>
              </p:cNvPr>
              <p:cNvGrpSpPr/>
              <p:nvPr/>
            </p:nvGrpSpPr>
            <p:grpSpPr>
              <a:xfrm>
                <a:off x="2379363" y="3413760"/>
                <a:ext cx="1466850" cy="1165860"/>
                <a:chOff x="339090" y="3489960"/>
                <a:chExt cx="1466850" cy="1165860"/>
              </a:xfrm>
            </p:grpSpPr>
            <p:cxnSp>
              <p:nvCxnSpPr>
                <p:cNvPr id="966" name="Straight Connector 965">
                  <a:extLst>
                    <a:ext uri="{FF2B5EF4-FFF2-40B4-BE49-F238E27FC236}">
                      <a16:creationId xmlns:a16="http://schemas.microsoft.com/office/drawing/2014/main" id="{136F0332-2AAB-444D-B671-8E4E635EE3E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39090" y="3516630"/>
                  <a:ext cx="750570" cy="110490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967" name="Straight Connector 966">
                  <a:extLst>
                    <a:ext uri="{FF2B5EF4-FFF2-40B4-BE49-F238E27FC236}">
                      <a16:creationId xmlns:a16="http://schemas.microsoft.com/office/drawing/2014/main" id="{18BD29A2-6C03-48E6-AA66-6B7C6407E2B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61950" y="3509010"/>
                  <a:ext cx="1074420" cy="113538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968" name="Straight Connector 967">
                  <a:extLst>
                    <a:ext uri="{FF2B5EF4-FFF2-40B4-BE49-F238E27FC236}">
                      <a16:creationId xmlns:a16="http://schemas.microsoft.com/office/drawing/2014/main" id="{819771B6-4F06-449C-8B66-23E894B4112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369570" y="3489960"/>
                  <a:ext cx="1436370" cy="116586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cxnSp>
            <p:nvCxnSpPr>
              <p:cNvPr id="964" name="Straight Connector 963">
                <a:extLst>
                  <a:ext uri="{FF2B5EF4-FFF2-40B4-BE49-F238E27FC236}">
                    <a16:creationId xmlns:a16="http://schemas.microsoft.com/office/drawing/2014/main" id="{9CA65AF5-076F-4B6A-82C4-01A23D4E1F96}"/>
                  </a:ext>
                </a:extLst>
              </p:cNvPr>
              <p:cNvCxnSpPr>
                <a:cxnSpLocks/>
                <a:stCxn id="943" idx="7"/>
                <a:endCxn id="921" idx="2"/>
              </p:cNvCxnSpPr>
              <p:nvPr/>
            </p:nvCxnSpPr>
            <p:spPr bwMode="auto">
              <a:xfrm>
                <a:off x="3901604" y="3546077"/>
                <a:ext cx="656085" cy="107510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965" name="Straight Connector 964">
                <a:extLst>
                  <a:ext uri="{FF2B5EF4-FFF2-40B4-BE49-F238E27FC236}">
                    <a16:creationId xmlns:a16="http://schemas.microsoft.com/office/drawing/2014/main" id="{BEED99B9-D4A8-4F39-A4F9-664D6B9C832F}"/>
                  </a:ext>
                </a:extLst>
              </p:cNvPr>
              <p:cNvCxnSpPr>
                <a:cxnSpLocks/>
                <a:stCxn id="945" idx="0"/>
                <a:endCxn id="921" idx="4"/>
              </p:cNvCxnSpPr>
              <p:nvPr/>
            </p:nvCxnSpPr>
            <p:spPr bwMode="auto">
              <a:xfrm>
                <a:off x="3203507" y="3517665"/>
                <a:ext cx="1314001" cy="1143694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cxnSp>
          <p:nvCxnSpPr>
            <p:cNvPr id="972" name="Straight Connector 971">
              <a:extLst>
                <a:ext uri="{FF2B5EF4-FFF2-40B4-BE49-F238E27FC236}">
                  <a16:creationId xmlns:a16="http://schemas.microsoft.com/office/drawing/2014/main" id="{F0A3416A-2AA9-452B-BC9F-176577225108}"/>
                </a:ext>
              </a:extLst>
            </p:cNvPr>
            <p:cNvCxnSpPr>
              <a:cxnSpLocks/>
              <a:stCxn id="921" idx="4"/>
              <a:endCxn id="831" idx="2"/>
            </p:cNvCxnSpPr>
            <p:nvPr/>
          </p:nvCxnSpPr>
          <p:spPr bwMode="auto">
            <a:xfrm>
              <a:off x="7794109" y="3649379"/>
              <a:ext cx="40181" cy="117695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73" name="Straight Connector 972">
              <a:extLst>
                <a:ext uri="{FF2B5EF4-FFF2-40B4-BE49-F238E27FC236}">
                  <a16:creationId xmlns:a16="http://schemas.microsoft.com/office/drawing/2014/main" id="{CD3E79E5-3314-4DA0-B373-D29C9BB2AD46}"/>
                </a:ext>
              </a:extLst>
            </p:cNvPr>
            <p:cNvCxnSpPr>
              <a:cxnSpLocks/>
              <a:endCxn id="831" idx="2"/>
            </p:cNvCxnSpPr>
            <p:nvPr/>
          </p:nvCxnSpPr>
          <p:spPr bwMode="auto">
            <a:xfrm>
              <a:off x="7506119" y="3647552"/>
              <a:ext cx="328171" cy="1178777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74" name="Straight Connector 973">
              <a:extLst>
                <a:ext uri="{FF2B5EF4-FFF2-40B4-BE49-F238E27FC236}">
                  <a16:creationId xmlns:a16="http://schemas.microsoft.com/office/drawing/2014/main" id="{B4EA1A3C-4A29-4B5B-B684-31AB34D57CA1}"/>
                </a:ext>
              </a:extLst>
            </p:cNvPr>
            <p:cNvCxnSpPr>
              <a:cxnSpLocks/>
              <a:endCxn id="831" idx="1"/>
            </p:cNvCxnSpPr>
            <p:nvPr/>
          </p:nvCxnSpPr>
          <p:spPr bwMode="auto">
            <a:xfrm>
              <a:off x="7154426" y="3647552"/>
              <a:ext cx="708277" cy="1190546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75" name="Straight Connector 974">
              <a:extLst>
                <a:ext uri="{FF2B5EF4-FFF2-40B4-BE49-F238E27FC236}">
                  <a16:creationId xmlns:a16="http://schemas.microsoft.com/office/drawing/2014/main" id="{940734C4-87D1-4410-8032-107CD4589D8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92686" y="3657600"/>
              <a:ext cx="1045028" cy="1205802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76" name="Straight Connector 975">
              <a:extLst>
                <a:ext uri="{FF2B5EF4-FFF2-40B4-BE49-F238E27FC236}">
                  <a16:creationId xmlns:a16="http://schemas.microsoft.com/office/drawing/2014/main" id="{3D6EAA88-6659-4BD7-A023-F9DD8FFE15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51042" y="3647552"/>
              <a:ext cx="1386672" cy="1235947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977" name="Straight Connector 976">
              <a:extLst>
                <a:ext uri="{FF2B5EF4-FFF2-40B4-BE49-F238E27FC236}">
                  <a16:creationId xmlns:a16="http://schemas.microsoft.com/office/drawing/2014/main" id="{05B3ABF2-D737-45FD-8E64-13F7114368F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79253" y="3637503"/>
              <a:ext cx="1758461" cy="1205802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C452A54-DB2C-4300-8290-E26310EA1672}"/>
              </a:ext>
            </a:extLst>
          </p:cNvPr>
          <p:cNvGrpSpPr/>
          <p:nvPr/>
        </p:nvGrpSpPr>
        <p:grpSpPr>
          <a:xfrm>
            <a:off x="304800" y="3469194"/>
            <a:ext cx="1981200" cy="2855406"/>
            <a:chOff x="304800" y="3469194"/>
            <a:chExt cx="1981200" cy="2855406"/>
          </a:xfrm>
        </p:grpSpPr>
        <p:sp>
          <p:nvSpPr>
            <p:cNvPr id="978" name="TextBox 977">
              <a:extLst>
                <a:ext uri="{FF2B5EF4-FFF2-40B4-BE49-F238E27FC236}">
                  <a16:creationId xmlns:a16="http://schemas.microsoft.com/office/drawing/2014/main" id="{8AA74C7F-24D8-432C-A101-03CB6F406F53}"/>
                </a:ext>
              </a:extLst>
            </p:cNvPr>
            <p:cNvSpPr txBox="1"/>
            <p:nvPr/>
          </p:nvSpPr>
          <p:spPr>
            <a:xfrm>
              <a:off x="381000" y="4710619"/>
              <a:ext cx="154248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kumimoji="1" lang="en-US" kern="0" dirty="0">
                  <a:solidFill>
                    <a:schemeClr val="accent6">
                      <a:lumMod val="75000"/>
                    </a:schemeClr>
                  </a:solidFill>
                  <a:latin typeface="Tahoma"/>
                </a:rPr>
                <a:t>hidden layer</a:t>
              </a:r>
              <a:br>
                <a:rPr kumimoji="1" lang="en-US" kern="0" dirty="0">
                  <a:solidFill>
                    <a:schemeClr val="accent6">
                      <a:lumMod val="75000"/>
                    </a:schemeClr>
                  </a:solidFill>
                  <a:latin typeface="Tahoma"/>
                </a:rPr>
              </a:br>
              <a:r>
                <a:rPr kumimoji="1" lang="en-US" kern="0" dirty="0">
                  <a:solidFill>
                    <a:schemeClr val="accent6">
                      <a:lumMod val="75000"/>
                    </a:schemeClr>
                  </a:solidFill>
                  <a:latin typeface="Tahoma"/>
                </a:rPr>
                <a:t>(not observed </a:t>
              </a:r>
            </a:p>
            <a:p>
              <a:pPr algn="r"/>
              <a:r>
                <a:rPr kumimoji="1" lang="en-US" kern="0" dirty="0">
                  <a:solidFill>
                    <a:schemeClr val="accent6">
                      <a:lumMod val="75000"/>
                    </a:schemeClr>
                  </a:solidFill>
                  <a:latin typeface="Tahoma"/>
                </a:rPr>
                <a:t>in training)</a:t>
              </a:r>
              <a:endParaRPr lang="en-US" dirty="0"/>
            </a:p>
          </p:txBody>
        </p:sp>
        <p:sp>
          <p:nvSpPr>
            <p:cNvPr id="979" name="TextBox 978">
              <a:extLst>
                <a:ext uri="{FF2B5EF4-FFF2-40B4-BE49-F238E27FC236}">
                  <a16:creationId xmlns:a16="http://schemas.microsoft.com/office/drawing/2014/main" id="{C6A424E6-2FA5-4921-9BDC-E55971347135}"/>
                </a:ext>
              </a:extLst>
            </p:cNvPr>
            <p:cNvSpPr txBox="1"/>
            <p:nvPr/>
          </p:nvSpPr>
          <p:spPr>
            <a:xfrm>
              <a:off x="381000" y="3547646"/>
              <a:ext cx="15424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kumimoji="1" lang="en-US" kern="0" dirty="0">
                  <a:solidFill>
                    <a:srgbClr val="0070C0"/>
                  </a:solidFill>
                  <a:latin typeface="Tahoma"/>
                </a:rPr>
                <a:t>output layer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980" name="TextBox 979">
              <a:extLst>
                <a:ext uri="{FF2B5EF4-FFF2-40B4-BE49-F238E27FC236}">
                  <a16:creationId xmlns:a16="http://schemas.microsoft.com/office/drawing/2014/main" id="{3B1215BF-2165-4222-8D65-D90364ABA9EF}"/>
                </a:ext>
              </a:extLst>
            </p:cNvPr>
            <p:cNvSpPr txBox="1"/>
            <p:nvPr/>
          </p:nvSpPr>
          <p:spPr>
            <a:xfrm>
              <a:off x="304800" y="5986046"/>
              <a:ext cx="154248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kumimoji="1" lang="en-US" kern="0" dirty="0">
                  <a:solidFill>
                    <a:srgbClr val="FF0000"/>
                  </a:solidFill>
                  <a:latin typeface="Tahoma"/>
                </a:rPr>
                <a:t>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DEBCDB99-6E57-4736-ACE8-56ED8F383370}"/>
                </a:ext>
              </a:extLst>
            </p:cNvPr>
            <p:cNvSpPr/>
            <p:nvPr/>
          </p:nvSpPr>
          <p:spPr bwMode="auto">
            <a:xfrm>
              <a:off x="1933579" y="3469194"/>
              <a:ext cx="352421" cy="1072661"/>
            </a:xfrm>
            <a:prstGeom prst="leftBrace">
              <a:avLst>
                <a:gd name="adj1" fmla="val 38241"/>
                <a:gd name="adj2" fmla="val 50000"/>
              </a:avLst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1" name="Left Brace 980">
              <a:extLst>
                <a:ext uri="{FF2B5EF4-FFF2-40B4-BE49-F238E27FC236}">
                  <a16:creationId xmlns:a16="http://schemas.microsoft.com/office/drawing/2014/main" id="{412BC155-6950-4C8C-942D-FD177EF879BF}"/>
                </a:ext>
              </a:extLst>
            </p:cNvPr>
            <p:cNvSpPr/>
            <p:nvPr/>
          </p:nvSpPr>
          <p:spPr bwMode="auto">
            <a:xfrm>
              <a:off x="1933579" y="4727730"/>
              <a:ext cx="352421" cy="1215870"/>
            </a:xfrm>
            <a:prstGeom prst="leftBrace">
              <a:avLst>
                <a:gd name="adj1" fmla="val 38241"/>
                <a:gd name="adj2" fmla="val 50000"/>
              </a:avLst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2" name="TextBox 981">
            <a:extLst>
              <a:ext uri="{FF2B5EF4-FFF2-40B4-BE49-F238E27FC236}">
                <a16:creationId xmlns:a16="http://schemas.microsoft.com/office/drawing/2014/main" id="{3D7F96A2-2B62-40AA-B182-7247F492760C}"/>
              </a:ext>
            </a:extLst>
          </p:cNvPr>
          <p:cNvSpPr txBox="1"/>
          <p:nvPr/>
        </p:nvSpPr>
        <p:spPr>
          <a:xfrm>
            <a:off x="8141507" y="3866852"/>
            <a:ext cx="1028773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kern="0" dirty="0">
                <a:solidFill>
                  <a:schemeClr val="accent6">
                    <a:lumMod val="75000"/>
                  </a:schemeClr>
                </a:solidFill>
                <a:latin typeface="Tahoma"/>
              </a:rPr>
              <a:t>multiple</a:t>
            </a:r>
            <a:br>
              <a:rPr kumimoji="1" lang="en-US" kern="0" dirty="0">
                <a:solidFill>
                  <a:schemeClr val="accent6">
                    <a:lumMod val="75000"/>
                  </a:schemeClr>
                </a:solidFill>
                <a:latin typeface="Tahoma"/>
              </a:rPr>
            </a:br>
            <a:r>
              <a:rPr kumimoji="1" lang="en-US" kern="0" dirty="0">
                <a:solidFill>
                  <a:schemeClr val="accent6">
                    <a:lumMod val="75000"/>
                  </a:schemeClr>
                </a:solidFill>
                <a:latin typeface="Tahoma"/>
              </a:rPr>
              <a:t>hidden layers</a:t>
            </a:r>
          </a:p>
          <a:p>
            <a:pPr algn="ctr"/>
            <a:endParaRPr kumimoji="1" lang="en-US" kern="0" dirty="0">
              <a:solidFill>
                <a:schemeClr val="accent6">
                  <a:lumMod val="75000"/>
                </a:schemeClr>
              </a:solidFill>
              <a:latin typeface="Tahoma"/>
            </a:endParaRPr>
          </a:p>
          <a:p>
            <a:pPr algn="ctr"/>
            <a:r>
              <a:rPr kumimoji="1" lang="en-US" sz="1200" kern="0" dirty="0">
                <a:solidFill>
                  <a:schemeClr val="accent6">
                    <a:lumMod val="75000"/>
                  </a:schemeClr>
                </a:solidFill>
                <a:latin typeface="Tahoma"/>
              </a:rPr>
              <a:t>Each is a nonlinearly transformed affine function of the previous layer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6055D-1A7F-4156-700B-70E74FEE9FA5}"/>
              </a:ext>
            </a:extLst>
          </p:cNvPr>
          <p:cNvSpPr txBox="1"/>
          <p:nvPr/>
        </p:nvSpPr>
        <p:spPr>
          <a:xfrm>
            <a:off x="4953000" y="0"/>
            <a:ext cx="4192173" cy="1015663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/>
            <a:r>
              <a:rPr lang="en-US" sz="2000" kern="0" dirty="0">
                <a:solidFill>
                  <a:srgbClr val="00B0F0"/>
                </a:solidFill>
                <a:latin typeface="Comic Sans MS" panose="030F0702030302020204" pitchFamily="66" charset="0"/>
              </a:rPr>
              <a:t>“feed-forward neural net”</a:t>
            </a:r>
            <a:br>
              <a:rPr lang="en-US" sz="2000" kern="0" dirty="0">
                <a:solidFill>
                  <a:srgbClr val="00B0F0"/>
                </a:solidFill>
                <a:latin typeface="Comic Sans MS" panose="030F0702030302020204" pitchFamily="66" charset="0"/>
              </a:rPr>
            </a:br>
            <a:r>
              <a:rPr lang="en-US" sz="2000" kern="0" dirty="0">
                <a:solidFill>
                  <a:srgbClr val="00B0F0"/>
                </a:solidFill>
                <a:latin typeface="Comic Sans MS" panose="030F0702030302020204" pitchFamily="66" charset="0"/>
              </a:rPr>
              <a:t>or “multi-layer perceptron” (MLP)</a:t>
            </a:r>
          </a:p>
          <a:p>
            <a:pPr algn="ctr"/>
            <a:r>
              <a:rPr lang="en-US" sz="2000" kern="0" dirty="0">
                <a:solidFill>
                  <a:srgbClr val="00B0F0"/>
                </a:solidFill>
                <a:latin typeface="Comic Sans MS" panose="030F0702030302020204" pitchFamily="66" charset="0"/>
              </a:rPr>
              <a:t>or “deep network”</a:t>
            </a:r>
          </a:p>
        </p:txBody>
      </p:sp>
    </p:spTree>
    <p:extLst>
      <p:ext uri="{BB962C8B-B14F-4D97-AF65-F5344CB8AC3E}">
        <p14:creationId xmlns:p14="http://schemas.microsoft.com/office/powerpoint/2010/main" val="254494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2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219EE-45D4-4D4A-8A5D-E400328DFC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4C88-A978-44AA-B38B-7A520ABD92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1DABA6-ADDC-4EA5-9044-9422B7BA37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800" y="1371600"/>
                <a:ext cx="8636000" cy="967152"/>
              </a:xfrm>
            </p:spPr>
            <p:txBody>
              <a:bodyPr/>
              <a:lstStyle/>
              <a:p>
                <a:r>
                  <a:rPr lang="en-US" sz="2400" dirty="0"/>
                  <a:t>Predicting handwritten digits </a:t>
                </a:r>
              </a:p>
              <a:p>
                <a:pPr lvl="1"/>
                <a:r>
                  <a:rPr lang="en-US" sz="2000" dirty="0"/>
                  <a:t>Input is a 28 x 28 gray-scale image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784</m:t>
                        </m:r>
                      </m:sup>
                    </m:sSup>
                  </m:oMath>
                </a14:m>
                <a:r>
                  <a:rPr lang="en-US" sz="2000" dirty="0"/>
                  <a:t>) </a:t>
                </a:r>
              </a:p>
              <a:p>
                <a:pPr lvl="1"/>
                <a:r>
                  <a:rPr lang="en-US" sz="2000" dirty="0"/>
                  <a:t>Output is a probability distribution over {0,…,9}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(0,1)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000" dirty="0"/>
                  <a:t>)</a:t>
                </a:r>
              </a:p>
              <a:p>
                <a:r>
                  <a:rPr lang="en-US" sz="2400" dirty="0"/>
                  <a:t>Examples of features </a:t>
                </a:r>
                <a:r>
                  <a:rPr lang="en-US" sz="1800" i="1" dirty="0"/>
                  <a:t>(caveat: with a different training objective)</a:t>
                </a:r>
              </a:p>
              <a:p>
                <a:pPr lvl="1"/>
                <a:r>
                  <a:rPr lang="en-US" sz="2000" dirty="0"/>
                  <a:t>Each feature shows image it would be most positive on </a:t>
                </a:r>
                <a:r>
                  <a:rPr lang="en-US" sz="1600" i="1" dirty="0"/>
                  <a:t>(found by SGD)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1DABA6-ADDC-4EA5-9044-9422B7BA37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0" y="1371600"/>
                <a:ext cx="8636000" cy="967152"/>
              </a:xfrm>
              <a:blipFill>
                <a:blip r:embed="rId3"/>
                <a:stretch>
                  <a:fillRect l="-988" t="-5031" b="-1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6CEF6FE-3C39-481C-A1FF-E32094EF42ED}"/>
              </a:ext>
            </a:extLst>
          </p:cNvPr>
          <p:cNvSpPr txBox="1"/>
          <p:nvPr/>
        </p:nvSpPr>
        <p:spPr>
          <a:xfrm>
            <a:off x="4038600" y="6595646"/>
            <a:ext cx="3962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>
                <a:hlinkClick r:id="rId4"/>
              </a:rPr>
              <a:t>Erhan et al. (2010)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86D356-2370-4987-AD61-1904DEDBB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81400"/>
            <a:ext cx="9144000" cy="30609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D6F0522-956E-4AD4-B0B0-3EFD5BC64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737600" cy="1143000"/>
          </a:xfrm>
        </p:spPr>
        <p:txBody>
          <a:bodyPr/>
          <a:lstStyle/>
          <a:p>
            <a:r>
              <a:rPr lang="en-US" sz="3600" dirty="0"/>
              <a:t>2-layer to n-layer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E7718F-7135-6EFC-B3D7-45F034AB0048}"/>
              </a:ext>
            </a:extLst>
          </p:cNvPr>
          <p:cNvSpPr txBox="1"/>
          <p:nvPr/>
        </p:nvSpPr>
        <p:spPr>
          <a:xfrm>
            <a:off x="4953000" y="0"/>
            <a:ext cx="4192173" cy="1015663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/>
            <a:r>
              <a:rPr lang="en-US" sz="2000" kern="0" dirty="0">
                <a:solidFill>
                  <a:srgbClr val="00B0F0"/>
                </a:solidFill>
                <a:latin typeface="Comic Sans MS" panose="030F0702030302020204" pitchFamily="66" charset="0"/>
              </a:rPr>
              <a:t>“feed-forward neural net”</a:t>
            </a:r>
            <a:br>
              <a:rPr lang="en-US" sz="2000" kern="0" dirty="0">
                <a:solidFill>
                  <a:srgbClr val="00B0F0"/>
                </a:solidFill>
                <a:latin typeface="Comic Sans MS" panose="030F0702030302020204" pitchFamily="66" charset="0"/>
              </a:rPr>
            </a:br>
            <a:r>
              <a:rPr lang="en-US" sz="2000" kern="0" dirty="0">
                <a:solidFill>
                  <a:srgbClr val="00B0F0"/>
                </a:solidFill>
                <a:latin typeface="Comic Sans MS" panose="030F0702030302020204" pitchFamily="66" charset="0"/>
              </a:rPr>
              <a:t>or “multi-layer perceptron” (MLP)</a:t>
            </a:r>
          </a:p>
          <a:p>
            <a:pPr algn="ctr"/>
            <a:r>
              <a:rPr lang="en-US" sz="2000" kern="0" dirty="0">
                <a:solidFill>
                  <a:srgbClr val="00B0F0"/>
                </a:solidFill>
                <a:latin typeface="Comic Sans MS" panose="030F0702030302020204" pitchFamily="66" charset="0"/>
              </a:rPr>
              <a:t>or “deep network”</a:t>
            </a:r>
          </a:p>
        </p:txBody>
      </p:sp>
    </p:spTree>
    <p:extLst>
      <p:ext uri="{BB962C8B-B14F-4D97-AF65-F5344CB8AC3E}">
        <p14:creationId xmlns:p14="http://schemas.microsoft.com/office/powerpoint/2010/main" val="37921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4AE2-9333-4EF5-9912-B53E339E5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737600" cy="1143000"/>
          </a:xfrm>
        </p:spPr>
        <p:txBody>
          <a:bodyPr/>
          <a:lstStyle/>
          <a:p>
            <a:r>
              <a:rPr lang="en-US" sz="3600" dirty="0"/>
              <a:t>2-layer to n-layer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219EE-45D4-4D4A-8A5D-E400328DFC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4C88-A978-44AA-B38B-7A520ABD92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1DABA6-ADDC-4EA5-9044-9422B7BA37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800" y="1371600"/>
                <a:ext cx="8636000" cy="967152"/>
              </a:xfrm>
            </p:spPr>
            <p:txBody>
              <a:bodyPr/>
              <a:lstStyle/>
              <a:p>
                <a:r>
                  <a:rPr lang="en-US" sz="2400" dirty="0"/>
                  <a:t>Natural image patches </a:t>
                </a:r>
              </a:p>
              <a:p>
                <a:pPr lvl="1"/>
                <a:r>
                  <a:rPr lang="en-US" sz="2000" dirty="0"/>
                  <a:t>Input is a 12 x 12 gray-scale image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144</m:t>
                        </m:r>
                      </m:sup>
                    </m:sSup>
                  </m:oMath>
                </a14:m>
                <a:r>
                  <a:rPr lang="en-US" sz="2000" dirty="0"/>
                  <a:t>) </a:t>
                </a:r>
              </a:p>
              <a:p>
                <a:pPr lvl="1"/>
                <a:r>
                  <a:rPr lang="en-US" sz="2000" dirty="0"/>
                  <a:t>No output (representations are trained via an unsupervised method)</a:t>
                </a:r>
              </a:p>
              <a:p>
                <a:r>
                  <a:rPr lang="en-US" sz="2400" dirty="0"/>
                  <a:t>Examples of features </a:t>
                </a:r>
                <a:r>
                  <a:rPr lang="en-US" sz="1800" i="1" dirty="0"/>
                  <a:t>(caveat: with a different training objective)</a:t>
                </a:r>
              </a:p>
              <a:p>
                <a:pPr lvl="1"/>
                <a:r>
                  <a:rPr lang="en-US" sz="1600" dirty="0"/>
                  <a:t>Similar to features detected by neurons in the layers of human visual cortex?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01DABA6-ADDC-4EA5-9044-9422B7BA37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800" y="1371600"/>
                <a:ext cx="8636000" cy="967152"/>
              </a:xfrm>
              <a:blipFill>
                <a:blip r:embed="rId3"/>
                <a:stretch>
                  <a:fillRect l="-988" t="-5031" r="-212" b="-10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0D82354-E133-497D-8D35-DCC5AC170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05200"/>
            <a:ext cx="9144000" cy="3127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076710-DB38-4149-A8D9-7DB8CF2E9031}"/>
              </a:ext>
            </a:extLst>
          </p:cNvPr>
          <p:cNvSpPr txBox="1"/>
          <p:nvPr/>
        </p:nvSpPr>
        <p:spPr>
          <a:xfrm>
            <a:off x="4038600" y="6595646"/>
            <a:ext cx="3962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>
                <a:hlinkClick r:id="rId5"/>
              </a:rPr>
              <a:t>Erhan et al. (2010)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AF368-78E0-241E-720E-C27D9235F9B8}"/>
              </a:ext>
            </a:extLst>
          </p:cNvPr>
          <p:cNvSpPr txBox="1"/>
          <p:nvPr/>
        </p:nvSpPr>
        <p:spPr>
          <a:xfrm>
            <a:off x="4953000" y="0"/>
            <a:ext cx="4192173" cy="1015663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algn="ctr"/>
            <a:r>
              <a:rPr lang="en-US" sz="2000" kern="0" dirty="0">
                <a:solidFill>
                  <a:srgbClr val="00B0F0"/>
                </a:solidFill>
                <a:latin typeface="Comic Sans MS" panose="030F0702030302020204" pitchFamily="66" charset="0"/>
              </a:rPr>
              <a:t>“feed-forward neural net”</a:t>
            </a:r>
            <a:br>
              <a:rPr lang="en-US" sz="2000" kern="0" dirty="0">
                <a:solidFill>
                  <a:srgbClr val="00B0F0"/>
                </a:solidFill>
                <a:latin typeface="Comic Sans MS" panose="030F0702030302020204" pitchFamily="66" charset="0"/>
              </a:rPr>
            </a:br>
            <a:r>
              <a:rPr lang="en-US" sz="2000" kern="0" dirty="0">
                <a:solidFill>
                  <a:srgbClr val="00B0F0"/>
                </a:solidFill>
                <a:latin typeface="Comic Sans MS" panose="030F0702030302020204" pitchFamily="66" charset="0"/>
              </a:rPr>
              <a:t>or “multi-layer perceptron” (MLP)</a:t>
            </a:r>
          </a:p>
          <a:p>
            <a:pPr algn="ctr"/>
            <a:r>
              <a:rPr lang="en-US" sz="2000" kern="0" dirty="0">
                <a:solidFill>
                  <a:srgbClr val="00B0F0"/>
                </a:solidFill>
                <a:latin typeface="Comic Sans MS" panose="030F0702030302020204" pitchFamily="66" charset="0"/>
              </a:rPr>
              <a:t>or “deep network”</a:t>
            </a:r>
          </a:p>
        </p:txBody>
      </p:sp>
    </p:spTree>
    <p:extLst>
      <p:ext uri="{BB962C8B-B14F-4D97-AF65-F5344CB8AC3E}">
        <p14:creationId xmlns:p14="http://schemas.microsoft.com/office/powerpoint/2010/main" val="2432199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44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00" name="Freeform 4">
            <a:extLst>
              <a:ext uri="{FF2B5EF4-FFF2-40B4-BE49-F238E27FC236}">
                <a16:creationId xmlns:a16="http://schemas.microsoft.com/office/drawing/2014/main" id="{7D29F1DE-9419-4DE7-9F76-DBE46B4CF822}"/>
              </a:ext>
            </a:extLst>
          </p:cNvPr>
          <p:cNvSpPr>
            <a:spLocks/>
          </p:cNvSpPr>
          <p:nvPr/>
        </p:nvSpPr>
        <p:spPr bwMode="auto">
          <a:xfrm>
            <a:off x="7456488" y="5503863"/>
            <a:ext cx="841375" cy="271462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D5FB7FB1-043A-439A-BCD3-B2130B496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418" y="5761038"/>
            <a:ext cx="49725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NP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Jill</a:t>
            </a:r>
          </a:p>
        </p:txBody>
      </p:sp>
      <p:sp>
        <p:nvSpPr>
          <p:cNvPr id="29702" name="Text Box 6">
            <a:extLst>
              <a:ext uri="{FF2B5EF4-FFF2-40B4-BE49-F238E27FC236}">
                <a16:creationId xmlns:a16="http://schemas.microsoft.com/office/drawing/2014/main" id="{00A100A5-F167-4964-A5EE-C9067DFC1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4253" y="5775325"/>
            <a:ext cx="64286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love</a:t>
            </a:r>
          </a:p>
        </p:txBody>
      </p:sp>
      <p:sp>
        <p:nvSpPr>
          <p:cNvPr id="29703" name="Text Box 7">
            <a:extLst>
              <a:ext uri="{FF2B5EF4-FFF2-40B4-BE49-F238E27FC236}">
                <a16:creationId xmlns:a16="http://schemas.microsoft.com/office/drawing/2014/main" id="{90878E18-3159-436F-9BBA-67F02A9F6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705" y="5151438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sp>
        <p:nvSpPr>
          <p:cNvPr id="29704" name="Freeform 8">
            <a:extLst>
              <a:ext uri="{FF2B5EF4-FFF2-40B4-BE49-F238E27FC236}">
                <a16:creationId xmlns:a16="http://schemas.microsoft.com/office/drawing/2014/main" id="{3E17CDAF-2E69-4D78-878F-1C45584AAA42}"/>
              </a:ext>
            </a:extLst>
          </p:cNvPr>
          <p:cNvSpPr>
            <a:spLocks/>
          </p:cNvSpPr>
          <p:nvPr/>
        </p:nvSpPr>
        <p:spPr bwMode="auto">
          <a:xfrm>
            <a:off x="6800850" y="4854575"/>
            <a:ext cx="841375" cy="271463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05" name="Text Box 9">
            <a:extLst>
              <a:ext uri="{FF2B5EF4-FFF2-40B4-BE49-F238E27FC236}">
                <a16:creationId xmlns:a16="http://schemas.microsoft.com/office/drawing/2014/main" id="{D5E8A5EE-6CAF-41B0-AACF-98F2180D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3480" y="4500563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sp>
        <p:nvSpPr>
          <p:cNvPr id="29706" name="Text Box 10">
            <a:extLst>
              <a:ext uri="{FF2B5EF4-FFF2-40B4-BE49-F238E27FC236}">
                <a16:creationId xmlns:a16="http://schemas.microsoft.com/office/drawing/2014/main" id="{43FF9203-BFF2-4080-AFC8-FC5E68E6F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463" y="5165725"/>
            <a:ext cx="4079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T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to</a:t>
            </a:r>
            <a:endParaRPr kumimoji="0" lang="en-US" altLang="en-US" sz="2000" baseline="-25000"/>
          </a:p>
        </p:txBody>
      </p:sp>
      <p:sp>
        <p:nvSpPr>
          <p:cNvPr id="29707" name="Freeform 11">
            <a:extLst>
              <a:ext uri="{FF2B5EF4-FFF2-40B4-BE49-F238E27FC236}">
                <a16:creationId xmlns:a16="http://schemas.microsoft.com/office/drawing/2014/main" id="{89DA22C1-6F32-4DAB-B560-94238FAA494E}"/>
              </a:ext>
            </a:extLst>
          </p:cNvPr>
          <p:cNvSpPr>
            <a:spLocks/>
          </p:cNvSpPr>
          <p:nvPr/>
        </p:nvSpPr>
        <p:spPr bwMode="auto">
          <a:xfrm>
            <a:off x="6211888" y="4243388"/>
            <a:ext cx="841375" cy="271462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08" name="Text Box 12">
            <a:extLst>
              <a:ext uri="{FF2B5EF4-FFF2-40B4-BE49-F238E27FC236}">
                <a16:creationId xmlns:a16="http://schemas.microsoft.com/office/drawing/2014/main" id="{3A4BF6AA-6196-4B9B-B49A-881410810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8271" y="3890963"/>
            <a:ext cx="3273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S</a:t>
            </a:r>
            <a:endParaRPr kumimoji="0" lang="en-US" altLang="en-US" sz="2000" baseline="-25000" dirty="0"/>
          </a:p>
        </p:txBody>
      </p:sp>
      <p:sp>
        <p:nvSpPr>
          <p:cNvPr id="29709" name="Text Box 13">
            <a:extLst>
              <a:ext uri="{FF2B5EF4-FFF2-40B4-BE49-F238E27FC236}">
                <a16:creationId xmlns:a16="http://schemas.microsoft.com/office/drawing/2014/main" id="{983148ED-237D-48C2-BA5B-81912A2FC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0223" y="4500563"/>
            <a:ext cx="56618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NP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Joe</a:t>
            </a:r>
            <a:endParaRPr kumimoji="0" lang="en-US" altLang="en-US" sz="2000" baseline="-25000" dirty="0"/>
          </a:p>
        </p:txBody>
      </p:sp>
      <p:sp>
        <p:nvSpPr>
          <p:cNvPr id="29710" name="Freeform 14">
            <a:extLst>
              <a:ext uri="{FF2B5EF4-FFF2-40B4-BE49-F238E27FC236}">
                <a16:creationId xmlns:a16="http://schemas.microsoft.com/office/drawing/2014/main" id="{2C579838-6FAB-4BFD-B29C-E69C39CA9D70}"/>
              </a:ext>
            </a:extLst>
          </p:cNvPr>
          <p:cNvSpPr>
            <a:spLocks/>
          </p:cNvSpPr>
          <p:nvPr/>
        </p:nvSpPr>
        <p:spPr bwMode="auto">
          <a:xfrm>
            <a:off x="5616575" y="3633788"/>
            <a:ext cx="842963" cy="269875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1" name="Text Box 15">
            <a:extLst>
              <a:ext uri="{FF2B5EF4-FFF2-40B4-BE49-F238E27FC236}">
                <a16:creationId xmlns:a16="http://schemas.microsoft.com/office/drawing/2014/main" id="{B1B0FE05-EAC6-4D1C-9B63-093EC98B5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0793" y="3279775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sp>
        <p:nvSpPr>
          <p:cNvPr id="29712" name="Text Box 16">
            <a:extLst>
              <a:ext uri="{FF2B5EF4-FFF2-40B4-BE49-F238E27FC236}">
                <a16:creationId xmlns:a16="http://schemas.microsoft.com/office/drawing/2014/main" id="{FA42B0CB-2D1F-4636-9F88-E60E53F5D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5" y="3890963"/>
            <a:ext cx="7334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V</a:t>
            </a:r>
            <a:endParaRPr kumimoji="0" lang="en-US" altLang="en-US" sz="2000" dirty="0"/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want</a:t>
            </a:r>
            <a:endParaRPr kumimoji="0" lang="en-US" altLang="en-US" sz="2000" baseline="-25000" dirty="0"/>
          </a:p>
        </p:txBody>
      </p:sp>
      <p:sp>
        <p:nvSpPr>
          <p:cNvPr id="29713" name="Freeform 17">
            <a:extLst>
              <a:ext uri="{FF2B5EF4-FFF2-40B4-BE49-F238E27FC236}">
                <a16:creationId xmlns:a16="http://schemas.microsoft.com/office/drawing/2014/main" id="{927ABEE3-4AB0-4E86-8415-38021753AE9A}"/>
              </a:ext>
            </a:extLst>
          </p:cNvPr>
          <p:cNvSpPr>
            <a:spLocks/>
          </p:cNvSpPr>
          <p:nvPr/>
        </p:nvSpPr>
        <p:spPr bwMode="auto">
          <a:xfrm>
            <a:off x="4926013" y="3022600"/>
            <a:ext cx="841375" cy="271463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4" name="Text Box 18">
            <a:extLst>
              <a:ext uri="{FF2B5EF4-FFF2-40B4-BE49-F238E27FC236}">
                <a16:creationId xmlns:a16="http://schemas.microsoft.com/office/drawing/2014/main" id="{D2356B85-0BA9-41E0-9B75-A377CFA5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055" y="2668588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sp>
        <p:nvSpPr>
          <p:cNvPr id="29715" name="Text Box 19">
            <a:extLst>
              <a:ext uri="{FF2B5EF4-FFF2-40B4-BE49-F238E27FC236}">
                <a16:creationId xmlns:a16="http://schemas.microsoft.com/office/drawing/2014/main" id="{E6203157-6026-4CB2-9B21-87636CDC8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175" y="3279775"/>
            <a:ext cx="3889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T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-s</a:t>
            </a:r>
            <a:endParaRPr kumimoji="0" lang="en-US" altLang="en-US" sz="2000" baseline="-25000"/>
          </a:p>
        </p:txBody>
      </p:sp>
      <p:grpSp>
        <p:nvGrpSpPr>
          <p:cNvPr id="29716" name="Group 20">
            <a:extLst>
              <a:ext uri="{FF2B5EF4-FFF2-40B4-BE49-F238E27FC236}">
                <a16:creationId xmlns:a16="http://schemas.microsoft.com/office/drawing/2014/main" id="{486D1A8B-A764-48CB-AB05-24E62EF286CC}"/>
              </a:ext>
            </a:extLst>
          </p:cNvPr>
          <p:cNvGrpSpPr>
            <a:grpSpLocks/>
          </p:cNvGrpSpPr>
          <p:nvPr/>
        </p:nvGrpSpPr>
        <p:grpSpPr bwMode="auto">
          <a:xfrm>
            <a:off x="3251200" y="2058988"/>
            <a:ext cx="1925638" cy="1006475"/>
            <a:chOff x="1857" y="672"/>
            <a:chExt cx="741" cy="712"/>
          </a:xfrm>
        </p:grpSpPr>
        <p:sp>
          <p:nvSpPr>
            <p:cNvPr id="29746" name="Freeform 21">
              <a:extLst>
                <a:ext uri="{FF2B5EF4-FFF2-40B4-BE49-F238E27FC236}">
                  <a16:creationId xmlns:a16="http://schemas.microsoft.com/office/drawing/2014/main" id="{D4FECF23-E3BF-425C-A417-D6C2ADAF1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922"/>
              <a:ext cx="624" cy="192"/>
            </a:xfrm>
            <a:custGeom>
              <a:avLst/>
              <a:gdLst>
                <a:gd name="T0" fmla="*/ 0 w 288"/>
                <a:gd name="T1" fmla="*/ 192 h 192"/>
                <a:gd name="T2" fmla="*/ 1541482 w 288"/>
                <a:gd name="T3" fmla="*/ 0 h 192"/>
                <a:gd name="T4" fmla="*/ 308211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192"/>
                  </a:moveTo>
                  <a:lnTo>
                    <a:pt x="144" y="0"/>
                  </a:lnTo>
                  <a:lnTo>
                    <a:pt x="288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47" name="Text Box 22">
              <a:extLst>
                <a:ext uri="{FF2B5EF4-FFF2-40B4-BE49-F238E27FC236}">
                  <a16:creationId xmlns:a16="http://schemas.microsoft.com/office/drawing/2014/main" id="{EFE00136-88B9-4C5C-86D9-BEB4093C5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672"/>
              <a:ext cx="12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S</a:t>
              </a:r>
              <a:endParaRPr kumimoji="0" lang="en-US" altLang="en-US" sz="2000" baseline="-25000" dirty="0"/>
            </a:p>
          </p:txBody>
        </p:sp>
        <p:sp>
          <p:nvSpPr>
            <p:cNvPr id="29748" name="Text Box 23">
              <a:extLst>
                <a:ext uri="{FF2B5EF4-FFF2-40B4-BE49-F238E27FC236}">
                  <a16:creationId xmlns:a16="http://schemas.microsoft.com/office/drawing/2014/main" id="{629E83CC-6DEF-470E-9DC2-44EED340F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" y="1104"/>
              <a:ext cx="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/>
                <a:t>NP</a:t>
              </a:r>
              <a:endParaRPr kumimoji="0" lang="en-US" altLang="en-US" sz="2000" baseline="-25000"/>
            </a:p>
          </p:txBody>
        </p:sp>
      </p:grpSp>
      <p:sp>
        <p:nvSpPr>
          <p:cNvPr id="29717" name="Freeform 24">
            <a:extLst>
              <a:ext uri="{FF2B5EF4-FFF2-40B4-BE49-F238E27FC236}">
                <a16:creationId xmlns:a16="http://schemas.microsoft.com/office/drawing/2014/main" id="{6B7CE9DA-83E0-40F5-B636-D29DCAA25DDC}"/>
              </a:ext>
            </a:extLst>
          </p:cNvPr>
          <p:cNvSpPr>
            <a:spLocks/>
          </p:cNvSpPr>
          <p:nvPr/>
        </p:nvSpPr>
        <p:spPr bwMode="auto">
          <a:xfrm>
            <a:off x="3065463" y="3022600"/>
            <a:ext cx="841375" cy="271463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8" name="Text Box 25">
            <a:extLst>
              <a:ext uri="{FF2B5EF4-FFF2-40B4-BE49-F238E27FC236}">
                <a16:creationId xmlns:a16="http://schemas.microsoft.com/office/drawing/2014/main" id="{AF233618-E971-480C-BB10-B31299AFE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488" y="3279775"/>
            <a:ext cx="8826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N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nation</a:t>
            </a:r>
          </a:p>
        </p:txBody>
      </p:sp>
      <p:sp>
        <p:nvSpPr>
          <p:cNvPr id="29719" name="Text Box 26">
            <a:extLst>
              <a:ext uri="{FF2B5EF4-FFF2-40B4-BE49-F238E27FC236}">
                <a16:creationId xmlns:a16="http://schemas.microsoft.com/office/drawing/2014/main" id="{E3ADE648-C907-49D8-8C5C-BB7217A85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1438" y="3294063"/>
            <a:ext cx="8064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Det</a:t>
            </a:r>
            <a:endParaRPr kumimoji="0" lang="en-US" altLang="en-US" sz="2000" baseline="-25000"/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Every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969C93-4BFB-422A-B9F4-5A6AFB094441}"/>
              </a:ext>
            </a:extLst>
          </p:cNvPr>
          <p:cNvGrpSpPr/>
          <p:nvPr/>
        </p:nvGrpSpPr>
        <p:grpSpPr>
          <a:xfrm>
            <a:off x="1447800" y="3886200"/>
            <a:ext cx="7543800" cy="2836863"/>
            <a:chOff x="1447800" y="3886200"/>
            <a:chExt cx="7543800" cy="2836863"/>
          </a:xfrm>
        </p:grpSpPr>
        <p:sp>
          <p:nvSpPr>
            <p:cNvPr id="29723" name="Rectangle 32">
              <a:extLst>
                <a:ext uri="{FF2B5EF4-FFF2-40B4-BE49-F238E27FC236}">
                  <a16:creationId xmlns:a16="http://schemas.microsoft.com/office/drawing/2014/main" id="{B6E9B2B8-5466-4FE6-B356-5A222C036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1410" y="5089525"/>
              <a:ext cx="2920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dirty="0">
                  <a:solidFill>
                    <a:srgbClr val="FF0000"/>
                  </a:solidFill>
                  <a:sym typeface="Symbol" panose="05050102010706020507" pitchFamily="18" charset="2"/>
                </a:rPr>
                <a:t>J</a:t>
              </a:r>
            </a:p>
          </p:txBody>
        </p:sp>
        <p:sp>
          <p:nvSpPr>
            <p:cNvPr id="29724" name="Rectangle 33">
              <a:extLst>
                <a:ext uri="{FF2B5EF4-FFF2-40B4-BE49-F238E27FC236}">
                  <a16:creationId xmlns:a16="http://schemas.microsoft.com/office/drawing/2014/main" id="{C10EEB0A-BF0E-4B38-BFF0-F88B66581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800" y="5486400"/>
              <a:ext cx="66992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FF0000"/>
                  </a:solidFill>
                  <a:sym typeface="Symbol" panose="05050102010706020507" pitchFamily="18" charset="2"/>
                </a:rPr>
                <a:t>a a</a:t>
              </a:r>
            </a:p>
          </p:txBody>
        </p:sp>
        <p:sp>
          <p:nvSpPr>
            <p:cNvPr id="29725" name="Rectangle 34">
              <a:extLst>
                <a:ext uri="{FF2B5EF4-FFF2-40B4-BE49-F238E27FC236}">
                  <a16:creationId xmlns:a16="http://schemas.microsoft.com/office/drawing/2014/main" id="{C8BD27CB-4A42-4ECE-A628-D2697F896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450" y="6021388"/>
              <a:ext cx="2786063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FF0000"/>
                  </a:solidFill>
                  <a:sym typeface="Symbol" panose="05050102010706020507" pitchFamily="18" charset="2"/>
                </a:rPr>
                <a:t>y x e act(e,loving), </a:t>
              </a:r>
              <a:br>
                <a:rPr lang="en-US" altLang="en-US" sz="2000">
                  <a:solidFill>
                    <a:srgbClr val="FF0000"/>
                  </a:solidFill>
                  <a:sym typeface="Symbol" panose="05050102010706020507" pitchFamily="18" charset="2"/>
                </a:rPr>
              </a:br>
              <a:r>
                <a:rPr lang="en-US" altLang="en-US" sz="2000">
                  <a:solidFill>
                    <a:srgbClr val="FF0000"/>
                  </a:solidFill>
                  <a:sym typeface="Symbol" panose="05050102010706020507" pitchFamily="18" charset="2"/>
                </a:rPr>
                <a:t>lover(e,x), lovee(e,y)</a:t>
              </a:r>
            </a:p>
          </p:txBody>
        </p:sp>
        <p:sp>
          <p:nvSpPr>
            <p:cNvPr id="29726" name="Rectangle 35">
              <a:extLst>
                <a:ext uri="{FF2B5EF4-FFF2-40B4-BE49-F238E27FC236}">
                  <a16:creationId xmlns:a16="http://schemas.microsoft.com/office/drawing/2014/main" id="{45292834-CCB8-4556-9058-D39806468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0450" y="6080125"/>
              <a:ext cx="311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FF0000"/>
                  </a:solidFill>
                  <a:sym typeface="Symbol" panose="05050102010706020507" pitchFamily="18" charset="2"/>
                </a:rPr>
                <a:t>L</a:t>
              </a:r>
            </a:p>
          </p:txBody>
        </p:sp>
        <p:sp>
          <p:nvSpPr>
            <p:cNvPr id="29727" name="Rectangle 37">
              <a:extLst>
                <a:ext uri="{FF2B5EF4-FFF2-40B4-BE49-F238E27FC236}">
                  <a16:creationId xmlns:a16="http://schemas.microsoft.com/office/drawing/2014/main" id="{1A3FC63A-F462-480D-A223-68C72ED66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5089525"/>
              <a:ext cx="3011488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FF0000"/>
                  </a:solidFill>
                  <a:sym typeface="Symbol" panose="05050102010706020507" pitchFamily="18" charset="2"/>
                </a:rPr>
                <a:t>y x e act(e,wanting), </a:t>
              </a:r>
              <a:br>
                <a:rPr lang="en-US" altLang="en-US" sz="2000">
                  <a:solidFill>
                    <a:srgbClr val="FF0000"/>
                  </a:solidFill>
                  <a:sym typeface="Symbol" panose="05050102010706020507" pitchFamily="18" charset="2"/>
                </a:rPr>
              </a:br>
              <a:r>
                <a:rPr lang="en-US" altLang="en-US" sz="2000">
                  <a:solidFill>
                    <a:srgbClr val="FF0000"/>
                  </a:solidFill>
                  <a:sym typeface="Symbol" panose="05050102010706020507" pitchFamily="18" charset="2"/>
                </a:rPr>
                <a:t>wanter(e,x), wantee(e,y)</a:t>
              </a:r>
            </a:p>
          </p:txBody>
        </p:sp>
        <p:sp>
          <p:nvSpPr>
            <p:cNvPr id="29728" name="Rectangle 40">
              <a:extLst>
                <a:ext uri="{FF2B5EF4-FFF2-40B4-BE49-F238E27FC236}">
                  <a16:creationId xmlns:a16="http://schemas.microsoft.com/office/drawing/2014/main" id="{A6E192D7-FD0F-4887-8DC3-C6582B40A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7800" y="4403725"/>
              <a:ext cx="34226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FF0000"/>
                  </a:solidFill>
                  <a:sym typeface="Symbol" panose="05050102010706020507" pitchFamily="18" charset="2"/>
                </a:rPr>
                <a:t>v x e present(e),v(x)(e)</a:t>
              </a:r>
            </a:p>
          </p:txBody>
        </p:sp>
        <p:sp>
          <p:nvSpPr>
            <p:cNvPr id="29729" name="Rectangle 45">
              <a:extLst>
                <a:ext uri="{FF2B5EF4-FFF2-40B4-BE49-F238E27FC236}">
                  <a16:creationId xmlns:a16="http://schemas.microsoft.com/office/drawing/2014/main" id="{50AAD999-19A8-4EBC-ADA5-5E1428C66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400" y="3886200"/>
              <a:ext cx="10668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dirty="0">
                  <a:solidFill>
                    <a:srgbClr val="FF0000"/>
                  </a:solidFill>
                  <a:sym typeface="Symbol" panose="05050102010706020507" pitchFamily="18" charset="2"/>
                </a:rPr>
                <a:t>every</a:t>
              </a:r>
            </a:p>
          </p:txBody>
        </p:sp>
        <p:sp>
          <p:nvSpPr>
            <p:cNvPr id="29730" name="Rectangle 46">
              <a:extLst>
                <a:ext uri="{FF2B5EF4-FFF2-40B4-BE49-F238E27FC236}">
                  <a16:creationId xmlns:a16="http://schemas.microsoft.com/office/drawing/2014/main" id="{C845DC55-14A9-4480-A07A-212B7B9E2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3886200"/>
              <a:ext cx="8826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FF0000"/>
                  </a:solidFill>
                  <a:sym typeface="Symbol" panose="05050102010706020507" pitchFamily="18" charset="2"/>
                </a:rPr>
                <a:t>nation</a:t>
              </a:r>
            </a:p>
          </p:txBody>
        </p:sp>
        <p:sp>
          <p:nvSpPr>
            <p:cNvPr id="29731" name="Line 47">
              <a:extLst>
                <a:ext uri="{FF2B5EF4-FFF2-40B4-BE49-F238E27FC236}">
                  <a16:creationId xmlns:a16="http://schemas.microsoft.com/office/drawing/2014/main" id="{342BF945-3E72-4371-86DD-0DA84F6D49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72000" y="3962400"/>
              <a:ext cx="304800" cy="45720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9732" name="Line 48">
              <a:extLst>
                <a:ext uri="{FF2B5EF4-FFF2-40B4-BE49-F238E27FC236}">
                  <a16:creationId xmlns:a16="http://schemas.microsoft.com/office/drawing/2014/main" id="{5D2C1F78-95D3-4855-9B1D-F5865F8140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76800" y="4648200"/>
              <a:ext cx="457200" cy="53340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477234" name="Rectangle 50">
            <a:extLst>
              <a:ext uri="{FF2B5EF4-FFF2-40B4-BE49-F238E27FC236}">
                <a16:creationId xmlns:a16="http://schemas.microsoft.com/office/drawing/2014/main" id="{54C1DCCF-6F41-483C-B29B-402338A36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758" y="1371600"/>
            <a:ext cx="379777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every(nation, x e present(e), </a:t>
            </a:r>
            <a:br>
              <a:rPr lang="en-US" altLang="en-US" sz="2000" dirty="0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act(</a:t>
            </a:r>
            <a:r>
              <a:rPr lang="en-US" altLang="en-US" sz="2000" dirty="0" err="1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e,wanting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), </a:t>
            </a:r>
            <a:r>
              <a:rPr lang="en-US" altLang="en-US" sz="2000" dirty="0" err="1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wanter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(</a:t>
            </a:r>
            <a:r>
              <a:rPr lang="en-US" altLang="en-US" sz="2000" dirty="0" err="1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e,x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),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000" dirty="0" err="1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wantee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(e, e’ act(</a:t>
            </a:r>
            <a:r>
              <a:rPr lang="en-US" altLang="en-US" sz="2000" dirty="0" err="1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e’,loving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), </a:t>
            </a:r>
            <a:br>
              <a:rPr lang="en-US" altLang="en-US" sz="2000" dirty="0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</a:b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lover(</a:t>
            </a:r>
            <a:r>
              <a:rPr lang="en-US" altLang="en-US" sz="2000" dirty="0" err="1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e’,J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), </a:t>
            </a:r>
            <a:r>
              <a:rPr lang="en-US" altLang="en-US" sz="2000" dirty="0" err="1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lovee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(</a:t>
            </a:r>
            <a:r>
              <a:rPr lang="en-US" altLang="en-US" sz="2000" dirty="0" err="1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e’,L</a:t>
            </a:r>
            <a:r>
              <a:rPr lang="en-US" altLang="en-US" sz="2000" dirty="0">
                <a:solidFill>
                  <a:schemeClr val="accent6">
                    <a:lumMod val="75000"/>
                  </a:schemeClr>
                </a:solidFill>
                <a:sym typeface="Symbol" panose="05050102010706020507" pitchFamily="18" charset="2"/>
              </a:rPr>
              <a:t>)))</a:t>
            </a: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Semantics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D63165-0CA7-4743-8605-C789A0ED6ED7}"/>
              </a:ext>
            </a:extLst>
          </p:cNvPr>
          <p:cNvGrpSpPr/>
          <p:nvPr/>
        </p:nvGrpSpPr>
        <p:grpSpPr>
          <a:xfrm>
            <a:off x="4419600" y="1447800"/>
            <a:ext cx="1600200" cy="687388"/>
            <a:chOff x="4419600" y="1447800"/>
            <a:chExt cx="1600200" cy="68738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2D01F8-56C2-448A-A2C6-E802CAB6A28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19600" y="1828800"/>
              <a:ext cx="375112" cy="306388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ACEB60-B44C-4F7D-AEBF-73428B857431}"/>
                </a:ext>
              </a:extLst>
            </p:cNvPr>
            <p:cNvSpPr txBox="1"/>
            <p:nvPr/>
          </p:nvSpPr>
          <p:spPr>
            <a:xfrm>
              <a:off x="4720726" y="1447800"/>
              <a:ext cx="12990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  <a:latin typeface="+mn-lt"/>
                </a:rPr>
                <a:t>prediction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77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23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2A377EB-DE81-48B5-A82E-B84225969A78}"/>
              </a:ext>
            </a:extLst>
          </p:cNvPr>
          <p:cNvGrpSpPr/>
          <p:nvPr/>
        </p:nvGrpSpPr>
        <p:grpSpPr>
          <a:xfrm>
            <a:off x="6324600" y="5855608"/>
            <a:ext cx="858358" cy="243787"/>
            <a:chOff x="2573672" y="5843953"/>
            <a:chExt cx="1541127" cy="437703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564A47F-B4FA-417B-8E5C-2434581CFCA5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361FF8E-59A9-4D64-A2CE-513A114F661E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EA3E203-2572-48FD-ABE3-E2F424FA7FE0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2F6EEB1-E98E-44C2-B522-FBC2C7098CCC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3195934-1100-474E-B93C-11B8F32DA50C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F1BB467-CBC9-4D36-9225-7CE3A265C6AA}"/>
              </a:ext>
            </a:extLst>
          </p:cNvPr>
          <p:cNvGrpSpPr/>
          <p:nvPr/>
        </p:nvGrpSpPr>
        <p:grpSpPr>
          <a:xfrm>
            <a:off x="7263643" y="5809363"/>
            <a:ext cx="822675" cy="305648"/>
            <a:chOff x="453858" y="3036290"/>
            <a:chExt cx="1178111" cy="437703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2C31220B-AEA9-41EE-9B30-5C5E0DB1F588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B9C0D79-37E8-4490-88CC-3CE910C2E40D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22333821-F034-404E-A825-AE8FB1728B15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31ABFEC-77F5-4912-A30D-5247FEBE27D0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E9424CE-A91F-4813-BF52-D950D1593A53}"/>
              </a:ext>
            </a:extLst>
          </p:cNvPr>
          <p:cNvGrpSpPr/>
          <p:nvPr/>
        </p:nvGrpSpPr>
        <p:grpSpPr>
          <a:xfrm>
            <a:off x="8176440" y="5809363"/>
            <a:ext cx="822675" cy="305648"/>
            <a:chOff x="453858" y="3036290"/>
            <a:chExt cx="1178111" cy="437703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43D67CE-15C4-4D90-8FC6-2A6F1DE31C17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B5BC7CDE-EBD5-4070-8743-6E34AD324BFA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301D75F-9067-4692-9213-A90CE6B7A30D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5A1B1C3-CB93-4438-ACC4-123B3165D0CE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38291C9-5A20-4DBB-82EB-9D3443B009D5}"/>
              </a:ext>
            </a:extLst>
          </p:cNvPr>
          <p:cNvGrpSpPr/>
          <p:nvPr/>
        </p:nvGrpSpPr>
        <p:grpSpPr>
          <a:xfrm>
            <a:off x="4631988" y="3338731"/>
            <a:ext cx="638298" cy="312082"/>
            <a:chOff x="542222" y="3768726"/>
            <a:chExt cx="806450" cy="437703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02ACC59-A877-4A1C-82D0-E02FAE452E9B}"/>
                </a:ext>
              </a:extLst>
            </p:cNvPr>
            <p:cNvSpPr/>
            <p:nvPr/>
          </p:nvSpPr>
          <p:spPr>
            <a:xfrm rot="16200000" flipH="1" flipV="1">
              <a:off x="726595" y="3584353"/>
              <a:ext cx="437703" cy="8064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0AB11E7-2ABC-4C7B-A19D-292BF11AB000}"/>
                </a:ext>
              </a:extLst>
            </p:cNvPr>
            <p:cNvSpPr/>
            <p:nvPr/>
          </p:nvSpPr>
          <p:spPr>
            <a:xfrm rot="16200000" flipH="1" flipV="1">
              <a:off x="1093599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AF7AF34-A622-46FE-BFCA-966D4695F49D}"/>
                </a:ext>
              </a:extLst>
            </p:cNvPr>
            <p:cNvSpPr/>
            <p:nvPr/>
          </p:nvSpPr>
          <p:spPr>
            <a:xfrm rot="16200000" flipH="1" flipV="1">
              <a:off x="738666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AB9B50DC-BE61-47EE-BBDF-D2C6FBB7C9E7}"/>
              </a:ext>
            </a:extLst>
          </p:cNvPr>
          <p:cNvGrpSpPr/>
          <p:nvPr/>
        </p:nvGrpSpPr>
        <p:grpSpPr>
          <a:xfrm>
            <a:off x="6663283" y="5148824"/>
            <a:ext cx="638298" cy="312082"/>
            <a:chOff x="542222" y="3768726"/>
            <a:chExt cx="806450" cy="437703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7EE588D7-90EC-40DE-9D84-AD1CF8FAB64B}"/>
                </a:ext>
              </a:extLst>
            </p:cNvPr>
            <p:cNvSpPr/>
            <p:nvPr/>
          </p:nvSpPr>
          <p:spPr>
            <a:xfrm rot="16200000" flipH="1" flipV="1">
              <a:off x="726595" y="3584353"/>
              <a:ext cx="437703" cy="8064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5ABDDF86-C842-4D3D-9D75-2315549DC457}"/>
                </a:ext>
              </a:extLst>
            </p:cNvPr>
            <p:cNvSpPr/>
            <p:nvPr/>
          </p:nvSpPr>
          <p:spPr>
            <a:xfrm rot="16200000" flipH="1" flipV="1">
              <a:off x="1093599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15125BCA-2369-4561-891F-B56A5E6B46D2}"/>
                </a:ext>
              </a:extLst>
            </p:cNvPr>
            <p:cNvSpPr/>
            <p:nvPr/>
          </p:nvSpPr>
          <p:spPr>
            <a:xfrm rot="16200000" flipH="1" flipV="1">
              <a:off x="738666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13391EF2-661B-4541-9FB8-FA3909F0A20E}"/>
              </a:ext>
            </a:extLst>
          </p:cNvPr>
          <p:cNvGrpSpPr/>
          <p:nvPr/>
        </p:nvGrpSpPr>
        <p:grpSpPr>
          <a:xfrm>
            <a:off x="2708046" y="3309719"/>
            <a:ext cx="638298" cy="312082"/>
            <a:chOff x="542222" y="3768726"/>
            <a:chExt cx="806450" cy="437703"/>
          </a:xfrm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8C53FC3A-79CB-45F6-8A08-0CE8B4EDE5D1}"/>
                </a:ext>
              </a:extLst>
            </p:cNvPr>
            <p:cNvSpPr/>
            <p:nvPr/>
          </p:nvSpPr>
          <p:spPr>
            <a:xfrm rot="16200000" flipH="1" flipV="1">
              <a:off x="726595" y="3584353"/>
              <a:ext cx="437703" cy="8064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1BE3B743-A9A2-4668-B6B4-A8AC33E40D9E}"/>
                </a:ext>
              </a:extLst>
            </p:cNvPr>
            <p:cNvSpPr/>
            <p:nvPr/>
          </p:nvSpPr>
          <p:spPr>
            <a:xfrm rot="16200000" flipH="1" flipV="1">
              <a:off x="1093599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73AB8BF9-2BF4-44C4-83D3-F7899632179B}"/>
                </a:ext>
              </a:extLst>
            </p:cNvPr>
            <p:cNvSpPr/>
            <p:nvPr/>
          </p:nvSpPr>
          <p:spPr>
            <a:xfrm rot="16200000" flipH="1" flipV="1">
              <a:off x="738666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8DEFB8-BAC7-4CF3-A6A8-B739E5285778}"/>
              </a:ext>
            </a:extLst>
          </p:cNvPr>
          <p:cNvGrpSpPr/>
          <p:nvPr/>
        </p:nvGrpSpPr>
        <p:grpSpPr>
          <a:xfrm>
            <a:off x="4191000" y="2133600"/>
            <a:ext cx="1504615" cy="295732"/>
            <a:chOff x="2573672" y="4644249"/>
            <a:chExt cx="2226927" cy="4377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53C919-F142-42CE-BB2D-E90886A48C41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842E6A-6DBF-4A0D-9CA7-0CEB6D11CA97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159ADD-CA19-4151-9A5A-13F6E48FFACE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281BBC3-A2CF-4190-8A98-1F266ADE1918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E21280-49C3-4AC4-9DB0-07EAA515B4D4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071D76-B77B-4A72-9540-279B53B7F0DB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4D8DDCF-A0E9-440A-A61C-F6DD7441EB50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BCAC90B-6A39-47F1-82DD-B4B2E254DBC5}"/>
              </a:ext>
            </a:extLst>
          </p:cNvPr>
          <p:cNvGrpSpPr/>
          <p:nvPr/>
        </p:nvGrpSpPr>
        <p:grpSpPr>
          <a:xfrm>
            <a:off x="6496385" y="3946068"/>
            <a:ext cx="1504615" cy="295732"/>
            <a:chOff x="2573672" y="4644249"/>
            <a:chExt cx="2226927" cy="43770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ADFA104-6876-425D-A0F1-EB5C5056206D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ED5A371-47B3-47C8-A3E8-18B65FF1388B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7EB6555-4D15-4421-924A-D46E44068487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A966BE8-5B6B-4728-A547-493ECA0A1AD1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AAC28FA-6306-4E3E-B609-75D0065B4C9B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B716C8F-E30C-4ACB-9732-6257B6A83B38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078E863-9022-4060-92E9-ABAC076015D3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826B06D-C8EA-43AC-821C-71B7BB4C7F7F}"/>
              </a:ext>
            </a:extLst>
          </p:cNvPr>
          <p:cNvGrpSpPr/>
          <p:nvPr/>
        </p:nvGrpSpPr>
        <p:grpSpPr>
          <a:xfrm>
            <a:off x="5135739" y="2755548"/>
            <a:ext cx="1005088" cy="292452"/>
            <a:chOff x="370726" y="1938898"/>
            <a:chExt cx="1504280" cy="43770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D82C1BD-0EF2-435B-A345-715E31CAC001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1B70AD1-E061-481A-B67F-E29E04D0E7DF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C78186E-8019-4FDB-AC24-266A8E057507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07CEB2E-854D-4C99-910B-E25036CD7933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B721649-4D53-4224-915B-7C83A86681F7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8359544-8835-4093-A987-68F713972032}"/>
              </a:ext>
            </a:extLst>
          </p:cNvPr>
          <p:cNvGrpSpPr/>
          <p:nvPr/>
        </p:nvGrpSpPr>
        <p:grpSpPr>
          <a:xfrm>
            <a:off x="5821539" y="3352800"/>
            <a:ext cx="1005088" cy="292452"/>
            <a:chOff x="370726" y="1938898"/>
            <a:chExt cx="1504280" cy="437703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A89C5CF3-BC1C-43EA-972F-BB319922CCEA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B55A3E6-09A4-4DB4-8C5F-5085E3E898B0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006E00D-E071-4C9A-B8FE-F8B50744A6E1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8812EAA5-A14B-468C-8F07-568C4BF0F6F2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38191AE-3F5C-44D7-AB92-DC18CDBCFB05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A0B1B29-A502-4502-A568-DF9A10AB93FC}"/>
              </a:ext>
            </a:extLst>
          </p:cNvPr>
          <p:cNvGrpSpPr/>
          <p:nvPr/>
        </p:nvGrpSpPr>
        <p:grpSpPr>
          <a:xfrm>
            <a:off x="7673988" y="5220224"/>
            <a:ext cx="1005088" cy="292452"/>
            <a:chOff x="370726" y="1938898"/>
            <a:chExt cx="1504280" cy="437703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62FB5E8-7CB6-4298-B713-A2C0E9EAFE83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1BC863A-7A3F-4F98-A0C6-EC48BE7BD738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7B9C7003-B860-45DB-ABBD-CDDB207D6B3F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5C7A4FB-C0D9-4550-882C-315A693BB2F9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F9CB534-7C62-4D5F-B7B4-C39B6F70EF22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BF28884-B6BC-4EFE-B228-911F23381C4F}"/>
              </a:ext>
            </a:extLst>
          </p:cNvPr>
          <p:cNvGrpSpPr/>
          <p:nvPr/>
        </p:nvGrpSpPr>
        <p:grpSpPr>
          <a:xfrm>
            <a:off x="3276600" y="2724574"/>
            <a:ext cx="822675" cy="305648"/>
            <a:chOff x="453858" y="3036290"/>
            <a:chExt cx="1178111" cy="437703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F49A969-0BF2-4926-8D56-060041C65694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A621F0D-16CB-46ED-B798-C76BF20C8ED9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7AEEDE3-0E64-4AAF-8888-0DF8DABCA55F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C3A3EF-5FD6-44BD-B39A-940773DCB7FC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B16294EC-7E22-45E7-B9B2-DF5ED1E557DE}"/>
              </a:ext>
            </a:extLst>
          </p:cNvPr>
          <p:cNvGrpSpPr/>
          <p:nvPr/>
        </p:nvGrpSpPr>
        <p:grpSpPr>
          <a:xfrm>
            <a:off x="6994372" y="4564159"/>
            <a:ext cx="1005088" cy="292452"/>
            <a:chOff x="370726" y="1938898"/>
            <a:chExt cx="1504280" cy="437703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072144A-BE4D-423C-9FC5-FD2D427B94CD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B2D1E59-FBA9-4427-A1EC-2452BBD0AA24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F5DD4A9-C5DE-4DE0-8749-ACF9662AD8C9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A07CE7D0-54C3-4D86-8369-25AAE64AAB0F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E9A5244F-E48F-45BD-AED6-A9B14A235DF5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540C715-CD60-4AFF-BBEC-58E09B985F09}"/>
              </a:ext>
            </a:extLst>
          </p:cNvPr>
          <p:cNvGrpSpPr/>
          <p:nvPr/>
        </p:nvGrpSpPr>
        <p:grpSpPr>
          <a:xfrm>
            <a:off x="3582106" y="3339252"/>
            <a:ext cx="822675" cy="305648"/>
            <a:chOff x="453858" y="3036290"/>
            <a:chExt cx="1178111" cy="437703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D81ADB2-FB44-42C6-9F7F-0A675EEEEFD1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A468F40D-E3A3-44CC-ABC2-D8ECCF6F8202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4EBC4F7F-1CA0-4A9F-A51B-8CDC037FD4AB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BB28D8DC-0B77-4AF7-8BC9-1F34D182EC1B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B99D5F4-8BB7-4C07-A566-9BB339E088F4}"/>
              </a:ext>
            </a:extLst>
          </p:cNvPr>
          <p:cNvGrpSpPr/>
          <p:nvPr/>
        </p:nvGrpSpPr>
        <p:grpSpPr>
          <a:xfrm>
            <a:off x="6051425" y="4517869"/>
            <a:ext cx="822675" cy="305648"/>
            <a:chOff x="453858" y="3036290"/>
            <a:chExt cx="1178111" cy="437703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A0A190B9-AD93-49CA-8938-4789FEDE500E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5AEDB19B-C9A4-497E-B961-71B4E09EC49B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D962085B-667B-46F9-9CD0-72B2E735D116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F39749A0-DB2C-46AF-A09B-8C9687D4C5CA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2D99A7A-8D24-4ECE-B774-AD53432E2404}"/>
              </a:ext>
            </a:extLst>
          </p:cNvPr>
          <p:cNvGrpSpPr/>
          <p:nvPr/>
        </p:nvGrpSpPr>
        <p:grpSpPr>
          <a:xfrm>
            <a:off x="5395712" y="3958746"/>
            <a:ext cx="1005088" cy="292452"/>
            <a:chOff x="370726" y="1938898"/>
            <a:chExt cx="1504280" cy="437703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E3F912B-E099-47A0-A10D-9FDB7D33B332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9A1B8FC5-7F7E-4850-91B3-F1CD561B5A73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D4EDE853-F45A-4C6A-8DCC-0E51B948F276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4BC1FD9-E4DB-4AAB-92C3-8B54947D3DE4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D58DA92D-1271-4914-8864-A3AC2A676CDA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45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00" name="Freeform 4">
            <a:extLst>
              <a:ext uri="{FF2B5EF4-FFF2-40B4-BE49-F238E27FC236}">
                <a16:creationId xmlns:a16="http://schemas.microsoft.com/office/drawing/2014/main" id="{7D29F1DE-9419-4DE7-9F76-DBE46B4CF822}"/>
              </a:ext>
            </a:extLst>
          </p:cNvPr>
          <p:cNvSpPr>
            <a:spLocks/>
          </p:cNvSpPr>
          <p:nvPr/>
        </p:nvSpPr>
        <p:spPr bwMode="auto">
          <a:xfrm>
            <a:off x="7456488" y="5503863"/>
            <a:ext cx="841375" cy="271462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D5FB7FB1-043A-439A-BCD3-B2130B496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418" y="5761038"/>
            <a:ext cx="49725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NP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Jill</a:t>
            </a:r>
          </a:p>
        </p:txBody>
      </p:sp>
      <p:sp>
        <p:nvSpPr>
          <p:cNvPr id="29702" name="Text Box 6">
            <a:extLst>
              <a:ext uri="{FF2B5EF4-FFF2-40B4-BE49-F238E27FC236}">
                <a16:creationId xmlns:a16="http://schemas.microsoft.com/office/drawing/2014/main" id="{00A100A5-F167-4964-A5EE-C9067DFC1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4253" y="5775325"/>
            <a:ext cx="64286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V</a:t>
            </a:r>
            <a:endParaRPr kumimoji="0" lang="en-US" altLang="en-US" sz="2000" baseline="-25000" dirty="0"/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love</a:t>
            </a:r>
          </a:p>
        </p:txBody>
      </p:sp>
      <p:sp>
        <p:nvSpPr>
          <p:cNvPr id="29703" name="Text Box 7">
            <a:extLst>
              <a:ext uri="{FF2B5EF4-FFF2-40B4-BE49-F238E27FC236}">
                <a16:creationId xmlns:a16="http://schemas.microsoft.com/office/drawing/2014/main" id="{90878E18-3159-436F-9BBA-67F02A9F6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705" y="5151438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sp>
        <p:nvSpPr>
          <p:cNvPr id="29704" name="Freeform 8">
            <a:extLst>
              <a:ext uri="{FF2B5EF4-FFF2-40B4-BE49-F238E27FC236}">
                <a16:creationId xmlns:a16="http://schemas.microsoft.com/office/drawing/2014/main" id="{3E17CDAF-2E69-4D78-878F-1C45584AAA42}"/>
              </a:ext>
            </a:extLst>
          </p:cNvPr>
          <p:cNvSpPr>
            <a:spLocks/>
          </p:cNvSpPr>
          <p:nvPr/>
        </p:nvSpPr>
        <p:spPr bwMode="auto">
          <a:xfrm>
            <a:off x="6800850" y="4854575"/>
            <a:ext cx="841375" cy="271463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05" name="Text Box 9">
            <a:extLst>
              <a:ext uri="{FF2B5EF4-FFF2-40B4-BE49-F238E27FC236}">
                <a16:creationId xmlns:a16="http://schemas.microsoft.com/office/drawing/2014/main" id="{D5E8A5EE-6CAF-41B0-AACF-98F2180D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3480" y="4500563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sp>
        <p:nvSpPr>
          <p:cNvPr id="29706" name="Text Box 10">
            <a:extLst>
              <a:ext uri="{FF2B5EF4-FFF2-40B4-BE49-F238E27FC236}">
                <a16:creationId xmlns:a16="http://schemas.microsoft.com/office/drawing/2014/main" id="{43FF9203-BFF2-4080-AFC8-FC5E68E6F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463" y="5105400"/>
            <a:ext cx="4079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T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to</a:t>
            </a:r>
            <a:endParaRPr kumimoji="0" lang="en-US" altLang="en-US" sz="2000" baseline="-25000" dirty="0"/>
          </a:p>
        </p:txBody>
      </p:sp>
      <p:sp>
        <p:nvSpPr>
          <p:cNvPr id="29707" name="Freeform 11">
            <a:extLst>
              <a:ext uri="{FF2B5EF4-FFF2-40B4-BE49-F238E27FC236}">
                <a16:creationId xmlns:a16="http://schemas.microsoft.com/office/drawing/2014/main" id="{89DA22C1-6F32-4DAB-B560-94238FAA494E}"/>
              </a:ext>
            </a:extLst>
          </p:cNvPr>
          <p:cNvSpPr>
            <a:spLocks/>
          </p:cNvSpPr>
          <p:nvPr/>
        </p:nvSpPr>
        <p:spPr bwMode="auto">
          <a:xfrm>
            <a:off x="6211888" y="4243388"/>
            <a:ext cx="841375" cy="271462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08" name="Text Box 12">
            <a:extLst>
              <a:ext uri="{FF2B5EF4-FFF2-40B4-BE49-F238E27FC236}">
                <a16:creationId xmlns:a16="http://schemas.microsoft.com/office/drawing/2014/main" id="{3A4BF6AA-6196-4B9B-B49A-881410810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8271" y="3890963"/>
            <a:ext cx="3273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S</a:t>
            </a:r>
            <a:endParaRPr kumimoji="0" lang="en-US" altLang="en-US" sz="2000" baseline="-25000" dirty="0"/>
          </a:p>
        </p:txBody>
      </p:sp>
      <p:sp>
        <p:nvSpPr>
          <p:cNvPr id="29709" name="Text Box 13">
            <a:extLst>
              <a:ext uri="{FF2B5EF4-FFF2-40B4-BE49-F238E27FC236}">
                <a16:creationId xmlns:a16="http://schemas.microsoft.com/office/drawing/2014/main" id="{983148ED-237D-48C2-BA5B-81912A2FC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0223" y="4500563"/>
            <a:ext cx="56618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NP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Joe</a:t>
            </a:r>
            <a:endParaRPr kumimoji="0" lang="en-US" altLang="en-US" sz="2000" baseline="-25000" dirty="0"/>
          </a:p>
        </p:txBody>
      </p:sp>
      <p:sp>
        <p:nvSpPr>
          <p:cNvPr id="29710" name="Freeform 14">
            <a:extLst>
              <a:ext uri="{FF2B5EF4-FFF2-40B4-BE49-F238E27FC236}">
                <a16:creationId xmlns:a16="http://schemas.microsoft.com/office/drawing/2014/main" id="{2C579838-6FAB-4BFD-B29C-E69C39CA9D70}"/>
              </a:ext>
            </a:extLst>
          </p:cNvPr>
          <p:cNvSpPr>
            <a:spLocks/>
          </p:cNvSpPr>
          <p:nvPr/>
        </p:nvSpPr>
        <p:spPr bwMode="auto">
          <a:xfrm>
            <a:off x="5616575" y="3633788"/>
            <a:ext cx="842963" cy="269875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1" name="Text Box 15">
            <a:extLst>
              <a:ext uri="{FF2B5EF4-FFF2-40B4-BE49-F238E27FC236}">
                <a16:creationId xmlns:a16="http://schemas.microsoft.com/office/drawing/2014/main" id="{B1B0FE05-EAC6-4D1C-9B63-093EC98B5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0793" y="3279775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sp>
        <p:nvSpPr>
          <p:cNvPr id="29712" name="Text Box 16">
            <a:extLst>
              <a:ext uri="{FF2B5EF4-FFF2-40B4-BE49-F238E27FC236}">
                <a16:creationId xmlns:a16="http://schemas.microsoft.com/office/drawing/2014/main" id="{FA42B0CB-2D1F-4636-9F88-E60E53F5D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5" y="3890963"/>
            <a:ext cx="7334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want</a:t>
            </a:r>
            <a:endParaRPr kumimoji="0" lang="en-US" altLang="en-US" sz="2000" baseline="-25000" dirty="0"/>
          </a:p>
        </p:txBody>
      </p:sp>
      <p:sp>
        <p:nvSpPr>
          <p:cNvPr id="29713" name="Freeform 17">
            <a:extLst>
              <a:ext uri="{FF2B5EF4-FFF2-40B4-BE49-F238E27FC236}">
                <a16:creationId xmlns:a16="http://schemas.microsoft.com/office/drawing/2014/main" id="{927ABEE3-4AB0-4E86-8415-38021753AE9A}"/>
              </a:ext>
            </a:extLst>
          </p:cNvPr>
          <p:cNvSpPr>
            <a:spLocks/>
          </p:cNvSpPr>
          <p:nvPr/>
        </p:nvSpPr>
        <p:spPr bwMode="auto">
          <a:xfrm>
            <a:off x="4926013" y="3022600"/>
            <a:ext cx="841375" cy="271463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4" name="Text Box 18">
            <a:extLst>
              <a:ext uri="{FF2B5EF4-FFF2-40B4-BE49-F238E27FC236}">
                <a16:creationId xmlns:a16="http://schemas.microsoft.com/office/drawing/2014/main" id="{D2356B85-0BA9-41E0-9B75-A377CFA5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055" y="2668588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sp>
        <p:nvSpPr>
          <p:cNvPr id="29715" name="Text Box 19">
            <a:extLst>
              <a:ext uri="{FF2B5EF4-FFF2-40B4-BE49-F238E27FC236}">
                <a16:creationId xmlns:a16="http://schemas.microsoft.com/office/drawing/2014/main" id="{E6203157-6026-4CB2-9B21-87636CDC8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175" y="3279775"/>
            <a:ext cx="3889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T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-s</a:t>
            </a:r>
            <a:endParaRPr kumimoji="0" lang="en-US" altLang="en-US" sz="2000" baseline="-25000"/>
          </a:p>
        </p:txBody>
      </p:sp>
      <p:grpSp>
        <p:nvGrpSpPr>
          <p:cNvPr id="29716" name="Group 20">
            <a:extLst>
              <a:ext uri="{FF2B5EF4-FFF2-40B4-BE49-F238E27FC236}">
                <a16:creationId xmlns:a16="http://schemas.microsoft.com/office/drawing/2014/main" id="{486D1A8B-A764-48CB-AB05-24E62EF286CC}"/>
              </a:ext>
            </a:extLst>
          </p:cNvPr>
          <p:cNvGrpSpPr>
            <a:grpSpLocks/>
          </p:cNvGrpSpPr>
          <p:nvPr/>
        </p:nvGrpSpPr>
        <p:grpSpPr bwMode="auto">
          <a:xfrm>
            <a:off x="3251200" y="2058988"/>
            <a:ext cx="1925638" cy="1006475"/>
            <a:chOff x="1857" y="672"/>
            <a:chExt cx="741" cy="712"/>
          </a:xfrm>
        </p:grpSpPr>
        <p:sp>
          <p:nvSpPr>
            <p:cNvPr id="29746" name="Freeform 21">
              <a:extLst>
                <a:ext uri="{FF2B5EF4-FFF2-40B4-BE49-F238E27FC236}">
                  <a16:creationId xmlns:a16="http://schemas.microsoft.com/office/drawing/2014/main" id="{D4FECF23-E3BF-425C-A417-D6C2ADAF1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922"/>
              <a:ext cx="624" cy="192"/>
            </a:xfrm>
            <a:custGeom>
              <a:avLst/>
              <a:gdLst>
                <a:gd name="T0" fmla="*/ 0 w 288"/>
                <a:gd name="T1" fmla="*/ 192 h 192"/>
                <a:gd name="T2" fmla="*/ 1541482 w 288"/>
                <a:gd name="T3" fmla="*/ 0 h 192"/>
                <a:gd name="T4" fmla="*/ 308211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192"/>
                  </a:moveTo>
                  <a:lnTo>
                    <a:pt x="144" y="0"/>
                  </a:lnTo>
                  <a:lnTo>
                    <a:pt x="288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47" name="Text Box 22">
              <a:extLst>
                <a:ext uri="{FF2B5EF4-FFF2-40B4-BE49-F238E27FC236}">
                  <a16:creationId xmlns:a16="http://schemas.microsoft.com/office/drawing/2014/main" id="{EFE00136-88B9-4C5C-86D9-BEB4093C5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672"/>
              <a:ext cx="12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S</a:t>
              </a:r>
              <a:endParaRPr kumimoji="0" lang="en-US" altLang="en-US" sz="2000" baseline="-25000" dirty="0"/>
            </a:p>
          </p:txBody>
        </p:sp>
        <p:sp>
          <p:nvSpPr>
            <p:cNvPr id="29748" name="Text Box 23">
              <a:extLst>
                <a:ext uri="{FF2B5EF4-FFF2-40B4-BE49-F238E27FC236}">
                  <a16:creationId xmlns:a16="http://schemas.microsoft.com/office/drawing/2014/main" id="{629E83CC-6DEF-470E-9DC2-44EED340F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" y="1104"/>
              <a:ext cx="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/>
                <a:t>NP</a:t>
              </a:r>
              <a:endParaRPr kumimoji="0" lang="en-US" altLang="en-US" sz="2000" baseline="-25000"/>
            </a:p>
          </p:txBody>
        </p:sp>
      </p:grpSp>
      <p:sp>
        <p:nvSpPr>
          <p:cNvPr id="29717" name="Freeform 24">
            <a:extLst>
              <a:ext uri="{FF2B5EF4-FFF2-40B4-BE49-F238E27FC236}">
                <a16:creationId xmlns:a16="http://schemas.microsoft.com/office/drawing/2014/main" id="{6B7CE9DA-83E0-40F5-B636-D29DCAA25DDC}"/>
              </a:ext>
            </a:extLst>
          </p:cNvPr>
          <p:cNvSpPr>
            <a:spLocks/>
          </p:cNvSpPr>
          <p:nvPr/>
        </p:nvSpPr>
        <p:spPr bwMode="auto">
          <a:xfrm>
            <a:off x="3065463" y="3022600"/>
            <a:ext cx="841375" cy="271463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8" name="Text Box 25">
            <a:extLst>
              <a:ext uri="{FF2B5EF4-FFF2-40B4-BE49-F238E27FC236}">
                <a16:creationId xmlns:a16="http://schemas.microsoft.com/office/drawing/2014/main" id="{AF233618-E971-480C-BB10-B31299AFE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488" y="3279775"/>
            <a:ext cx="8826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N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nation</a:t>
            </a:r>
          </a:p>
        </p:txBody>
      </p:sp>
      <p:sp>
        <p:nvSpPr>
          <p:cNvPr id="29719" name="Text Box 26">
            <a:extLst>
              <a:ext uri="{FF2B5EF4-FFF2-40B4-BE49-F238E27FC236}">
                <a16:creationId xmlns:a16="http://schemas.microsoft.com/office/drawing/2014/main" id="{E3ADE648-C907-49D8-8C5C-BB7217A85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1438" y="3276600"/>
            <a:ext cx="8064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Det</a:t>
            </a:r>
            <a:endParaRPr kumimoji="0" lang="en-US" altLang="en-US" sz="2000" baseline="-25000"/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Every</a:t>
            </a: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Semantics??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2D01F8-56C2-448A-A2C6-E802CAB6A283}"/>
              </a:ext>
            </a:extLst>
          </p:cNvPr>
          <p:cNvCxnSpPr>
            <a:cxnSpLocks/>
          </p:cNvCxnSpPr>
          <p:nvPr/>
        </p:nvCxnSpPr>
        <p:spPr bwMode="auto">
          <a:xfrm flipV="1">
            <a:off x="4419600" y="1828800"/>
            <a:ext cx="375112" cy="306388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2ACEB60-B44C-4F7D-AEBF-73428B857431}"/>
              </a:ext>
            </a:extLst>
          </p:cNvPr>
          <p:cNvSpPr txBox="1"/>
          <p:nvPr/>
        </p:nvSpPr>
        <p:spPr>
          <a:xfrm>
            <a:off x="4720726" y="1447800"/>
            <a:ext cx="1299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+mn-lt"/>
              </a:rPr>
              <a:t>prediction</a:t>
            </a:r>
            <a:endParaRPr lang="en-US" sz="2000" dirty="0">
              <a:solidFill>
                <a:srgbClr val="0070C0"/>
              </a:solidFill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23F2B0-5A49-41BE-8AAD-C056DDF76EF5}"/>
              </a:ext>
            </a:extLst>
          </p:cNvPr>
          <p:cNvGrpSpPr/>
          <p:nvPr/>
        </p:nvGrpSpPr>
        <p:grpSpPr>
          <a:xfrm>
            <a:off x="6096000" y="1452911"/>
            <a:ext cx="1183432" cy="461665"/>
            <a:chOff x="6096000" y="1452911"/>
            <a:chExt cx="1183432" cy="461665"/>
          </a:xfrm>
        </p:grpSpPr>
        <p:sp>
          <p:nvSpPr>
            <p:cNvPr id="41" name="Rectangle: Beveled 40">
              <a:extLst>
                <a:ext uri="{FF2B5EF4-FFF2-40B4-BE49-F238E27FC236}">
                  <a16:creationId xmlns:a16="http://schemas.microsoft.com/office/drawing/2014/main" id="{BABF12F1-17BB-4568-AEF4-F555BA031BD2}"/>
                </a:ext>
              </a:extLst>
            </p:cNvPr>
            <p:cNvSpPr/>
            <p:nvPr/>
          </p:nvSpPr>
          <p:spPr bwMode="auto">
            <a:xfrm>
              <a:off x="6096000" y="1452911"/>
              <a:ext cx="1183432" cy="461665"/>
            </a:xfrm>
            <a:prstGeom prst="bevel">
              <a:avLst/>
            </a:prstGeom>
            <a:solidFill>
              <a:srgbClr val="79C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773E3E6-50EF-4A7A-BAEC-4F96E27E384B}"/>
                </a:ext>
              </a:extLst>
            </p:cNvPr>
            <p:cNvSpPr/>
            <p:nvPr/>
          </p:nvSpPr>
          <p:spPr>
            <a:xfrm rot="16200000" flipH="1" flipV="1">
              <a:off x="7004472" y="1636335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576D427-940A-471F-8A97-6298E99B8D49}"/>
                </a:ext>
              </a:extLst>
            </p:cNvPr>
            <p:cNvSpPr/>
            <p:nvPr/>
          </p:nvSpPr>
          <p:spPr>
            <a:xfrm rot="16200000" flipH="1" flipV="1">
              <a:off x="6649539" y="1636335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6D137EC-B9F5-4F80-9282-11D93C65C325}"/>
                </a:ext>
              </a:extLst>
            </p:cNvPr>
            <p:cNvSpPr/>
            <p:nvPr/>
          </p:nvSpPr>
          <p:spPr>
            <a:xfrm rot="16200000" flipH="1" flipV="1">
              <a:off x="6294606" y="1636335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C2236C4-B528-41F9-B55B-3D5219A05756}"/>
              </a:ext>
            </a:extLst>
          </p:cNvPr>
          <p:cNvGrpSpPr/>
          <p:nvPr/>
        </p:nvGrpSpPr>
        <p:grpSpPr>
          <a:xfrm>
            <a:off x="3540186" y="3990022"/>
            <a:ext cx="858358" cy="243787"/>
            <a:chOff x="2573672" y="5843953"/>
            <a:chExt cx="1541127" cy="437703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A48F8EC-40AF-4A53-B112-39D636C76D1E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CD9C62D-2184-4095-A8B5-E2F096AA99E9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8F0449F-BD66-4B16-8B3F-A9F85B7D546B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E067915-152E-4A7B-964D-E680592A4AB6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288442C-E2DF-406A-B128-362165AA08FB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F9CDA28-C1D9-4A7A-B07F-14FB2CFD393A}"/>
              </a:ext>
            </a:extLst>
          </p:cNvPr>
          <p:cNvGrpSpPr/>
          <p:nvPr/>
        </p:nvGrpSpPr>
        <p:grpSpPr>
          <a:xfrm>
            <a:off x="2554014" y="3993931"/>
            <a:ext cx="858358" cy="243787"/>
            <a:chOff x="2573672" y="5843953"/>
            <a:chExt cx="1541127" cy="437703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50D2363-5A14-4CD3-92AF-CAFEE6A55D22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08C6CF3-C6A0-4EFD-84C2-BC00E50AA7C3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790A388-95C4-45DC-ADC7-3F306C145628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42D43B0-C05F-48FC-8EAB-78C024620A97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CB8FD0E-3993-45FE-BFE1-D036D158BC8D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8BA7331-8B2F-4FD6-B125-F7189DDFB011}"/>
              </a:ext>
            </a:extLst>
          </p:cNvPr>
          <p:cNvGrpSpPr/>
          <p:nvPr/>
        </p:nvGrpSpPr>
        <p:grpSpPr>
          <a:xfrm>
            <a:off x="4480862" y="4002393"/>
            <a:ext cx="858358" cy="243787"/>
            <a:chOff x="2573672" y="5843953"/>
            <a:chExt cx="1541127" cy="437703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D1087A2-4D4A-4299-A9AB-9F88AC853B13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E9C039E-2D52-4ABE-8EFD-D9F9AC4F4026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1FAF031-65E6-4156-BCC8-D1B7C2CFC149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4F8E520-3259-4827-950D-426BB9B1AA00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34419ED-F892-4135-A41D-9CDD60CD7D93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5148E3F-0782-4047-A969-C426141CF9D5}"/>
              </a:ext>
            </a:extLst>
          </p:cNvPr>
          <p:cNvGrpSpPr/>
          <p:nvPr/>
        </p:nvGrpSpPr>
        <p:grpSpPr>
          <a:xfrm>
            <a:off x="5105400" y="4552325"/>
            <a:ext cx="858358" cy="243787"/>
            <a:chOff x="2573672" y="5843953"/>
            <a:chExt cx="1541127" cy="43770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BE63AEA-A059-43CE-8003-2A50F4241689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87744F0-FA4D-45CC-82C7-C593780472EA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7189D6D-ED98-4819-AE04-DFF8FA916610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BB03E56-0755-4B77-9F91-93ECEFAF5384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B10FF15-2FA6-4941-8F76-4C4A06345869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2839318-10EE-4352-AD53-14F7C8504941}"/>
              </a:ext>
            </a:extLst>
          </p:cNvPr>
          <p:cNvGrpSpPr/>
          <p:nvPr/>
        </p:nvGrpSpPr>
        <p:grpSpPr>
          <a:xfrm>
            <a:off x="5715000" y="5182946"/>
            <a:ext cx="858358" cy="243787"/>
            <a:chOff x="2573672" y="5843953"/>
            <a:chExt cx="1541127" cy="437703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F874E21-D9D9-43B4-A04F-83E646B17E34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35E1506-3D35-48EA-940D-F88529C92F21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A86D368-ABFA-4C5C-82DE-EED1537F844B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E56BCA18-6941-4B5B-A03A-1B45488D34EC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59C17D3-4B73-4D8E-9351-28E1642FFFF7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C4F0A2C-FF9F-449B-953F-962D39FD350A}"/>
              </a:ext>
            </a:extLst>
          </p:cNvPr>
          <p:cNvGrpSpPr/>
          <p:nvPr/>
        </p:nvGrpSpPr>
        <p:grpSpPr>
          <a:xfrm>
            <a:off x="6982323" y="6454697"/>
            <a:ext cx="858358" cy="243787"/>
            <a:chOff x="2573672" y="5843953"/>
            <a:chExt cx="1541127" cy="437703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E220955-98EE-41B4-A006-A0BB246AF421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482092F-EC79-4A7D-A67C-F87BBE0B7BFC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7C665D5-8DE3-49F7-85F5-7CC5A09F7F43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AFAB419-E04B-412F-9581-455A020AB970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5CCF881D-1BE7-4261-B4DB-5948722C388D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3AF6663-54FD-4DBC-B733-36AB4E1851E9}"/>
              </a:ext>
            </a:extLst>
          </p:cNvPr>
          <p:cNvGrpSpPr/>
          <p:nvPr/>
        </p:nvGrpSpPr>
        <p:grpSpPr>
          <a:xfrm>
            <a:off x="8085910" y="6454698"/>
            <a:ext cx="858358" cy="243787"/>
            <a:chOff x="2573672" y="5843953"/>
            <a:chExt cx="1541127" cy="437703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3BF16DD-3470-439C-9DA2-B44236662D92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6B8EB32-1F3D-4597-A37D-78E50100668F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A7A7A77-A0ED-4014-95F5-B4D657CBA1CF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DAEF8FF-927C-4B92-8160-59C105F5F04E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0A2118D-4A04-4EBE-96D1-15B9AF7CC105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89CACB-6B8A-4574-990F-F8D1A99D5B22}"/>
              </a:ext>
            </a:extLst>
          </p:cNvPr>
          <p:cNvSpPr txBox="1"/>
          <p:nvPr/>
        </p:nvSpPr>
        <p:spPr>
          <a:xfrm rot="1891468">
            <a:off x="3656398" y="4923771"/>
            <a:ext cx="2191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word embeddings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799E4B5-C42B-43AA-A184-AC94A635328B}"/>
              </a:ext>
            </a:extLst>
          </p:cNvPr>
          <p:cNvSpPr txBox="1"/>
          <p:nvPr/>
        </p:nvSpPr>
        <p:spPr>
          <a:xfrm rot="2149037">
            <a:off x="6006078" y="2942341"/>
            <a:ext cx="28527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multiple hidden layers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0CEFE-AECA-44BF-8249-39950917F85F}"/>
              </a:ext>
            </a:extLst>
          </p:cNvPr>
          <p:cNvSpPr txBox="1"/>
          <p:nvPr/>
        </p:nvSpPr>
        <p:spPr>
          <a:xfrm>
            <a:off x="152400" y="1447800"/>
            <a:ext cx="33224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Embeddings</a:t>
            </a:r>
            <a:r>
              <a:rPr lang="en-US" sz="2000" dirty="0">
                <a:latin typeface="+mn-lt"/>
              </a:rPr>
              <a:t> and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transformations</a:t>
            </a:r>
            <a:r>
              <a:rPr lang="en-US" sz="2000" dirty="0">
                <a:latin typeface="+mn-lt"/>
              </a:rPr>
              <a:t> lead to </a:t>
            </a:r>
            <a:r>
              <a:rPr lang="en-US" sz="2000" dirty="0">
                <a:solidFill>
                  <a:srgbClr val="0070C0"/>
                </a:solidFill>
                <a:latin typeface="+mn-lt"/>
              </a:rPr>
              <a:t>predictions</a:t>
            </a:r>
            <a:r>
              <a:rPr lang="en-US" sz="2000" dirty="0">
                <a:latin typeface="+mn-lt"/>
              </a:rPr>
              <a:t>, and are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all learned by SGD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from </a:t>
            </a:r>
            <a:r>
              <a:rPr lang="en-US" sz="2000" dirty="0">
                <a:solidFill>
                  <a:srgbClr val="0070C0"/>
                </a:solidFill>
                <a:latin typeface="+mn-lt"/>
              </a:rPr>
              <a:t>correct answers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66DE7DD-03EA-4E13-87AC-338678A459D7}"/>
              </a:ext>
            </a:extLst>
          </p:cNvPr>
          <p:cNvSpPr/>
          <p:nvPr/>
        </p:nvSpPr>
        <p:spPr bwMode="auto">
          <a:xfrm rot="16200000">
            <a:off x="-309031" y="4183669"/>
            <a:ext cx="2800089" cy="587177"/>
          </a:xfrm>
          <a:prstGeom prst="right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sp>
        <p:nvSpPr>
          <p:cNvPr id="220" name="Arrow: Right 219">
            <a:extLst>
              <a:ext uri="{FF2B5EF4-FFF2-40B4-BE49-F238E27FC236}">
                <a16:creationId xmlns:a16="http://schemas.microsoft.com/office/drawing/2014/main" id="{853DCD57-41F6-4705-B34E-45A35F29BF9A}"/>
              </a:ext>
            </a:extLst>
          </p:cNvPr>
          <p:cNvSpPr/>
          <p:nvPr/>
        </p:nvSpPr>
        <p:spPr bwMode="auto">
          <a:xfrm rot="5400000">
            <a:off x="685800" y="4230656"/>
            <a:ext cx="2800089" cy="587177"/>
          </a:xfrm>
          <a:prstGeom prst="rightArrow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/>
              <a:t>feedback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B522D77-5956-41C9-8D00-BFFAC7C16FE3}"/>
              </a:ext>
            </a:extLst>
          </p:cNvPr>
          <p:cNvSpPr txBox="1"/>
          <p:nvPr/>
        </p:nvSpPr>
        <p:spPr>
          <a:xfrm>
            <a:off x="1697463" y="5867400"/>
            <a:ext cx="39981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</a:rPr>
              <a:t>Among other things, </a:t>
            </a:r>
            <a:b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</a:rPr>
              <a:t>this learns 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useful </a:t>
            </a:r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</a:rPr>
              <a:t>word embeddings</a:t>
            </a:r>
            <a:b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</a:rPr>
            </a:br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</a:rPr>
              <a:t>(later we’ll use a simpler task for that)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67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9" grpId="0"/>
      <p:bldP spid="16" grpId="0"/>
      <p:bldP spid="18" grpId="0" animBg="1"/>
      <p:bldP spid="220" grpId="0" animBg="1"/>
      <p:bldP spid="18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0BCAC90B-6A39-47F1-82DD-B4B2E254DBC5}"/>
              </a:ext>
            </a:extLst>
          </p:cNvPr>
          <p:cNvGrpSpPr/>
          <p:nvPr/>
        </p:nvGrpSpPr>
        <p:grpSpPr>
          <a:xfrm>
            <a:off x="6496385" y="3946068"/>
            <a:ext cx="1504615" cy="295732"/>
            <a:chOff x="2573672" y="4644249"/>
            <a:chExt cx="2226927" cy="43770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ADFA104-6876-425D-A0F1-EB5C5056206D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ED5A371-47B3-47C8-A3E8-18B65FF1388B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7EB6555-4D15-4421-924A-D46E44068487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A966BE8-5B6B-4728-A547-493ECA0A1AD1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AAC28FA-6306-4E3E-B609-75D0065B4C9B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B716C8F-E30C-4ACB-9732-6257B6A83B38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078E863-9022-4060-92E9-ABAC076015D3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B16294EC-7E22-45E7-B9B2-DF5ED1E557DE}"/>
              </a:ext>
            </a:extLst>
          </p:cNvPr>
          <p:cNvGrpSpPr/>
          <p:nvPr/>
        </p:nvGrpSpPr>
        <p:grpSpPr>
          <a:xfrm>
            <a:off x="6994372" y="4564159"/>
            <a:ext cx="1005088" cy="292452"/>
            <a:chOff x="370726" y="1938898"/>
            <a:chExt cx="1504280" cy="437703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072144A-BE4D-423C-9FC5-FD2D427B94CD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B2D1E59-FBA9-4427-A1EC-2452BBD0AA24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F5DD4A9-C5DE-4DE0-8749-ACF9662AD8C9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A07CE7D0-54C3-4D86-8369-25AAE64AAB0F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E9A5244F-E48F-45BD-AED6-A9B14A235DF5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B99D5F4-8BB7-4C07-A566-9BB339E088F4}"/>
              </a:ext>
            </a:extLst>
          </p:cNvPr>
          <p:cNvGrpSpPr/>
          <p:nvPr/>
        </p:nvGrpSpPr>
        <p:grpSpPr>
          <a:xfrm>
            <a:off x="6051425" y="4517869"/>
            <a:ext cx="822675" cy="305648"/>
            <a:chOff x="453858" y="3036290"/>
            <a:chExt cx="1178111" cy="437703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A0A190B9-AD93-49CA-8938-4789FEDE500E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5AEDB19B-C9A4-497E-B961-71B4E09EC49B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D962085B-667B-46F9-9CD0-72B2E735D116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F39749A0-DB2C-46AF-A09B-8C9687D4C5CA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46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05" name="Text Box 9">
            <a:extLst>
              <a:ext uri="{FF2B5EF4-FFF2-40B4-BE49-F238E27FC236}">
                <a16:creationId xmlns:a16="http://schemas.microsoft.com/office/drawing/2014/main" id="{D5E8A5EE-6CAF-41B0-AACF-98F2180D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3480" y="4500563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sp>
        <p:nvSpPr>
          <p:cNvPr id="29707" name="Freeform 11">
            <a:extLst>
              <a:ext uri="{FF2B5EF4-FFF2-40B4-BE49-F238E27FC236}">
                <a16:creationId xmlns:a16="http://schemas.microsoft.com/office/drawing/2014/main" id="{89DA22C1-6F32-4DAB-B560-94238FAA494E}"/>
              </a:ext>
            </a:extLst>
          </p:cNvPr>
          <p:cNvSpPr>
            <a:spLocks/>
          </p:cNvSpPr>
          <p:nvPr/>
        </p:nvSpPr>
        <p:spPr bwMode="auto">
          <a:xfrm>
            <a:off x="6211888" y="4243388"/>
            <a:ext cx="841375" cy="271462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08" name="Text Box 12">
            <a:extLst>
              <a:ext uri="{FF2B5EF4-FFF2-40B4-BE49-F238E27FC236}">
                <a16:creationId xmlns:a16="http://schemas.microsoft.com/office/drawing/2014/main" id="{3A4BF6AA-6196-4B9B-B49A-881410810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8271" y="3890963"/>
            <a:ext cx="3273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S</a:t>
            </a:r>
            <a:endParaRPr kumimoji="0" lang="en-US" altLang="en-US" sz="2000" baseline="-25000" dirty="0"/>
          </a:p>
        </p:txBody>
      </p:sp>
      <p:sp>
        <p:nvSpPr>
          <p:cNvPr id="29709" name="Text Box 13">
            <a:extLst>
              <a:ext uri="{FF2B5EF4-FFF2-40B4-BE49-F238E27FC236}">
                <a16:creationId xmlns:a16="http://schemas.microsoft.com/office/drawing/2014/main" id="{983148ED-237D-48C2-BA5B-81912A2FC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4688" y="4500563"/>
            <a:ext cx="497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NP</a:t>
            </a: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Semantics?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70CEFE-AECA-44BF-8249-39950917F85F}"/>
              </a:ext>
            </a:extLst>
          </p:cNvPr>
          <p:cNvSpPr txBox="1"/>
          <p:nvPr/>
        </p:nvSpPr>
        <p:spPr>
          <a:xfrm>
            <a:off x="152400" y="1447800"/>
            <a:ext cx="33224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Embeddings</a:t>
            </a:r>
            <a:r>
              <a:rPr lang="en-US" sz="2000" dirty="0">
                <a:latin typeface="+mn-lt"/>
              </a:rPr>
              <a:t> and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transformations</a:t>
            </a:r>
            <a:r>
              <a:rPr lang="en-US" sz="2000" dirty="0">
                <a:latin typeface="+mn-lt"/>
              </a:rPr>
              <a:t> lead to </a:t>
            </a:r>
            <a:r>
              <a:rPr lang="en-US" sz="2000" dirty="0">
                <a:solidFill>
                  <a:srgbClr val="0070C0"/>
                </a:solidFill>
                <a:latin typeface="+mn-lt"/>
              </a:rPr>
              <a:t>predictions</a:t>
            </a:r>
            <a:r>
              <a:rPr lang="en-US" sz="2000" dirty="0">
                <a:latin typeface="+mn-lt"/>
              </a:rPr>
              <a:t>, and are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all learned by backprop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from </a:t>
            </a:r>
            <a:r>
              <a:rPr lang="en-US" sz="2000" dirty="0">
                <a:solidFill>
                  <a:srgbClr val="0070C0"/>
                </a:solidFill>
                <a:latin typeface="+mn-lt"/>
              </a:rPr>
              <a:t>correct answers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690C575-A145-4CAA-B08F-8211888B7A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59293" y="1459780"/>
                <a:ext cx="5832307" cy="2994759"/>
              </a:xfrm>
            </p:spPr>
            <p:txBody>
              <a:bodyPr/>
              <a:lstStyle/>
              <a:p>
                <a:r>
                  <a:rPr lang="en-US" sz="2400" dirty="0"/>
                  <a:t>Each NP’s meaning is a </a:t>
                </a:r>
                <a:r>
                  <a:rPr lang="en-US" sz="2400" dirty="0">
                    <a:sym typeface="Symbol" panose="05050102010706020507" pitchFamily="18" charset="2"/>
                  </a:rPr>
                  <a:t>vector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r>
                  <a:rPr lang="en-US" sz="2000" dirty="0"/>
                  <a:t>a learned representation</a:t>
                </a:r>
              </a:p>
              <a:p>
                <a:pPr lvl="1"/>
                <a:r>
                  <a:rPr lang="en-US" sz="2000" dirty="0"/>
                  <a:t>replaces the </a:t>
                </a:r>
                <a:r>
                  <a:rPr lang="en-US" sz="2000" dirty="0">
                    <a:sym typeface="Symbol" panose="05050102010706020507" pitchFamily="18" charset="2"/>
                  </a:rPr>
                  <a:t>-expression of type “entity”</a:t>
                </a:r>
              </a:p>
              <a:p>
                <a:r>
                  <a:rPr lang="en-US" sz="2400" dirty="0">
                    <a:sym typeface="Symbol" panose="05050102010706020507" pitchFamily="18" charset="2"/>
                  </a:rPr>
                  <a:t>Each VP’s meaning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(“predicate”)</a:t>
                </a:r>
                <a:endParaRPr lang="en-US" sz="2400" b="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Each S’s meaning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400" b="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(“</a:t>
                </a:r>
                <a:r>
                  <a:rPr lang="en-US" sz="1800" dirty="0" err="1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boolean</a:t>
                </a:r>
                <a:r>
                  <a:rPr lang="en-US" sz="1800" dirty="0">
                    <a:solidFill>
                      <a:srgbClr val="000000"/>
                    </a:solidFill>
                    <a:ea typeface="Cambria Math" panose="02040503050406030204" pitchFamily="18" charset="0"/>
                  </a:rPr>
                  <a:t>”)</a:t>
                </a:r>
                <a:endParaRPr lang="en-US" sz="2400" b="0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1800" dirty="0"/>
                  <a:t>(these dimensions are too small </a:t>
                </a:r>
                <a:r>
                  <a:rPr lang="en-US" sz="1800" dirty="0">
                    <a:sym typeface="Wingdings" panose="05000000000000000000" pitchFamily="2" charset="2"/>
                  </a:rPr>
                  <a:t>)</a:t>
                </a:r>
                <a:endParaRPr lang="en-US" sz="1800" dirty="0"/>
              </a:p>
              <a:p>
                <a:endParaRPr lang="en-US" sz="2400" dirty="0">
                  <a:sym typeface="Symbol" panose="05050102010706020507" pitchFamily="18" charset="2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690C575-A145-4CAA-B08F-8211888B7A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59293" y="1459780"/>
                <a:ext cx="5832307" cy="2994759"/>
              </a:xfrm>
              <a:blipFill>
                <a:blip r:embed="rId3"/>
                <a:stretch>
                  <a:fillRect l="-1358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3CB1C9-23B6-4AA1-8E68-E5B414BFE378}"/>
                  </a:ext>
                </a:extLst>
              </p:cNvPr>
              <p:cNvSpPr txBox="1"/>
              <p:nvPr/>
            </p:nvSpPr>
            <p:spPr>
              <a:xfrm>
                <a:off x="1066800" y="4038600"/>
                <a:ext cx="4216539" cy="453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NP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VP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3CB1C9-23B6-4AA1-8E68-E5B414BFE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038600"/>
                <a:ext cx="4216539" cy="453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AB8F82E8-1E0F-4854-9FC4-7F9769A56773}"/>
                  </a:ext>
                </a:extLst>
              </p:cNvPr>
              <p:cNvSpPr txBox="1"/>
              <p:nvPr/>
            </p:nvSpPr>
            <p:spPr>
              <a:xfrm>
                <a:off x="914400" y="4626041"/>
                <a:ext cx="8153400" cy="2032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Transformed affine combination as usual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Remember semantic attachments?</a:t>
                </a:r>
                <a:br>
                  <a:rPr lang="en-US" dirty="0">
                    <a:latin typeface="+mn-lt"/>
                  </a:rPr>
                </a:br>
                <a:r>
                  <a:rPr lang="en-US" dirty="0">
                    <a:latin typeface="+mn-lt"/>
                  </a:rPr>
                  <a:t>          </a:t>
                </a:r>
                <a:r>
                  <a:rPr lang="en-US" dirty="0">
                    <a:solidFill>
                      <a:srgbClr val="000000"/>
                    </a:solidFill>
                    <a:latin typeface="Tahoma"/>
                  </a:rPr>
                  <a:t>S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[</a:t>
                </a:r>
                <a:r>
                  <a:rPr lang="en-US" dirty="0" err="1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sem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=</a:t>
                </a:r>
                <a:r>
                  <a:rPr lang="en-US" dirty="0" err="1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vp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(np)]</a:t>
                </a:r>
                <a:r>
                  <a:rPr lang="en-US" dirty="0">
                    <a:solidFill>
                      <a:srgbClr val="000000"/>
                    </a:solidFill>
                    <a:latin typeface="Tahoma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Tahoma"/>
                    <a:sym typeface="Wingdings" panose="05000000000000000000" pitchFamily="2" charset="2"/>
                  </a:rPr>
                  <a:t> NP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  <a:sym typeface="Wingdings" panose="05000000000000000000" pitchFamily="2" charset="2"/>
                  </a:rPr>
                  <a:t>[</a:t>
                </a:r>
                <a:r>
                  <a:rPr lang="en-US" dirty="0" err="1">
                    <a:solidFill>
                      <a:schemeClr val="accent6">
                        <a:lumMod val="75000"/>
                      </a:schemeClr>
                    </a:solidFill>
                    <a:latin typeface="Tahoma"/>
                    <a:sym typeface="Wingdings" panose="05000000000000000000" pitchFamily="2" charset="2"/>
                  </a:rPr>
                  <a:t>sem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  <a:sym typeface="Wingdings" panose="05000000000000000000" pitchFamily="2" charset="2"/>
                  </a:rPr>
                  <a:t>=</a:t>
                </a:r>
                <a:r>
                  <a:rPr lang="en-US" dirty="0" err="1">
                    <a:solidFill>
                      <a:schemeClr val="accent6">
                        <a:lumMod val="75000"/>
                      </a:schemeClr>
                    </a:solidFill>
                    <a:latin typeface="Tahoma"/>
                    <a:sym typeface="Wingdings" panose="05000000000000000000" pitchFamily="2" charset="2"/>
                  </a:rPr>
                  <a:t>vp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  <a:sym typeface="Wingdings" panose="05000000000000000000" pitchFamily="2" charset="2"/>
                  </a:rPr>
                  <a:t>]</a:t>
                </a:r>
                <a:r>
                  <a:rPr lang="en-US" dirty="0">
                    <a:solidFill>
                      <a:srgbClr val="000000"/>
                    </a:solidFill>
                    <a:latin typeface="Tahoma"/>
                    <a:sym typeface="Wingdings" panose="05000000000000000000" pitchFamily="2" charset="2"/>
                  </a:rPr>
                  <a:t> VP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  <a:sym typeface="Wingdings" panose="05000000000000000000" pitchFamily="2" charset="2"/>
                  </a:rPr>
                  <a:t>[</a:t>
                </a:r>
                <a:r>
                  <a:rPr lang="en-US" dirty="0" err="1">
                    <a:solidFill>
                      <a:schemeClr val="accent6">
                        <a:lumMod val="75000"/>
                      </a:schemeClr>
                    </a:solidFill>
                    <a:latin typeface="Tahoma"/>
                    <a:sym typeface="Wingdings" panose="05000000000000000000" pitchFamily="2" charset="2"/>
                  </a:rPr>
                  <a:t>sem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  <a:sym typeface="Wingdings" panose="05000000000000000000" pitchFamily="2" charset="2"/>
                  </a:rPr>
                  <a:t>=np]</a:t>
                </a:r>
                <a:b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sym typeface="Wingdings" panose="05000000000000000000" pitchFamily="2" charset="2"/>
                  </a:rPr>
                </a:br>
                <a:r>
                  <a:rPr lang="en-US" dirty="0">
                    <a:latin typeface="+mn-lt"/>
                  </a:rPr>
                  <a:t>The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NP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VP</m:t>
                        </m:r>
                      </m:sub>
                    </m:sSub>
                    <m:sSup>
                      <m:sSup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n-lt"/>
                  </a:rPr>
                  <a:t>replaces these … again gives compositional “semantics”</a:t>
                </a:r>
                <a:endParaRPr lang="en-US" sz="1600" dirty="0">
                  <a:latin typeface="+mn-lt"/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  <a:sym typeface="Wingdings" panose="05000000000000000000" pitchFamily="2" charset="2"/>
                  </a:rPr>
                  <a:t>Could generalize to 2 layers: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([1,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NP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VP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NP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VP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sym typeface="Wingdings" panose="05000000000000000000" pitchFamily="2" charset="2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Instead of combining inputs by concatenation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NP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VP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</a:rPr>
                  <a:t>, </a:t>
                </a:r>
                <a:br>
                  <a:rPr lang="en-US" dirty="0">
                    <a:latin typeface="+mn-lt"/>
                  </a:rPr>
                </a:br>
                <a:r>
                  <a:rPr lang="en-US" dirty="0">
                    <a:latin typeface="+mn-lt"/>
                  </a:rPr>
                  <a:t>could try using the outer product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Sup>
                              <m:sSub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NP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AB8F82E8-1E0F-4854-9FC4-7F9769A56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626041"/>
                <a:ext cx="8153400" cy="2032479"/>
              </a:xfrm>
              <a:prstGeom prst="rect">
                <a:avLst/>
              </a:prstGeom>
              <a:blipFill>
                <a:blip r:embed="rId5"/>
                <a:stretch>
                  <a:fillRect l="-299" t="-901" b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90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84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2A377EB-DE81-48B5-A82E-B84225969A78}"/>
              </a:ext>
            </a:extLst>
          </p:cNvPr>
          <p:cNvGrpSpPr/>
          <p:nvPr/>
        </p:nvGrpSpPr>
        <p:grpSpPr>
          <a:xfrm>
            <a:off x="6324600" y="5855608"/>
            <a:ext cx="858358" cy="243787"/>
            <a:chOff x="2573672" y="5843953"/>
            <a:chExt cx="1541127" cy="437703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564A47F-B4FA-417B-8E5C-2434581CFCA5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361FF8E-59A9-4D64-A2CE-513A114F661E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EA3E203-2572-48FD-ABE3-E2F424FA7FE0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2F6EEB1-E98E-44C2-B522-FBC2C7098CCC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3195934-1100-474E-B93C-11B8F32DA50C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F1BB467-CBC9-4D36-9225-7CE3A265C6AA}"/>
              </a:ext>
            </a:extLst>
          </p:cNvPr>
          <p:cNvGrpSpPr/>
          <p:nvPr/>
        </p:nvGrpSpPr>
        <p:grpSpPr>
          <a:xfrm>
            <a:off x="7263643" y="5809363"/>
            <a:ext cx="822675" cy="305648"/>
            <a:chOff x="453858" y="3036290"/>
            <a:chExt cx="1178111" cy="437703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2C31220B-AEA9-41EE-9B30-5C5E0DB1F588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B9C0D79-37E8-4490-88CC-3CE910C2E40D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22333821-F034-404E-A825-AE8FB1728B15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31ABFEC-77F5-4912-A30D-5247FEBE27D0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E9424CE-A91F-4813-BF52-D950D1593A53}"/>
              </a:ext>
            </a:extLst>
          </p:cNvPr>
          <p:cNvGrpSpPr/>
          <p:nvPr/>
        </p:nvGrpSpPr>
        <p:grpSpPr>
          <a:xfrm>
            <a:off x="8176440" y="5809363"/>
            <a:ext cx="822675" cy="305648"/>
            <a:chOff x="453858" y="3036290"/>
            <a:chExt cx="1178111" cy="437703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43D67CE-15C4-4D90-8FC6-2A6F1DE31C17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B5BC7CDE-EBD5-4070-8743-6E34AD324BFA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301D75F-9067-4692-9213-A90CE6B7A30D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5A1B1C3-CB93-4438-ACC4-123B3165D0CE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38291C9-5A20-4DBB-82EB-9D3443B009D5}"/>
              </a:ext>
            </a:extLst>
          </p:cNvPr>
          <p:cNvGrpSpPr/>
          <p:nvPr/>
        </p:nvGrpSpPr>
        <p:grpSpPr>
          <a:xfrm>
            <a:off x="4631988" y="3338731"/>
            <a:ext cx="638298" cy="312082"/>
            <a:chOff x="542222" y="3768726"/>
            <a:chExt cx="806450" cy="437703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02ACC59-A877-4A1C-82D0-E02FAE452E9B}"/>
                </a:ext>
              </a:extLst>
            </p:cNvPr>
            <p:cNvSpPr/>
            <p:nvPr/>
          </p:nvSpPr>
          <p:spPr>
            <a:xfrm rot="16200000" flipH="1" flipV="1">
              <a:off x="726595" y="3584353"/>
              <a:ext cx="437703" cy="8064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0AB11E7-2ABC-4C7B-A19D-292BF11AB000}"/>
                </a:ext>
              </a:extLst>
            </p:cNvPr>
            <p:cNvSpPr/>
            <p:nvPr/>
          </p:nvSpPr>
          <p:spPr>
            <a:xfrm rot="16200000" flipH="1" flipV="1">
              <a:off x="1093599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AF7AF34-A622-46FE-BFCA-966D4695F49D}"/>
                </a:ext>
              </a:extLst>
            </p:cNvPr>
            <p:cNvSpPr/>
            <p:nvPr/>
          </p:nvSpPr>
          <p:spPr>
            <a:xfrm rot="16200000" flipH="1" flipV="1">
              <a:off x="738666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AB9B50DC-BE61-47EE-BBDF-D2C6FBB7C9E7}"/>
              </a:ext>
            </a:extLst>
          </p:cNvPr>
          <p:cNvGrpSpPr/>
          <p:nvPr/>
        </p:nvGrpSpPr>
        <p:grpSpPr>
          <a:xfrm>
            <a:off x="6663283" y="5148824"/>
            <a:ext cx="638298" cy="312082"/>
            <a:chOff x="542222" y="3768726"/>
            <a:chExt cx="806450" cy="437703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7EE588D7-90EC-40DE-9D84-AD1CF8FAB64B}"/>
                </a:ext>
              </a:extLst>
            </p:cNvPr>
            <p:cNvSpPr/>
            <p:nvPr/>
          </p:nvSpPr>
          <p:spPr>
            <a:xfrm rot="16200000" flipH="1" flipV="1">
              <a:off x="726595" y="3584353"/>
              <a:ext cx="437703" cy="8064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5ABDDF86-C842-4D3D-9D75-2315549DC457}"/>
                </a:ext>
              </a:extLst>
            </p:cNvPr>
            <p:cNvSpPr/>
            <p:nvPr/>
          </p:nvSpPr>
          <p:spPr>
            <a:xfrm rot="16200000" flipH="1" flipV="1">
              <a:off x="1093599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15125BCA-2369-4561-891F-B56A5E6B46D2}"/>
                </a:ext>
              </a:extLst>
            </p:cNvPr>
            <p:cNvSpPr/>
            <p:nvPr/>
          </p:nvSpPr>
          <p:spPr>
            <a:xfrm rot="16200000" flipH="1" flipV="1">
              <a:off x="738666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13391EF2-661B-4541-9FB8-FA3909F0A20E}"/>
              </a:ext>
            </a:extLst>
          </p:cNvPr>
          <p:cNvGrpSpPr/>
          <p:nvPr/>
        </p:nvGrpSpPr>
        <p:grpSpPr>
          <a:xfrm>
            <a:off x="2708046" y="3309719"/>
            <a:ext cx="638298" cy="312082"/>
            <a:chOff x="542222" y="3768726"/>
            <a:chExt cx="806450" cy="437703"/>
          </a:xfrm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8C53FC3A-79CB-45F6-8A08-0CE8B4EDE5D1}"/>
                </a:ext>
              </a:extLst>
            </p:cNvPr>
            <p:cNvSpPr/>
            <p:nvPr/>
          </p:nvSpPr>
          <p:spPr>
            <a:xfrm rot="16200000" flipH="1" flipV="1">
              <a:off x="726595" y="3584353"/>
              <a:ext cx="437703" cy="8064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1BE3B743-A9A2-4668-B6B4-A8AC33E40D9E}"/>
                </a:ext>
              </a:extLst>
            </p:cNvPr>
            <p:cNvSpPr/>
            <p:nvPr/>
          </p:nvSpPr>
          <p:spPr>
            <a:xfrm rot="16200000" flipH="1" flipV="1">
              <a:off x="1093599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73AB8BF9-2BF4-44C4-83D3-F7899632179B}"/>
                </a:ext>
              </a:extLst>
            </p:cNvPr>
            <p:cNvSpPr/>
            <p:nvPr/>
          </p:nvSpPr>
          <p:spPr>
            <a:xfrm rot="16200000" flipH="1" flipV="1">
              <a:off x="738666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8DEFB8-BAC7-4CF3-A6A8-B739E5285778}"/>
              </a:ext>
            </a:extLst>
          </p:cNvPr>
          <p:cNvGrpSpPr/>
          <p:nvPr/>
        </p:nvGrpSpPr>
        <p:grpSpPr>
          <a:xfrm>
            <a:off x="4191000" y="2133600"/>
            <a:ext cx="1504615" cy="295732"/>
            <a:chOff x="2573672" y="4644249"/>
            <a:chExt cx="2226927" cy="4377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53C919-F142-42CE-BB2D-E90886A48C41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842E6A-6DBF-4A0D-9CA7-0CEB6D11CA97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159ADD-CA19-4151-9A5A-13F6E48FFACE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281BBC3-A2CF-4190-8A98-1F266ADE1918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E21280-49C3-4AC4-9DB0-07EAA515B4D4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071D76-B77B-4A72-9540-279B53B7F0DB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4D8DDCF-A0E9-440A-A61C-F6DD7441EB50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BCAC90B-6A39-47F1-82DD-B4B2E254DBC5}"/>
              </a:ext>
            </a:extLst>
          </p:cNvPr>
          <p:cNvGrpSpPr/>
          <p:nvPr/>
        </p:nvGrpSpPr>
        <p:grpSpPr>
          <a:xfrm>
            <a:off x="6496385" y="3946068"/>
            <a:ext cx="1504615" cy="295732"/>
            <a:chOff x="2573672" y="4644249"/>
            <a:chExt cx="2226927" cy="43770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ADFA104-6876-425D-A0F1-EB5C5056206D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ED5A371-47B3-47C8-A3E8-18B65FF1388B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7EB6555-4D15-4421-924A-D46E44068487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A966BE8-5B6B-4728-A547-493ECA0A1AD1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AAC28FA-6306-4E3E-B609-75D0065B4C9B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B716C8F-E30C-4ACB-9732-6257B6A83B38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078E863-9022-4060-92E9-ABAC076015D3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826B06D-C8EA-43AC-821C-71B7BB4C7F7F}"/>
              </a:ext>
            </a:extLst>
          </p:cNvPr>
          <p:cNvGrpSpPr/>
          <p:nvPr/>
        </p:nvGrpSpPr>
        <p:grpSpPr>
          <a:xfrm>
            <a:off x="5135739" y="2755548"/>
            <a:ext cx="1005088" cy="292452"/>
            <a:chOff x="370726" y="1938898"/>
            <a:chExt cx="1504280" cy="43770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D82C1BD-0EF2-435B-A345-715E31CAC001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1B70AD1-E061-481A-B67F-E29E04D0E7DF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C78186E-8019-4FDB-AC24-266A8E057507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07CEB2E-854D-4C99-910B-E25036CD7933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B721649-4D53-4224-915B-7C83A86681F7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8359544-8835-4093-A987-68F713972032}"/>
              </a:ext>
            </a:extLst>
          </p:cNvPr>
          <p:cNvGrpSpPr/>
          <p:nvPr/>
        </p:nvGrpSpPr>
        <p:grpSpPr>
          <a:xfrm>
            <a:off x="5821539" y="3352800"/>
            <a:ext cx="1005088" cy="292452"/>
            <a:chOff x="370726" y="1938898"/>
            <a:chExt cx="1504280" cy="437703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A89C5CF3-BC1C-43EA-972F-BB319922CCEA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B55A3E6-09A4-4DB4-8C5F-5085E3E898B0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006E00D-E071-4C9A-B8FE-F8B50744A6E1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8812EAA5-A14B-468C-8F07-568C4BF0F6F2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38191AE-3F5C-44D7-AB92-DC18CDBCFB05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A0B1B29-A502-4502-A568-DF9A10AB93FC}"/>
              </a:ext>
            </a:extLst>
          </p:cNvPr>
          <p:cNvGrpSpPr/>
          <p:nvPr/>
        </p:nvGrpSpPr>
        <p:grpSpPr>
          <a:xfrm>
            <a:off x="7673988" y="5220224"/>
            <a:ext cx="1005088" cy="292452"/>
            <a:chOff x="370726" y="1938898"/>
            <a:chExt cx="1504280" cy="437703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62FB5E8-7CB6-4298-B713-A2C0E9EAFE83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1BC863A-7A3F-4F98-A0C6-EC48BE7BD738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7B9C7003-B860-45DB-ABBD-CDDB207D6B3F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5C7A4FB-C0D9-4550-882C-315A693BB2F9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F9CB534-7C62-4D5F-B7B4-C39B6F70EF22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BF28884-B6BC-4EFE-B228-911F23381C4F}"/>
              </a:ext>
            </a:extLst>
          </p:cNvPr>
          <p:cNvGrpSpPr/>
          <p:nvPr/>
        </p:nvGrpSpPr>
        <p:grpSpPr>
          <a:xfrm>
            <a:off x="3276600" y="2724574"/>
            <a:ext cx="822675" cy="305648"/>
            <a:chOff x="453858" y="3036290"/>
            <a:chExt cx="1178111" cy="437703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F49A969-0BF2-4926-8D56-060041C65694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A621F0D-16CB-46ED-B798-C76BF20C8ED9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7AEEDE3-0E64-4AAF-8888-0DF8DABCA55F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C3A3EF-5FD6-44BD-B39A-940773DCB7FC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B16294EC-7E22-45E7-B9B2-DF5ED1E557DE}"/>
              </a:ext>
            </a:extLst>
          </p:cNvPr>
          <p:cNvGrpSpPr/>
          <p:nvPr/>
        </p:nvGrpSpPr>
        <p:grpSpPr>
          <a:xfrm>
            <a:off x="6994372" y="4564159"/>
            <a:ext cx="1005088" cy="292452"/>
            <a:chOff x="370726" y="1938898"/>
            <a:chExt cx="1504280" cy="437703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072144A-BE4D-423C-9FC5-FD2D427B94CD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B2D1E59-FBA9-4427-A1EC-2452BBD0AA24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F5DD4A9-C5DE-4DE0-8749-ACF9662AD8C9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A07CE7D0-54C3-4D86-8369-25AAE64AAB0F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E9A5244F-E48F-45BD-AED6-A9B14A235DF5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540C715-CD60-4AFF-BBEC-58E09B985F09}"/>
              </a:ext>
            </a:extLst>
          </p:cNvPr>
          <p:cNvGrpSpPr/>
          <p:nvPr/>
        </p:nvGrpSpPr>
        <p:grpSpPr>
          <a:xfrm>
            <a:off x="3582106" y="3339252"/>
            <a:ext cx="822675" cy="305648"/>
            <a:chOff x="453858" y="3036290"/>
            <a:chExt cx="1178111" cy="437703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D81ADB2-FB44-42C6-9F7F-0A675EEEEFD1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A468F40D-E3A3-44CC-ABC2-D8ECCF6F8202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4EBC4F7F-1CA0-4A9F-A51B-8CDC037FD4AB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BB28D8DC-0B77-4AF7-8BC9-1F34D182EC1B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B99D5F4-8BB7-4C07-A566-9BB339E088F4}"/>
              </a:ext>
            </a:extLst>
          </p:cNvPr>
          <p:cNvGrpSpPr/>
          <p:nvPr/>
        </p:nvGrpSpPr>
        <p:grpSpPr>
          <a:xfrm>
            <a:off x="6051425" y="4517869"/>
            <a:ext cx="822675" cy="305648"/>
            <a:chOff x="453858" y="3036290"/>
            <a:chExt cx="1178111" cy="437703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A0A190B9-AD93-49CA-8938-4789FEDE500E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5AEDB19B-C9A4-497E-B961-71B4E09EC49B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D962085B-667B-46F9-9CD0-72B2E735D116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F39749A0-DB2C-46AF-A09B-8C9687D4C5CA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2D99A7A-8D24-4ECE-B774-AD53432E2404}"/>
              </a:ext>
            </a:extLst>
          </p:cNvPr>
          <p:cNvGrpSpPr/>
          <p:nvPr/>
        </p:nvGrpSpPr>
        <p:grpSpPr>
          <a:xfrm>
            <a:off x="5395712" y="3958746"/>
            <a:ext cx="1005088" cy="292452"/>
            <a:chOff x="370726" y="1938898"/>
            <a:chExt cx="1504280" cy="437703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E3F912B-E099-47A0-A10D-9FDB7D33B332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9A1B8FC5-7F7E-4850-91B3-F1CD561B5A73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D4EDE853-F45A-4C6A-8DCC-0E51B948F276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4BC1FD9-E4DB-4AAB-92C3-8B54947D3DE4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D58DA92D-1271-4914-8864-A3AC2A676CDA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47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00" name="Freeform 4">
            <a:extLst>
              <a:ext uri="{FF2B5EF4-FFF2-40B4-BE49-F238E27FC236}">
                <a16:creationId xmlns:a16="http://schemas.microsoft.com/office/drawing/2014/main" id="{7D29F1DE-9419-4DE7-9F76-DBE46B4CF822}"/>
              </a:ext>
            </a:extLst>
          </p:cNvPr>
          <p:cNvSpPr>
            <a:spLocks/>
          </p:cNvSpPr>
          <p:nvPr/>
        </p:nvSpPr>
        <p:spPr bwMode="auto">
          <a:xfrm>
            <a:off x="7456488" y="5503863"/>
            <a:ext cx="841375" cy="271462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D5FB7FB1-043A-439A-BCD3-B2130B496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418" y="5761038"/>
            <a:ext cx="49725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NP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Jill</a:t>
            </a:r>
          </a:p>
        </p:txBody>
      </p:sp>
      <p:sp>
        <p:nvSpPr>
          <p:cNvPr id="29702" name="Text Box 6">
            <a:extLst>
              <a:ext uri="{FF2B5EF4-FFF2-40B4-BE49-F238E27FC236}">
                <a16:creationId xmlns:a16="http://schemas.microsoft.com/office/drawing/2014/main" id="{00A100A5-F167-4964-A5EE-C9067DFC1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4253" y="5775325"/>
            <a:ext cx="64286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V</a:t>
            </a:r>
            <a:endParaRPr kumimoji="0" lang="en-US" altLang="en-US" sz="2000" baseline="-25000" dirty="0"/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love</a:t>
            </a:r>
          </a:p>
        </p:txBody>
      </p:sp>
      <p:sp>
        <p:nvSpPr>
          <p:cNvPr id="29703" name="Text Box 7">
            <a:extLst>
              <a:ext uri="{FF2B5EF4-FFF2-40B4-BE49-F238E27FC236}">
                <a16:creationId xmlns:a16="http://schemas.microsoft.com/office/drawing/2014/main" id="{90878E18-3159-436F-9BBA-67F02A9F6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705" y="5151438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sp>
        <p:nvSpPr>
          <p:cNvPr id="29704" name="Freeform 8">
            <a:extLst>
              <a:ext uri="{FF2B5EF4-FFF2-40B4-BE49-F238E27FC236}">
                <a16:creationId xmlns:a16="http://schemas.microsoft.com/office/drawing/2014/main" id="{3E17CDAF-2E69-4D78-878F-1C45584AAA42}"/>
              </a:ext>
            </a:extLst>
          </p:cNvPr>
          <p:cNvSpPr>
            <a:spLocks/>
          </p:cNvSpPr>
          <p:nvPr/>
        </p:nvSpPr>
        <p:spPr bwMode="auto">
          <a:xfrm>
            <a:off x="6800850" y="4854575"/>
            <a:ext cx="841375" cy="271463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05" name="Text Box 9">
            <a:extLst>
              <a:ext uri="{FF2B5EF4-FFF2-40B4-BE49-F238E27FC236}">
                <a16:creationId xmlns:a16="http://schemas.microsoft.com/office/drawing/2014/main" id="{D5E8A5EE-6CAF-41B0-AACF-98F2180D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3480" y="4500563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sp>
        <p:nvSpPr>
          <p:cNvPr id="29706" name="Text Box 10">
            <a:extLst>
              <a:ext uri="{FF2B5EF4-FFF2-40B4-BE49-F238E27FC236}">
                <a16:creationId xmlns:a16="http://schemas.microsoft.com/office/drawing/2014/main" id="{43FF9203-BFF2-4080-AFC8-FC5E68E6F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463" y="5105400"/>
            <a:ext cx="4079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T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to</a:t>
            </a:r>
            <a:endParaRPr kumimoji="0" lang="en-US" altLang="en-US" sz="2000" baseline="-25000" dirty="0"/>
          </a:p>
        </p:txBody>
      </p:sp>
      <p:sp>
        <p:nvSpPr>
          <p:cNvPr id="29707" name="Freeform 11">
            <a:extLst>
              <a:ext uri="{FF2B5EF4-FFF2-40B4-BE49-F238E27FC236}">
                <a16:creationId xmlns:a16="http://schemas.microsoft.com/office/drawing/2014/main" id="{89DA22C1-6F32-4DAB-B560-94238FAA494E}"/>
              </a:ext>
            </a:extLst>
          </p:cNvPr>
          <p:cNvSpPr>
            <a:spLocks/>
          </p:cNvSpPr>
          <p:nvPr/>
        </p:nvSpPr>
        <p:spPr bwMode="auto">
          <a:xfrm>
            <a:off x="6211888" y="4243388"/>
            <a:ext cx="841375" cy="271462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08" name="Text Box 12">
            <a:extLst>
              <a:ext uri="{FF2B5EF4-FFF2-40B4-BE49-F238E27FC236}">
                <a16:creationId xmlns:a16="http://schemas.microsoft.com/office/drawing/2014/main" id="{3A4BF6AA-6196-4B9B-B49A-881410810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8271" y="3890963"/>
            <a:ext cx="3273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S</a:t>
            </a:r>
            <a:endParaRPr kumimoji="0" lang="en-US" altLang="en-US" sz="2000" baseline="-25000" dirty="0"/>
          </a:p>
        </p:txBody>
      </p:sp>
      <p:sp>
        <p:nvSpPr>
          <p:cNvPr id="29709" name="Text Box 13">
            <a:extLst>
              <a:ext uri="{FF2B5EF4-FFF2-40B4-BE49-F238E27FC236}">
                <a16:creationId xmlns:a16="http://schemas.microsoft.com/office/drawing/2014/main" id="{983148ED-237D-48C2-BA5B-81912A2FC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0223" y="4500563"/>
            <a:ext cx="56618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NP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Joe</a:t>
            </a:r>
            <a:endParaRPr kumimoji="0" lang="en-US" altLang="en-US" sz="2000" baseline="-25000" dirty="0"/>
          </a:p>
        </p:txBody>
      </p:sp>
      <p:sp>
        <p:nvSpPr>
          <p:cNvPr id="29710" name="Freeform 14">
            <a:extLst>
              <a:ext uri="{FF2B5EF4-FFF2-40B4-BE49-F238E27FC236}">
                <a16:creationId xmlns:a16="http://schemas.microsoft.com/office/drawing/2014/main" id="{2C579838-6FAB-4BFD-B29C-E69C39CA9D70}"/>
              </a:ext>
            </a:extLst>
          </p:cNvPr>
          <p:cNvSpPr>
            <a:spLocks/>
          </p:cNvSpPr>
          <p:nvPr/>
        </p:nvSpPr>
        <p:spPr bwMode="auto">
          <a:xfrm>
            <a:off x="5616575" y="3633788"/>
            <a:ext cx="842963" cy="269875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1" name="Text Box 15">
            <a:extLst>
              <a:ext uri="{FF2B5EF4-FFF2-40B4-BE49-F238E27FC236}">
                <a16:creationId xmlns:a16="http://schemas.microsoft.com/office/drawing/2014/main" id="{B1B0FE05-EAC6-4D1C-9B63-093EC98B5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0793" y="3279775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sp>
        <p:nvSpPr>
          <p:cNvPr id="29712" name="Text Box 16">
            <a:extLst>
              <a:ext uri="{FF2B5EF4-FFF2-40B4-BE49-F238E27FC236}">
                <a16:creationId xmlns:a16="http://schemas.microsoft.com/office/drawing/2014/main" id="{FA42B0CB-2D1F-4636-9F88-E60E53F5D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5" y="3890963"/>
            <a:ext cx="7334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want</a:t>
            </a:r>
            <a:endParaRPr kumimoji="0" lang="en-US" altLang="en-US" sz="2000" baseline="-25000" dirty="0"/>
          </a:p>
        </p:txBody>
      </p:sp>
      <p:sp>
        <p:nvSpPr>
          <p:cNvPr id="29713" name="Freeform 17">
            <a:extLst>
              <a:ext uri="{FF2B5EF4-FFF2-40B4-BE49-F238E27FC236}">
                <a16:creationId xmlns:a16="http://schemas.microsoft.com/office/drawing/2014/main" id="{927ABEE3-4AB0-4E86-8415-38021753AE9A}"/>
              </a:ext>
            </a:extLst>
          </p:cNvPr>
          <p:cNvSpPr>
            <a:spLocks/>
          </p:cNvSpPr>
          <p:nvPr/>
        </p:nvSpPr>
        <p:spPr bwMode="auto">
          <a:xfrm>
            <a:off x="4926013" y="3022600"/>
            <a:ext cx="841375" cy="271463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4" name="Text Box 18">
            <a:extLst>
              <a:ext uri="{FF2B5EF4-FFF2-40B4-BE49-F238E27FC236}">
                <a16:creationId xmlns:a16="http://schemas.microsoft.com/office/drawing/2014/main" id="{D2356B85-0BA9-41E0-9B75-A377CFA5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055" y="2668588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sp>
        <p:nvSpPr>
          <p:cNvPr id="29715" name="Text Box 19">
            <a:extLst>
              <a:ext uri="{FF2B5EF4-FFF2-40B4-BE49-F238E27FC236}">
                <a16:creationId xmlns:a16="http://schemas.microsoft.com/office/drawing/2014/main" id="{E6203157-6026-4CB2-9B21-87636CDC8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175" y="3279775"/>
            <a:ext cx="3889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T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-s</a:t>
            </a:r>
            <a:endParaRPr kumimoji="0" lang="en-US" altLang="en-US" sz="2000" baseline="-25000"/>
          </a:p>
        </p:txBody>
      </p:sp>
      <p:grpSp>
        <p:nvGrpSpPr>
          <p:cNvPr id="29716" name="Group 20">
            <a:extLst>
              <a:ext uri="{FF2B5EF4-FFF2-40B4-BE49-F238E27FC236}">
                <a16:creationId xmlns:a16="http://schemas.microsoft.com/office/drawing/2014/main" id="{486D1A8B-A764-48CB-AB05-24E62EF286CC}"/>
              </a:ext>
            </a:extLst>
          </p:cNvPr>
          <p:cNvGrpSpPr>
            <a:grpSpLocks/>
          </p:cNvGrpSpPr>
          <p:nvPr/>
        </p:nvGrpSpPr>
        <p:grpSpPr bwMode="auto">
          <a:xfrm>
            <a:off x="3251200" y="2058988"/>
            <a:ext cx="1925638" cy="1006475"/>
            <a:chOff x="1857" y="672"/>
            <a:chExt cx="741" cy="712"/>
          </a:xfrm>
        </p:grpSpPr>
        <p:sp>
          <p:nvSpPr>
            <p:cNvPr id="29746" name="Freeform 21">
              <a:extLst>
                <a:ext uri="{FF2B5EF4-FFF2-40B4-BE49-F238E27FC236}">
                  <a16:creationId xmlns:a16="http://schemas.microsoft.com/office/drawing/2014/main" id="{D4FECF23-E3BF-425C-A417-D6C2ADAF1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922"/>
              <a:ext cx="624" cy="192"/>
            </a:xfrm>
            <a:custGeom>
              <a:avLst/>
              <a:gdLst>
                <a:gd name="T0" fmla="*/ 0 w 288"/>
                <a:gd name="T1" fmla="*/ 192 h 192"/>
                <a:gd name="T2" fmla="*/ 1541482 w 288"/>
                <a:gd name="T3" fmla="*/ 0 h 192"/>
                <a:gd name="T4" fmla="*/ 308211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192"/>
                  </a:moveTo>
                  <a:lnTo>
                    <a:pt x="144" y="0"/>
                  </a:lnTo>
                  <a:lnTo>
                    <a:pt x="288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47" name="Text Box 22">
              <a:extLst>
                <a:ext uri="{FF2B5EF4-FFF2-40B4-BE49-F238E27FC236}">
                  <a16:creationId xmlns:a16="http://schemas.microsoft.com/office/drawing/2014/main" id="{EFE00136-88B9-4C5C-86D9-BEB4093C5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672"/>
              <a:ext cx="12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S</a:t>
              </a:r>
              <a:endParaRPr kumimoji="0" lang="en-US" altLang="en-US" sz="2000" baseline="-25000" dirty="0"/>
            </a:p>
          </p:txBody>
        </p:sp>
        <p:sp>
          <p:nvSpPr>
            <p:cNvPr id="29748" name="Text Box 23">
              <a:extLst>
                <a:ext uri="{FF2B5EF4-FFF2-40B4-BE49-F238E27FC236}">
                  <a16:creationId xmlns:a16="http://schemas.microsoft.com/office/drawing/2014/main" id="{629E83CC-6DEF-470E-9DC2-44EED340F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" y="1104"/>
              <a:ext cx="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/>
                <a:t>NP</a:t>
              </a:r>
              <a:endParaRPr kumimoji="0" lang="en-US" altLang="en-US" sz="2000" baseline="-25000"/>
            </a:p>
          </p:txBody>
        </p:sp>
      </p:grpSp>
      <p:sp>
        <p:nvSpPr>
          <p:cNvPr id="29717" name="Freeform 24">
            <a:extLst>
              <a:ext uri="{FF2B5EF4-FFF2-40B4-BE49-F238E27FC236}">
                <a16:creationId xmlns:a16="http://schemas.microsoft.com/office/drawing/2014/main" id="{6B7CE9DA-83E0-40F5-B636-D29DCAA25DDC}"/>
              </a:ext>
            </a:extLst>
          </p:cNvPr>
          <p:cNvSpPr>
            <a:spLocks/>
          </p:cNvSpPr>
          <p:nvPr/>
        </p:nvSpPr>
        <p:spPr bwMode="auto">
          <a:xfrm>
            <a:off x="3065463" y="3022600"/>
            <a:ext cx="841375" cy="271463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8" name="Text Box 25">
            <a:extLst>
              <a:ext uri="{FF2B5EF4-FFF2-40B4-BE49-F238E27FC236}">
                <a16:creationId xmlns:a16="http://schemas.microsoft.com/office/drawing/2014/main" id="{AF233618-E971-480C-BB10-B31299AFE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488" y="3279775"/>
            <a:ext cx="8826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N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nation</a:t>
            </a:r>
          </a:p>
        </p:txBody>
      </p:sp>
      <p:sp>
        <p:nvSpPr>
          <p:cNvPr id="29719" name="Text Box 26">
            <a:extLst>
              <a:ext uri="{FF2B5EF4-FFF2-40B4-BE49-F238E27FC236}">
                <a16:creationId xmlns:a16="http://schemas.microsoft.com/office/drawing/2014/main" id="{E3ADE648-C907-49D8-8C5C-BB7217A85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1438" y="3276600"/>
            <a:ext cx="8064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Det</a:t>
            </a:r>
            <a:endParaRPr kumimoji="0" lang="en-US" altLang="en-US" sz="2000" baseline="-25000" dirty="0"/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Every</a:t>
            </a: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What are we </a:t>
            </a:r>
            <a:r>
              <a:rPr lang="en-US" altLang="en-US" dirty="0">
                <a:solidFill>
                  <a:srgbClr val="0070C0"/>
                </a:solidFill>
                <a:latin typeface="Arial Black" panose="020B0A04020102020204" pitchFamily="34" charset="0"/>
              </a:rPr>
              <a:t>predicting</a:t>
            </a: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, though?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2D01F8-56C2-448A-A2C6-E802CAB6A283}"/>
              </a:ext>
            </a:extLst>
          </p:cNvPr>
          <p:cNvCxnSpPr>
            <a:cxnSpLocks/>
          </p:cNvCxnSpPr>
          <p:nvPr/>
        </p:nvCxnSpPr>
        <p:spPr bwMode="auto">
          <a:xfrm flipV="1">
            <a:off x="4419600" y="1828800"/>
            <a:ext cx="375112" cy="306388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2ACEB60-B44C-4F7D-AEBF-73428B857431}"/>
              </a:ext>
            </a:extLst>
          </p:cNvPr>
          <p:cNvSpPr txBox="1"/>
          <p:nvPr/>
        </p:nvSpPr>
        <p:spPr>
          <a:xfrm>
            <a:off x="4720726" y="1447800"/>
            <a:ext cx="1299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+mn-lt"/>
              </a:rPr>
              <a:t>prediction</a:t>
            </a:r>
            <a:endParaRPr lang="en-US" sz="2000" dirty="0">
              <a:solidFill>
                <a:srgbClr val="0070C0"/>
              </a:solidFill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23F2B0-5A49-41BE-8AAD-C056DDF76EF5}"/>
              </a:ext>
            </a:extLst>
          </p:cNvPr>
          <p:cNvGrpSpPr/>
          <p:nvPr/>
        </p:nvGrpSpPr>
        <p:grpSpPr>
          <a:xfrm>
            <a:off x="6096000" y="1452911"/>
            <a:ext cx="1183432" cy="461665"/>
            <a:chOff x="6096000" y="1452911"/>
            <a:chExt cx="1183432" cy="461665"/>
          </a:xfrm>
        </p:grpSpPr>
        <p:sp>
          <p:nvSpPr>
            <p:cNvPr id="41" name="Rectangle: Beveled 40">
              <a:extLst>
                <a:ext uri="{FF2B5EF4-FFF2-40B4-BE49-F238E27FC236}">
                  <a16:creationId xmlns:a16="http://schemas.microsoft.com/office/drawing/2014/main" id="{BABF12F1-17BB-4568-AEF4-F555BA031BD2}"/>
                </a:ext>
              </a:extLst>
            </p:cNvPr>
            <p:cNvSpPr/>
            <p:nvPr/>
          </p:nvSpPr>
          <p:spPr bwMode="auto">
            <a:xfrm>
              <a:off x="6096000" y="1452911"/>
              <a:ext cx="1183432" cy="461665"/>
            </a:xfrm>
            <a:prstGeom prst="bevel">
              <a:avLst/>
            </a:prstGeom>
            <a:solidFill>
              <a:srgbClr val="79C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773E3E6-50EF-4A7A-BAEC-4F96E27E384B}"/>
                </a:ext>
              </a:extLst>
            </p:cNvPr>
            <p:cNvSpPr/>
            <p:nvPr/>
          </p:nvSpPr>
          <p:spPr>
            <a:xfrm rot="16200000" flipH="1" flipV="1">
              <a:off x="7004472" y="1636335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576D427-940A-471F-8A97-6298E99B8D49}"/>
                </a:ext>
              </a:extLst>
            </p:cNvPr>
            <p:cNvSpPr/>
            <p:nvPr/>
          </p:nvSpPr>
          <p:spPr>
            <a:xfrm rot="16200000" flipH="1" flipV="1">
              <a:off x="6649539" y="1636335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6D137EC-B9F5-4F80-9282-11D93C65C325}"/>
                </a:ext>
              </a:extLst>
            </p:cNvPr>
            <p:cNvSpPr/>
            <p:nvPr/>
          </p:nvSpPr>
          <p:spPr>
            <a:xfrm rot="16200000" flipH="1" flipV="1">
              <a:off x="6294606" y="1636335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C2236C4-B528-41F9-B55B-3D5219A05756}"/>
              </a:ext>
            </a:extLst>
          </p:cNvPr>
          <p:cNvGrpSpPr/>
          <p:nvPr/>
        </p:nvGrpSpPr>
        <p:grpSpPr>
          <a:xfrm>
            <a:off x="3540186" y="3990022"/>
            <a:ext cx="858358" cy="243787"/>
            <a:chOff x="2573672" y="5843953"/>
            <a:chExt cx="1541127" cy="437703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A48F8EC-40AF-4A53-B112-39D636C76D1E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CD9C62D-2184-4095-A8B5-E2F096AA99E9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8F0449F-BD66-4B16-8B3F-A9F85B7D546B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E067915-152E-4A7B-964D-E680592A4AB6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288442C-E2DF-406A-B128-362165AA08FB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F9CDA28-C1D9-4A7A-B07F-14FB2CFD393A}"/>
              </a:ext>
            </a:extLst>
          </p:cNvPr>
          <p:cNvGrpSpPr/>
          <p:nvPr/>
        </p:nvGrpSpPr>
        <p:grpSpPr>
          <a:xfrm>
            <a:off x="2554014" y="3993931"/>
            <a:ext cx="858358" cy="243787"/>
            <a:chOff x="2573672" y="5843953"/>
            <a:chExt cx="1541127" cy="437703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50D2363-5A14-4CD3-92AF-CAFEE6A55D22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08C6CF3-C6A0-4EFD-84C2-BC00E50AA7C3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790A388-95C4-45DC-ADC7-3F306C145628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42D43B0-C05F-48FC-8EAB-78C024620A97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CB8FD0E-3993-45FE-BFE1-D036D158BC8D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8BA7331-8B2F-4FD6-B125-F7189DDFB011}"/>
              </a:ext>
            </a:extLst>
          </p:cNvPr>
          <p:cNvGrpSpPr/>
          <p:nvPr/>
        </p:nvGrpSpPr>
        <p:grpSpPr>
          <a:xfrm>
            <a:off x="4480862" y="4002393"/>
            <a:ext cx="858358" cy="243787"/>
            <a:chOff x="2573672" y="5843953"/>
            <a:chExt cx="1541127" cy="437703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D1087A2-4D4A-4299-A9AB-9F88AC853B13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E9C039E-2D52-4ABE-8EFD-D9F9AC4F4026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1FAF031-65E6-4156-BCC8-D1B7C2CFC149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4F8E520-3259-4827-950D-426BB9B1AA00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34419ED-F892-4135-A41D-9CDD60CD7D93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5148E3F-0782-4047-A969-C426141CF9D5}"/>
              </a:ext>
            </a:extLst>
          </p:cNvPr>
          <p:cNvGrpSpPr/>
          <p:nvPr/>
        </p:nvGrpSpPr>
        <p:grpSpPr>
          <a:xfrm>
            <a:off x="5105400" y="4552325"/>
            <a:ext cx="858358" cy="243787"/>
            <a:chOff x="2573672" y="5843953"/>
            <a:chExt cx="1541127" cy="43770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BE63AEA-A059-43CE-8003-2A50F4241689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87744F0-FA4D-45CC-82C7-C593780472EA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7189D6D-ED98-4819-AE04-DFF8FA916610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BB03E56-0755-4B77-9F91-93ECEFAF5384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B10FF15-2FA6-4941-8F76-4C4A06345869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2839318-10EE-4352-AD53-14F7C8504941}"/>
              </a:ext>
            </a:extLst>
          </p:cNvPr>
          <p:cNvGrpSpPr/>
          <p:nvPr/>
        </p:nvGrpSpPr>
        <p:grpSpPr>
          <a:xfrm>
            <a:off x="5715000" y="5182946"/>
            <a:ext cx="858358" cy="243787"/>
            <a:chOff x="2573672" y="5843953"/>
            <a:chExt cx="1541127" cy="437703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F874E21-D9D9-43B4-A04F-83E646B17E34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35E1506-3D35-48EA-940D-F88529C92F21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A86D368-ABFA-4C5C-82DE-EED1537F844B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E56BCA18-6941-4B5B-A03A-1B45488D34EC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59C17D3-4B73-4D8E-9351-28E1642FFFF7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C4F0A2C-FF9F-449B-953F-962D39FD350A}"/>
              </a:ext>
            </a:extLst>
          </p:cNvPr>
          <p:cNvGrpSpPr/>
          <p:nvPr/>
        </p:nvGrpSpPr>
        <p:grpSpPr>
          <a:xfrm>
            <a:off x="6982323" y="6454697"/>
            <a:ext cx="858358" cy="243787"/>
            <a:chOff x="2573672" y="5843953"/>
            <a:chExt cx="1541127" cy="437703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E220955-98EE-41B4-A006-A0BB246AF421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482092F-EC79-4A7D-A67C-F87BBE0B7BFC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7C665D5-8DE3-49F7-85F5-7CC5A09F7F43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AFAB419-E04B-412F-9581-455A020AB970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5CCF881D-1BE7-4261-B4DB-5948722C388D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3AF6663-54FD-4DBC-B733-36AB4E1851E9}"/>
              </a:ext>
            </a:extLst>
          </p:cNvPr>
          <p:cNvGrpSpPr/>
          <p:nvPr/>
        </p:nvGrpSpPr>
        <p:grpSpPr>
          <a:xfrm>
            <a:off x="8085910" y="6454698"/>
            <a:ext cx="858358" cy="243787"/>
            <a:chOff x="2573672" y="5843953"/>
            <a:chExt cx="1541127" cy="437703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3BF16DD-3470-439C-9DA2-B44236662D92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6B8EB32-1F3D-4597-A37D-78E50100668F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A7A7A77-A0ED-4014-95F5-B4D657CBA1CF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DAEF8FF-927C-4B92-8160-59C105F5F04E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0A2118D-4A04-4EBE-96D1-15B9AF7CC105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C70CEFE-AECA-44BF-8249-39950917F85F}"/>
              </a:ext>
            </a:extLst>
          </p:cNvPr>
          <p:cNvSpPr txBox="1"/>
          <p:nvPr/>
        </p:nvSpPr>
        <p:spPr>
          <a:xfrm>
            <a:off x="152400" y="1447800"/>
            <a:ext cx="332243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Embeddings</a:t>
            </a:r>
            <a:r>
              <a:rPr lang="en-US" sz="2000" dirty="0">
                <a:latin typeface="+mn-lt"/>
              </a:rPr>
              <a:t> and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transformations</a:t>
            </a:r>
            <a:r>
              <a:rPr lang="en-US" sz="2000" dirty="0">
                <a:latin typeface="+mn-lt"/>
              </a:rPr>
              <a:t> lead to </a:t>
            </a:r>
            <a:r>
              <a:rPr lang="en-US" sz="2000" dirty="0">
                <a:solidFill>
                  <a:srgbClr val="0070C0"/>
                </a:solidFill>
                <a:latin typeface="+mn-lt"/>
              </a:rPr>
              <a:t>predictions</a:t>
            </a:r>
            <a:r>
              <a:rPr lang="en-US" sz="2000" dirty="0">
                <a:latin typeface="+mn-lt"/>
              </a:rPr>
              <a:t>, and are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all learned by backprop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from </a:t>
            </a:r>
            <a:r>
              <a:rPr lang="en-US" sz="2000" dirty="0">
                <a:solidFill>
                  <a:srgbClr val="0070C0"/>
                </a:solidFill>
                <a:latin typeface="+mn-lt"/>
              </a:rPr>
              <a:t>correct answers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1D0B0E5-8B64-439E-86FB-67074590C6C9}"/>
              </a:ext>
            </a:extLst>
          </p:cNvPr>
          <p:cNvSpPr/>
          <p:nvPr/>
        </p:nvSpPr>
        <p:spPr bwMode="auto">
          <a:xfrm>
            <a:off x="5579918" y="4862945"/>
            <a:ext cx="3553691" cy="1932710"/>
          </a:xfrm>
          <a:custGeom>
            <a:avLst/>
            <a:gdLst>
              <a:gd name="connsiteX0" fmla="*/ 1454727 w 3553691"/>
              <a:gd name="connsiteY0" fmla="*/ 72737 h 1932710"/>
              <a:gd name="connsiteX1" fmla="*/ 1454727 w 3553691"/>
              <a:gd name="connsiteY1" fmla="*/ 72737 h 1932710"/>
              <a:gd name="connsiteX2" fmla="*/ 1943100 w 3553691"/>
              <a:gd name="connsiteY2" fmla="*/ 72737 h 1932710"/>
              <a:gd name="connsiteX3" fmla="*/ 2171700 w 3553691"/>
              <a:gd name="connsiteY3" fmla="*/ 93519 h 1932710"/>
              <a:gd name="connsiteX4" fmla="*/ 2286000 w 3553691"/>
              <a:gd name="connsiteY4" fmla="*/ 114300 h 1932710"/>
              <a:gd name="connsiteX5" fmla="*/ 2379518 w 3553691"/>
              <a:gd name="connsiteY5" fmla="*/ 124691 h 1932710"/>
              <a:gd name="connsiteX6" fmla="*/ 2473037 w 3553691"/>
              <a:gd name="connsiteY6" fmla="*/ 145473 h 1932710"/>
              <a:gd name="connsiteX7" fmla="*/ 2545773 w 3553691"/>
              <a:gd name="connsiteY7" fmla="*/ 155864 h 1932710"/>
              <a:gd name="connsiteX8" fmla="*/ 2597727 w 3553691"/>
              <a:gd name="connsiteY8" fmla="*/ 166255 h 1932710"/>
              <a:gd name="connsiteX9" fmla="*/ 2660073 w 3553691"/>
              <a:gd name="connsiteY9" fmla="*/ 176646 h 1932710"/>
              <a:gd name="connsiteX10" fmla="*/ 2701637 w 3553691"/>
              <a:gd name="connsiteY10" fmla="*/ 187037 h 1932710"/>
              <a:gd name="connsiteX11" fmla="*/ 2909455 w 3553691"/>
              <a:gd name="connsiteY11" fmla="*/ 197428 h 1932710"/>
              <a:gd name="connsiteX12" fmla="*/ 3044537 w 3553691"/>
              <a:gd name="connsiteY12" fmla="*/ 218210 h 1932710"/>
              <a:gd name="connsiteX13" fmla="*/ 3086100 w 3553691"/>
              <a:gd name="connsiteY13" fmla="*/ 238991 h 1932710"/>
              <a:gd name="connsiteX14" fmla="*/ 3138055 w 3553691"/>
              <a:gd name="connsiteY14" fmla="*/ 249382 h 1932710"/>
              <a:gd name="connsiteX15" fmla="*/ 3169227 w 3553691"/>
              <a:gd name="connsiteY15" fmla="*/ 259773 h 1932710"/>
              <a:gd name="connsiteX16" fmla="*/ 3210791 w 3553691"/>
              <a:gd name="connsiteY16" fmla="*/ 270164 h 1932710"/>
              <a:gd name="connsiteX17" fmla="*/ 3283527 w 3553691"/>
              <a:gd name="connsiteY17" fmla="*/ 301337 h 1932710"/>
              <a:gd name="connsiteX18" fmla="*/ 3345873 w 3553691"/>
              <a:gd name="connsiteY18" fmla="*/ 322119 h 1932710"/>
              <a:gd name="connsiteX19" fmla="*/ 3387437 w 3553691"/>
              <a:gd name="connsiteY19" fmla="*/ 363682 h 1932710"/>
              <a:gd name="connsiteX20" fmla="*/ 3470564 w 3553691"/>
              <a:gd name="connsiteY20" fmla="*/ 426028 h 1932710"/>
              <a:gd name="connsiteX21" fmla="*/ 3543300 w 3553691"/>
              <a:gd name="connsiteY21" fmla="*/ 540328 h 1932710"/>
              <a:gd name="connsiteX22" fmla="*/ 3553691 w 3553691"/>
              <a:gd name="connsiteY22" fmla="*/ 592282 h 1932710"/>
              <a:gd name="connsiteX23" fmla="*/ 3532909 w 3553691"/>
              <a:gd name="connsiteY23" fmla="*/ 1527464 h 1932710"/>
              <a:gd name="connsiteX24" fmla="*/ 3522518 w 3553691"/>
              <a:gd name="connsiteY24" fmla="*/ 1631373 h 1932710"/>
              <a:gd name="connsiteX25" fmla="*/ 3491346 w 3553691"/>
              <a:gd name="connsiteY25" fmla="*/ 1714500 h 1932710"/>
              <a:gd name="connsiteX26" fmla="*/ 3460173 w 3553691"/>
              <a:gd name="connsiteY26" fmla="*/ 1808019 h 1932710"/>
              <a:gd name="connsiteX27" fmla="*/ 3439391 w 3553691"/>
              <a:gd name="connsiteY27" fmla="*/ 1849582 h 1932710"/>
              <a:gd name="connsiteX28" fmla="*/ 3418609 w 3553691"/>
              <a:gd name="connsiteY28" fmla="*/ 1880755 h 1932710"/>
              <a:gd name="connsiteX29" fmla="*/ 3086100 w 3553691"/>
              <a:gd name="connsiteY29" fmla="*/ 1891146 h 1932710"/>
              <a:gd name="connsiteX30" fmla="*/ 2680855 w 3553691"/>
              <a:gd name="connsiteY30" fmla="*/ 1911928 h 1932710"/>
              <a:gd name="connsiteX31" fmla="*/ 2483427 w 3553691"/>
              <a:gd name="connsiteY31" fmla="*/ 1932710 h 1932710"/>
              <a:gd name="connsiteX32" fmla="*/ 1246909 w 3553691"/>
              <a:gd name="connsiteY32" fmla="*/ 1901537 h 1932710"/>
              <a:gd name="connsiteX33" fmla="*/ 966355 w 3553691"/>
              <a:gd name="connsiteY33" fmla="*/ 1808019 h 1932710"/>
              <a:gd name="connsiteX34" fmla="*/ 893618 w 3553691"/>
              <a:gd name="connsiteY34" fmla="*/ 1756064 h 1932710"/>
              <a:gd name="connsiteX35" fmla="*/ 820882 w 3553691"/>
              <a:gd name="connsiteY35" fmla="*/ 1724891 h 1932710"/>
              <a:gd name="connsiteX36" fmla="*/ 654627 w 3553691"/>
              <a:gd name="connsiteY36" fmla="*/ 1641764 h 1932710"/>
              <a:gd name="connsiteX37" fmla="*/ 623455 w 3553691"/>
              <a:gd name="connsiteY37" fmla="*/ 1631373 h 1932710"/>
              <a:gd name="connsiteX38" fmla="*/ 592282 w 3553691"/>
              <a:gd name="connsiteY38" fmla="*/ 1610591 h 1932710"/>
              <a:gd name="connsiteX39" fmla="*/ 467591 w 3553691"/>
              <a:gd name="connsiteY39" fmla="*/ 1558637 h 1932710"/>
              <a:gd name="connsiteX40" fmla="*/ 436418 w 3553691"/>
              <a:gd name="connsiteY40" fmla="*/ 1527464 h 1932710"/>
              <a:gd name="connsiteX41" fmla="*/ 415637 w 3553691"/>
              <a:gd name="connsiteY41" fmla="*/ 1496291 h 1932710"/>
              <a:gd name="connsiteX42" fmla="*/ 384464 w 3553691"/>
              <a:gd name="connsiteY42" fmla="*/ 1475510 h 1932710"/>
              <a:gd name="connsiteX43" fmla="*/ 332509 w 3553691"/>
              <a:gd name="connsiteY43" fmla="*/ 1402773 h 1932710"/>
              <a:gd name="connsiteX44" fmla="*/ 290946 w 3553691"/>
              <a:gd name="connsiteY44" fmla="*/ 1340428 h 1932710"/>
              <a:gd name="connsiteX45" fmla="*/ 270164 w 3553691"/>
              <a:gd name="connsiteY45" fmla="*/ 1309255 h 1932710"/>
              <a:gd name="connsiteX46" fmla="*/ 238991 w 3553691"/>
              <a:gd name="connsiteY46" fmla="*/ 1267691 h 1932710"/>
              <a:gd name="connsiteX47" fmla="*/ 218209 w 3553691"/>
              <a:gd name="connsiteY47" fmla="*/ 1215737 h 1932710"/>
              <a:gd name="connsiteX48" fmla="*/ 187037 w 3553691"/>
              <a:gd name="connsiteY48" fmla="*/ 1174173 h 1932710"/>
              <a:gd name="connsiteX49" fmla="*/ 166255 w 3553691"/>
              <a:gd name="connsiteY49" fmla="*/ 1132610 h 1932710"/>
              <a:gd name="connsiteX50" fmla="*/ 155864 w 3553691"/>
              <a:gd name="connsiteY50" fmla="*/ 1091046 h 1932710"/>
              <a:gd name="connsiteX51" fmla="*/ 135082 w 3553691"/>
              <a:gd name="connsiteY51" fmla="*/ 987137 h 1932710"/>
              <a:gd name="connsiteX52" fmla="*/ 124691 w 3553691"/>
              <a:gd name="connsiteY52" fmla="*/ 872837 h 1932710"/>
              <a:gd name="connsiteX53" fmla="*/ 103909 w 3553691"/>
              <a:gd name="connsiteY53" fmla="*/ 800100 h 1932710"/>
              <a:gd name="connsiteX54" fmla="*/ 83127 w 3553691"/>
              <a:gd name="connsiteY54" fmla="*/ 716973 h 1932710"/>
              <a:gd name="connsiteX55" fmla="*/ 62346 w 3553691"/>
              <a:gd name="connsiteY55" fmla="*/ 623455 h 1932710"/>
              <a:gd name="connsiteX56" fmla="*/ 31173 w 3553691"/>
              <a:gd name="connsiteY56" fmla="*/ 529937 h 1932710"/>
              <a:gd name="connsiteX57" fmla="*/ 20782 w 3553691"/>
              <a:gd name="connsiteY57" fmla="*/ 477982 h 1932710"/>
              <a:gd name="connsiteX58" fmla="*/ 10391 w 3553691"/>
              <a:gd name="connsiteY58" fmla="*/ 446810 h 1932710"/>
              <a:gd name="connsiteX59" fmla="*/ 0 w 3553691"/>
              <a:gd name="connsiteY59" fmla="*/ 405246 h 1932710"/>
              <a:gd name="connsiteX60" fmla="*/ 31173 w 3553691"/>
              <a:gd name="connsiteY60" fmla="*/ 280555 h 1932710"/>
              <a:gd name="connsiteX61" fmla="*/ 62346 w 3553691"/>
              <a:gd name="connsiteY61" fmla="*/ 207819 h 1932710"/>
              <a:gd name="connsiteX62" fmla="*/ 93518 w 3553691"/>
              <a:gd name="connsiteY62" fmla="*/ 135082 h 1932710"/>
              <a:gd name="connsiteX63" fmla="*/ 114300 w 3553691"/>
              <a:gd name="connsiteY63" fmla="*/ 103910 h 1932710"/>
              <a:gd name="connsiteX64" fmla="*/ 176646 w 3553691"/>
              <a:gd name="connsiteY64" fmla="*/ 62346 h 1932710"/>
              <a:gd name="connsiteX65" fmla="*/ 238991 w 3553691"/>
              <a:gd name="connsiteY65" fmla="*/ 10391 h 1932710"/>
              <a:gd name="connsiteX66" fmla="*/ 270164 w 3553691"/>
              <a:gd name="connsiteY66" fmla="*/ 0 h 1932710"/>
              <a:gd name="connsiteX67" fmla="*/ 592282 w 3553691"/>
              <a:gd name="connsiteY67" fmla="*/ 10391 h 1932710"/>
              <a:gd name="connsiteX68" fmla="*/ 675409 w 3553691"/>
              <a:gd name="connsiteY68" fmla="*/ 20782 h 1932710"/>
              <a:gd name="connsiteX69" fmla="*/ 872837 w 3553691"/>
              <a:gd name="connsiteY69" fmla="*/ 31173 h 1932710"/>
              <a:gd name="connsiteX70" fmla="*/ 1184564 w 3553691"/>
              <a:gd name="connsiteY70" fmla="*/ 62346 h 1932710"/>
              <a:gd name="connsiteX71" fmla="*/ 1309255 w 3553691"/>
              <a:gd name="connsiteY71" fmla="*/ 72737 h 1932710"/>
              <a:gd name="connsiteX72" fmla="*/ 1413164 w 3553691"/>
              <a:gd name="connsiteY72" fmla="*/ 83128 h 1932710"/>
              <a:gd name="connsiteX73" fmla="*/ 1454727 w 3553691"/>
              <a:gd name="connsiteY73" fmla="*/ 72737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553691" h="1932710">
                <a:moveTo>
                  <a:pt x="1454727" y="72737"/>
                </a:moveTo>
                <a:lnTo>
                  <a:pt x="1454727" y="72737"/>
                </a:lnTo>
                <a:cubicBezTo>
                  <a:pt x="1689434" y="54683"/>
                  <a:pt x="1591217" y="57438"/>
                  <a:pt x="1943100" y="72737"/>
                </a:cubicBezTo>
                <a:cubicBezTo>
                  <a:pt x="1963428" y="73621"/>
                  <a:pt x="2142342" y="89325"/>
                  <a:pt x="2171700" y="93519"/>
                </a:cubicBezTo>
                <a:cubicBezTo>
                  <a:pt x="2210035" y="98995"/>
                  <a:pt x="2247704" y="108556"/>
                  <a:pt x="2286000" y="114300"/>
                </a:cubicBezTo>
                <a:cubicBezTo>
                  <a:pt x="2317018" y="118953"/>
                  <a:pt x="2348580" y="119535"/>
                  <a:pt x="2379518" y="124691"/>
                </a:cubicBezTo>
                <a:cubicBezTo>
                  <a:pt x="2411017" y="129941"/>
                  <a:pt x="2441651" y="139588"/>
                  <a:pt x="2473037" y="145473"/>
                </a:cubicBezTo>
                <a:cubicBezTo>
                  <a:pt x="2497109" y="149987"/>
                  <a:pt x="2521615" y="151838"/>
                  <a:pt x="2545773" y="155864"/>
                </a:cubicBezTo>
                <a:cubicBezTo>
                  <a:pt x="2563194" y="158767"/>
                  <a:pt x="2580351" y="163096"/>
                  <a:pt x="2597727" y="166255"/>
                </a:cubicBezTo>
                <a:cubicBezTo>
                  <a:pt x="2618456" y="170024"/>
                  <a:pt x="2639413" y="172514"/>
                  <a:pt x="2660073" y="176646"/>
                </a:cubicBezTo>
                <a:cubicBezTo>
                  <a:pt x="2674077" y="179447"/>
                  <a:pt x="2687405" y="185851"/>
                  <a:pt x="2701637" y="187037"/>
                </a:cubicBezTo>
                <a:cubicBezTo>
                  <a:pt x="2770757" y="192797"/>
                  <a:pt x="2840182" y="193964"/>
                  <a:pt x="2909455" y="197428"/>
                </a:cubicBezTo>
                <a:cubicBezTo>
                  <a:pt x="2929825" y="199974"/>
                  <a:pt x="3015975" y="208690"/>
                  <a:pt x="3044537" y="218210"/>
                </a:cubicBezTo>
                <a:cubicBezTo>
                  <a:pt x="3059232" y="223108"/>
                  <a:pt x="3071405" y="234093"/>
                  <a:pt x="3086100" y="238991"/>
                </a:cubicBezTo>
                <a:cubicBezTo>
                  <a:pt x="3102855" y="244576"/>
                  <a:pt x="3120921" y="245098"/>
                  <a:pt x="3138055" y="249382"/>
                </a:cubicBezTo>
                <a:cubicBezTo>
                  <a:pt x="3148681" y="252038"/>
                  <a:pt x="3158696" y="256764"/>
                  <a:pt x="3169227" y="259773"/>
                </a:cubicBezTo>
                <a:cubicBezTo>
                  <a:pt x="3182959" y="263696"/>
                  <a:pt x="3197059" y="266241"/>
                  <a:pt x="3210791" y="270164"/>
                </a:cubicBezTo>
                <a:cubicBezTo>
                  <a:pt x="3269327" y="286889"/>
                  <a:pt x="3214252" y="273627"/>
                  <a:pt x="3283527" y="301337"/>
                </a:cubicBezTo>
                <a:cubicBezTo>
                  <a:pt x="3303866" y="309473"/>
                  <a:pt x="3345873" y="322119"/>
                  <a:pt x="3345873" y="322119"/>
                </a:cubicBezTo>
                <a:cubicBezTo>
                  <a:pt x="3359728" y="335973"/>
                  <a:pt x="3372793" y="350665"/>
                  <a:pt x="3387437" y="363682"/>
                </a:cubicBezTo>
                <a:cubicBezTo>
                  <a:pt x="3424465" y="396596"/>
                  <a:pt x="3434834" y="402208"/>
                  <a:pt x="3470564" y="426028"/>
                </a:cubicBezTo>
                <a:cubicBezTo>
                  <a:pt x="3477961" y="437124"/>
                  <a:pt x="3535963" y="521986"/>
                  <a:pt x="3543300" y="540328"/>
                </a:cubicBezTo>
                <a:cubicBezTo>
                  <a:pt x="3549859" y="556726"/>
                  <a:pt x="3550227" y="574964"/>
                  <a:pt x="3553691" y="592282"/>
                </a:cubicBezTo>
                <a:cubicBezTo>
                  <a:pt x="3546764" y="904009"/>
                  <a:pt x="3542259" y="1215800"/>
                  <a:pt x="3532909" y="1527464"/>
                </a:cubicBezTo>
                <a:cubicBezTo>
                  <a:pt x="3531865" y="1562257"/>
                  <a:pt x="3530069" y="1597393"/>
                  <a:pt x="3522518" y="1631373"/>
                </a:cubicBezTo>
                <a:cubicBezTo>
                  <a:pt x="3516098" y="1660261"/>
                  <a:pt x="3501195" y="1686594"/>
                  <a:pt x="3491346" y="1714500"/>
                </a:cubicBezTo>
                <a:cubicBezTo>
                  <a:pt x="3480410" y="1745486"/>
                  <a:pt x="3471969" y="1777350"/>
                  <a:pt x="3460173" y="1808019"/>
                </a:cubicBezTo>
                <a:cubicBezTo>
                  <a:pt x="3454612" y="1822476"/>
                  <a:pt x="3447076" y="1836133"/>
                  <a:pt x="3439391" y="1849582"/>
                </a:cubicBezTo>
                <a:cubicBezTo>
                  <a:pt x="3433195" y="1860425"/>
                  <a:pt x="3431012" y="1879296"/>
                  <a:pt x="3418609" y="1880755"/>
                </a:cubicBezTo>
                <a:cubicBezTo>
                  <a:pt x="3308478" y="1893712"/>
                  <a:pt x="3196936" y="1887682"/>
                  <a:pt x="3086100" y="1891146"/>
                </a:cubicBezTo>
                <a:cubicBezTo>
                  <a:pt x="2934872" y="1941555"/>
                  <a:pt x="3085440" y="1894711"/>
                  <a:pt x="2680855" y="1911928"/>
                </a:cubicBezTo>
                <a:cubicBezTo>
                  <a:pt x="2622095" y="1914428"/>
                  <a:pt x="2543677" y="1925179"/>
                  <a:pt x="2483427" y="1932710"/>
                </a:cubicBezTo>
                <a:lnTo>
                  <a:pt x="1246909" y="1901537"/>
                </a:lnTo>
                <a:cubicBezTo>
                  <a:pt x="1181046" y="1898964"/>
                  <a:pt x="988428" y="1823785"/>
                  <a:pt x="966355" y="1808019"/>
                </a:cubicBezTo>
                <a:cubicBezTo>
                  <a:pt x="942109" y="1790701"/>
                  <a:pt x="919488" y="1770847"/>
                  <a:pt x="893618" y="1756064"/>
                </a:cubicBezTo>
                <a:cubicBezTo>
                  <a:pt x="870715" y="1742977"/>
                  <a:pt x="844679" y="1736272"/>
                  <a:pt x="820882" y="1724891"/>
                </a:cubicBezTo>
                <a:cubicBezTo>
                  <a:pt x="764986" y="1698158"/>
                  <a:pt x="713407" y="1661358"/>
                  <a:pt x="654627" y="1641764"/>
                </a:cubicBezTo>
                <a:cubicBezTo>
                  <a:pt x="644236" y="1638300"/>
                  <a:pt x="633251" y="1636271"/>
                  <a:pt x="623455" y="1631373"/>
                </a:cubicBezTo>
                <a:cubicBezTo>
                  <a:pt x="612285" y="1625788"/>
                  <a:pt x="603761" y="1615510"/>
                  <a:pt x="592282" y="1610591"/>
                </a:cubicBezTo>
                <a:cubicBezTo>
                  <a:pt x="536966" y="1586884"/>
                  <a:pt x="528128" y="1619174"/>
                  <a:pt x="467591" y="1558637"/>
                </a:cubicBezTo>
                <a:cubicBezTo>
                  <a:pt x="457200" y="1548246"/>
                  <a:pt x="445825" y="1538753"/>
                  <a:pt x="436418" y="1527464"/>
                </a:cubicBezTo>
                <a:cubicBezTo>
                  <a:pt x="428423" y="1517870"/>
                  <a:pt x="424468" y="1505122"/>
                  <a:pt x="415637" y="1496291"/>
                </a:cubicBezTo>
                <a:cubicBezTo>
                  <a:pt x="406806" y="1487460"/>
                  <a:pt x="394855" y="1482437"/>
                  <a:pt x="384464" y="1475510"/>
                </a:cubicBezTo>
                <a:cubicBezTo>
                  <a:pt x="316893" y="1374154"/>
                  <a:pt x="422737" y="1531671"/>
                  <a:pt x="332509" y="1402773"/>
                </a:cubicBezTo>
                <a:cubicBezTo>
                  <a:pt x="318186" y="1382312"/>
                  <a:pt x="304800" y="1361210"/>
                  <a:pt x="290946" y="1340428"/>
                </a:cubicBezTo>
                <a:cubicBezTo>
                  <a:pt x="284019" y="1330037"/>
                  <a:pt x="277657" y="1319246"/>
                  <a:pt x="270164" y="1309255"/>
                </a:cubicBezTo>
                <a:cubicBezTo>
                  <a:pt x="259773" y="1295400"/>
                  <a:pt x="247402" y="1282830"/>
                  <a:pt x="238991" y="1267691"/>
                </a:cubicBezTo>
                <a:cubicBezTo>
                  <a:pt x="229933" y="1251386"/>
                  <a:pt x="227267" y="1232042"/>
                  <a:pt x="218209" y="1215737"/>
                </a:cubicBezTo>
                <a:cubicBezTo>
                  <a:pt x="209799" y="1200598"/>
                  <a:pt x="196216" y="1188859"/>
                  <a:pt x="187037" y="1174173"/>
                </a:cubicBezTo>
                <a:cubicBezTo>
                  <a:pt x="178828" y="1161038"/>
                  <a:pt x="173182" y="1146464"/>
                  <a:pt x="166255" y="1132610"/>
                </a:cubicBezTo>
                <a:cubicBezTo>
                  <a:pt x="162791" y="1118755"/>
                  <a:pt x="158856" y="1105010"/>
                  <a:pt x="155864" y="1091046"/>
                </a:cubicBezTo>
                <a:cubicBezTo>
                  <a:pt x="148463" y="1056508"/>
                  <a:pt x="135082" y="987137"/>
                  <a:pt x="135082" y="987137"/>
                </a:cubicBezTo>
                <a:cubicBezTo>
                  <a:pt x="131618" y="949037"/>
                  <a:pt x="129747" y="910759"/>
                  <a:pt x="124691" y="872837"/>
                </a:cubicBezTo>
                <a:cubicBezTo>
                  <a:pt x="120176" y="838976"/>
                  <a:pt x="112272" y="830763"/>
                  <a:pt x="103909" y="800100"/>
                </a:cubicBezTo>
                <a:cubicBezTo>
                  <a:pt x="96394" y="772545"/>
                  <a:pt x="89323" y="744855"/>
                  <a:pt x="83127" y="716973"/>
                </a:cubicBezTo>
                <a:cubicBezTo>
                  <a:pt x="76200" y="685800"/>
                  <a:pt x="70893" y="654223"/>
                  <a:pt x="62346" y="623455"/>
                </a:cubicBezTo>
                <a:cubicBezTo>
                  <a:pt x="53552" y="591795"/>
                  <a:pt x="37617" y="562158"/>
                  <a:pt x="31173" y="529937"/>
                </a:cubicBezTo>
                <a:cubicBezTo>
                  <a:pt x="27709" y="512619"/>
                  <a:pt x="25066" y="495116"/>
                  <a:pt x="20782" y="477982"/>
                </a:cubicBezTo>
                <a:cubicBezTo>
                  <a:pt x="18126" y="467356"/>
                  <a:pt x="13400" y="457341"/>
                  <a:pt x="10391" y="446810"/>
                </a:cubicBezTo>
                <a:cubicBezTo>
                  <a:pt x="6468" y="433078"/>
                  <a:pt x="3464" y="419101"/>
                  <a:pt x="0" y="405246"/>
                </a:cubicBezTo>
                <a:cubicBezTo>
                  <a:pt x="19810" y="246770"/>
                  <a:pt x="-6256" y="380366"/>
                  <a:pt x="31173" y="280555"/>
                </a:cubicBezTo>
                <a:cubicBezTo>
                  <a:pt x="59929" y="203872"/>
                  <a:pt x="20231" y="270989"/>
                  <a:pt x="62346" y="207819"/>
                </a:cubicBezTo>
                <a:cubicBezTo>
                  <a:pt x="74003" y="172849"/>
                  <a:pt x="72976" y="171030"/>
                  <a:pt x="93518" y="135082"/>
                </a:cubicBezTo>
                <a:cubicBezTo>
                  <a:pt x="99714" y="124239"/>
                  <a:pt x="104902" y="112133"/>
                  <a:pt x="114300" y="103910"/>
                </a:cubicBezTo>
                <a:cubicBezTo>
                  <a:pt x="133097" y="87463"/>
                  <a:pt x="158985" y="80008"/>
                  <a:pt x="176646" y="62346"/>
                </a:cubicBezTo>
                <a:cubicBezTo>
                  <a:pt x="199627" y="39364"/>
                  <a:pt x="210057" y="24858"/>
                  <a:pt x="238991" y="10391"/>
                </a:cubicBezTo>
                <a:cubicBezTo>
                  <a:pt x="248788" y="5493"/>
                  <a:pt x="259773" y="3464"/>
                  <a:pt x="270164" y="0"/>
                </a:cubicBezTo>
                <a:lnTo>
                  <a:pt x="592282" y="10391"/>
                </a:lnTo>
                <a:cubicBezTo>
                  <a:pt x="620170" y="11821"/>
                  <a:pt x="647561" y="18719"/>
                  <a:pt x="675409" y="20782"/>
                </a:cubicBezTo>
                <a:cubicBezTo>
                  <a:pt x="741129" y="25650"/>
                  <a:pt x="807028" y="27709"/>
                  <a:pt x="872837" y="31173"/>
                </a:cubicBezTo>
                <a:cubicBezTo>
                  <a:pt x="1076297" y="65084"/>
                  <a:pt x="929999" y="45375"/>
                  <a:pt x="1184564" y="62346"/>
                </a:cubicBezTo>
                <a:cubicBezTo>
                  <a:pt x="1226179" y="65120"/>
                  <a:pt x="1267719" y="68961"/>
                  <a:pt x="1309255" y="72737"/>
                </a:cubicBezTo>
                <a:cubicBezTo>
                  <a:pt x="1343921" y="75888"/>
                  <a:pt x="1378415" y="81084"/>
                  <a:pt x="1413164" y="83128"/>
                </a:cubicBezTo>
                <a:cubicBezTo>
                  <a:pt x="1437367" y="84552"/>
                  <a:pt x="1447800" y="74469"/>
                  <a:pt x="1454727" y="7273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E04AF77-F7D1-44FD-B459-3655A565A6DB}"/>
              </a:ext>
            </a:extLst>
          </p:cNvPr>
          <p:cNvSpPr/>
          <p:nvPr/>
        </p:nvSpPr>
        <p:spPr bwMode="auto">
          <a:xfrm>
            <a:off x="2296160" y="3069332"/>
            <a:ext cx="4876800" cy="1954787"/>
          </a:xfrm>
          <a:custGeom>
            <a:avLst/>
            <a:gdLst>
              <a:gd name="connsiteX0" fmla="*/ 807720 w 4876800"/>
              <a:gd name="connsiteY0" fmla="*/ 0 h 1930400"/>
              <a:gd name="connsiteX1" fmla="*/ 807720 w 4876800"/>
              <a:gd name="connsiteY1" fmla="*/ 0 h 1930400"/>
              <a:gd name="connsiteX2" fmla="*/ 721360 w 4876800"/>
              <a:gd name="connsiteY2" fmla="*/ 10160 h 1930400"/>
              <a:gd name="connsiteX3" fmla="*/ 635000 w 4876800"/>
              <a:gd name="connsiteY3" fmla="*/ 15240 h 1930400"/>
              <a:gd name="connsiteX4" fmla="*/ 579120 w 4876800"/>
              <a:gd name="connsiteY4" fmla="*/ 20320 h 1930400"/>
              <a:gd name="connsiteX5" fmla="*/ 528320 w 4876800"/>
              <a:gd name="connsiteY5" fmla="*/ 35560 h 1930400"/>
              <a:gd name="connsiteX6" fmla="*/ 467360 w 4876800"/>
              <a:gd name="connsiteY6" fmla="*/ 60960 h 1930400"/>
              <a:gd name="connsiteX7" fmla="*/ 116840 w 4876800"/>
              <a:gd name="connsiteY7" fmla="*/ 746760 h 1930400"/>
              <a:gd name="connsiteX8" fmla="*/ 71120 w 4876800"/>
              <a:gd name="connsiteY8" fmla="*/ 843280 h 1930400"/>
              <a:gd name="connsiteX9" fmla="*/ 60960 w 4876800"/>
              <a:gd name="connsiteY9" fmla="*/ 878840 h 1930400"/>
              <a:gd name="connsiteX10" fmla="*/ 40640 w 4876800"/>
              <a:gd name="connsiteY10" fmla="*/ 919480 h 1930400"/>
              <a:gd name="connsiteX11" fmla="*/ 15240 w 4876800"/>
              <a:gd name="connsiteY11" fmla="*/ 975360 h 1930400"/>
              <a:gd name="connsiteX12" fmla="*/ 5080 w 4876800"/>
              <a:gd name="connsiteY12" fmla="*/ 990600 h 1930400"/>
              <a:gd name="connsiteX13" fmla="*/ 0 w 4876800"/>
              <a:gd name="connsiteY13" fmla="*/ 1010920 h 1930400"/>
              <a:gd name="connsiteX14" fmla="*/ 15240 w 4876800"/>
              <a:gd name="connsiteY14" fmla="*/ 1061720 h 1930400"/>
              <a:gd name="connsiteX15" fmla="*/ 30480 w 4876800"/>
              <a:gd name="connsiteY15" fmla="*/ 1107440 h 1930400"/>
              <a:gd name="connsiteX16" fmla="*/ 45720 w 4876800"/>
              <a:gd name="connsiteY16" fmla="*/ 1122680 h 1930400"/>
              <a:gd name="connsiteX17" fmla="*/ 55880 w 4876800"/>
              <a:gd name="connsiteY17" fmla="*/ 1158240 h 1930400"/>
              <a:gd name="connsiteX18" fmla="*/ 60960 w 4876800"/>
              <a:gd name="connsiteY18" fmla="*/ 1173480 h 1930400"/>
              <a:gd name="connsiteX19" fmla="*/ 71120 w 4876800"/>
              <a:gd name="connsiteY19" fmla="*/ 1188720 h 1930400"/>
              <a:gd name="connsiteX20" fmla="*/ 81280 w 4876800"/>
              <a:gd name="connsiteY20" fmla="*/ 1229360 h 1930400"/>
              <a:gd name="connsiteX21" fmla="*/ 106680 w 4876800"/>
              <a:gd name="connsiteY21" fmla="*/ 1244600 h 1930400"/>
              <a:gd name="connsiteX22" fmla="*/ 121920 w 4876800"/>
              <a:gd name="connsiteY22" fmla="*/ 1249680 h 1930400"/>
              <a:gd name="connsiteX23" fmla="*/ 137160 w 4876800"/>
              <a:gd name="connsiteY23" fmla="*/ 1259840 h 1930400"/>
              <a:gd name="connsiteX24" fmla="*/ 177800 w 4876800"/>
              <a:gd name="connsiteY24" fmla="*/ 1270000 h 1930400"/>
              <a:gd name="connsiteX25" fmla="*/ 198120 w 4876800"/>
              <a:gd name="connsiteY25" fmla="*/ 1280160 h 1930400"/>
              <a:gd name="connsiteX26" fmla="*/ 320040 w 4876800"/>
              <a:gd name="connsiteY26" fmla="*/ 1290320 h 1930400"/>
              <a:gd name="connsiteX27" fmla="*/ 853440 w 4876800"/>
              <a:gd name="connsiteY27" fmla="*/ 1285240 h 1930400"/>
              <a:gd name="connsiteX28" fmla="*/ 919480 w 4876800"/>
              <a:gd name="connsiteY28" fmla="*/ 1280160 h 1930400"/>
              <a:gd name="connsiteX29" fmla="*/ 1305560 w 4876800"/>
              <a:gd name="connsiteY29" fmla="*/ 1285240 h 1930400"/>
              <a:gd name="connsiteX30" fmla="*/ 1412240 w 4876800"/>
              <a:gd name="connsiteY30" fmla="*/ 1290320 h 1930400"/>
              <a:gd name="connsiteX31" fmla="*/ 1468120 w 4876800"/>
              <a:gd name="connsiteY31" fmla="*/ 1295400 h 1930400"/>
              <a:gd name="connsiteX32" fmla="*/ 1706880 w 4876800"/>
              <a:gd name="connsiteY32" fmla="*/ 1305560 h 1930400"/>
              <a:gd name="connsiteX33" fmla="*/ 1757680 w 4876800"/>
              <a:gd name="connsiteY33" fmla="*/ 1310640 h 1930400"/>
              <a:gd name="connsiteX34" fmla="*/ 1940560 w 4876800"/>
              <a:gd name="connsiteY34" fmla="*/ 1325880 h 1930400"/>
              <a:gd name="connsiteX35" fmla="*/ 2032000 w 4876800"/>
              <a:gd name="connsiteY35" fmla="*/ 1351280 h 1930400"/>
              <a:gd name="connsiteX36" fmla="*/ 2123440 w 4876800"/>
              <a:gd name="connsiteY36" fmla="*/ 1386840 h 1930400"/>
              <a:gd name="connsiteX37" fmla="*/ 2169160 w 4876800"/>
              <a:gd name="connsiteY37" fmla="*/ 1397000 h 1930400"/>
              <a:gd name="connsiteX38" fmla="*/ 2240280 w 4876800"/>
              <a:gd name="connsiteY38" fmla="*/ 1427480 h 1930400"/>
              <a:gd name="connsiteX39" fmla="*/ 2326640 w 4876800"/>
              <a:gd name="connsiteY39" fmla="*/ 1468120 h 1930400"/>
              <a:gd name="connsiteX40" fmla="*/ 2362200 w 4876800"/>
              <a:gd name="connsiteY40" fmla="*/ 1488440 h 1930400"/>
              <a:gd name="connsiteX41" fmla="*/ 2392680 w 4876800"/>
              <a:gd name="connsiteY41" fmla="*/ 1503680 h 1930400"/>
              <a:gd name="connsiteX42" fmla="*/ 2428240 w 4876800"/>
              <a:gd name="connsiteY42" fmla="*/ 1524000 h 1930400"/>
              <a:gd name="connsiteX43" fmla="*/ 2499360 w 4876800"/>
              <a:gd name="connsiteY43" fmla="*/ 1564640 h 1930400"/>
              <a:gd name="connsiteX44" fmla="*/ 2529840 w 4876800"/>
              <a:gd name="connsiteY44" fmla="*/ 1590040 h 1930400"/>
              <a:gd name="connsiteX45" fmla="*/ 2570480 w 4876800"/>
              <a:gd name="connsiteY45" fmla="*/ 1640840 h 1930400"/>
              <a:gd name="connsiteX46" fmla="*/ 2595880 w 4876800"/>
              <a:gd name="connsiteY46" fmla="*/ 1661160 h 1930400"/>
              <a:gd name="connsiteX47" fmla="*/ 2621280 w 4876800"/>
              <a:gd name="connsiteY47" fmla="*/ 1691640 h 1930400"/>
              <a:gd name="connsiteX48" fmla="*/ 2651760 w 4876800"/>
              <a:gd name="connsiteY48" fmla="*/ 1706880 h 1930400"/>
              <a:gd name="connsiteX49" fmla="*/ 2682240 w 4876800"/>
              <a:gd name="connsiteY49" fmla="*/ 1727200 h 1930400"/>
              <a:gd name="connsiteX50" fmla="*/ 2712720 w 4876800"/>
              <a:gd name="connsiteY50" fmla="*/ 1757680 h 1930400"/>
              <a:gd name="connsiteX51" fmla="*/ 2768600 w 4876800"/>
              <a:gd name="connsiteY51" fmla="*/ 1788160 h 1930400"/>
              <a:gd name="connsiteX52" fmla="*/ 2788920 w 4876800"/>
              <a:gd name="connsiteY52" fmla="*/ 1803400 h 1930400"/>
              <a:gd name="connsiteX53" fmla="*/ 2819400 w 4876800"/>
              <a:gd name="connsiteY53" fmla="*/ 1823720 h 1930400"/>
              <a:gd name="connsiteX54" fmla="*/ 2875280 w 4876800"/>
              <a:gd name="connsiteY54" fmla="*/ 1874520 h 1930400"/>
              <a:gd name="connsiteX55" fmla="*/ 2900680 w 4876800"/>
              <a:gd name="connsiteY55" fmla="*/ 1905000 h 1930400"/>
              <a:gd name="connsiteX56" fmla="*/ 2946400 w 4876800"/>
              <a:gd name="connsiteY56" fmla="*/ 1930400 h 1930400"/>
              <a:gd name="connsiteX57" fmla="*/ 3291840 w 4876800"/>
              <a:gd name="connsiteY57" fmla="*/ 1925320 h 1930400"/>
              <a:gd name="connsiteX58" fmla="*/ 3337560 w 4876800"/>
              <a:gd name="connsiteY58" fmla="*/ 1915160 h 1930400"/>
              <a:gd name="connsiteX59" fmla="*/ 3373120 w 4876800"/>
              <a:gd name="connsiteY59" fmla="*/ 1910080 h 1930400"/>
              <a:gd name="connsiteX60" fmla="*/ 3423920 w 4876800"/>
              <a:gd name="connsiteY60" fmla="*/ 1894840 h 1930400"/>
              <a:gd name="connsiteX61" fmla="*/ 3464560 w 4876800"/>
              <a:gd name="connsiteY61" fmla="*/ 1879600 h 1930400"/>
              <a:gd name="connsiteX62" fmla="*/ 3510280 w 4876800"/>
              <a:gd name="connsiteY62" fmla="*/ 1874520 h 1930400"/>
              <a:gd name="connsiteX63" fmla="*/ 3561080 w 4876800"/>
              <a:gd name="connsiteY63" fmla="*/ 1864360 h 1930400"/>
              <a:gd name="connsiteX64" fmla="*/ 3622040 w 4876800"/>
              <a:gd name="connsiteY64" fmla="*/ 1849120 h 1930400"/>
              <a:gd name="connsiteX65" fmla="*/ 3637280 w 4876800"/>
              <a:gd name="connsiteY65" fmla="*/ 1838960 h 1930400"/>
              <a:gd name="connsiteX66" fmla="*/ 3657600 w 4876800"/>
              <a:gd name="connsiteY66" fmla="*/ 1828800 h 1930400"/>
              <a:gd name="connsiteX67" fmla="*/ 3677920 w 4876800"/>
              <a:gd name="connsiteY67" fmla="*/ 1808480 h 1930400"/>
              <a:gd name="connsiteX68" fmla="*/ 3693160 w 4876800"/>
              <a:gd name="connsiteY68" fmla="*/ 1757680 h 1930400"/>
              <a:gd name="connsiteX69" fmla="*/ 3698240 w 4876800"/>
              <a:gd name="connsiteY69" fmla="*/ 1717040 h 1930400"/>
              <a:gd name="connsiteX70" fmla="*/ 3688080 w 4876800"/>
              <a:gd name="connsiteY70" fmla="*/ 1590040 h 1930400"/>
              <a:gd name="connsiteX71" fmla="*/ 3683000 w 4876800"/>
              <a:gd name="connsiteY71" fmla="*/ 1569720 h 1930400"/>
              <a:gd name="connsiteX72" fmla="*/ 3688080 w 4876800"/>
              <a:gd name="connsiteY72" fmla="*/ 1376680 h 1930400"/>
              <a:gd name="connsiteX73" fmla="*/ 3698240 w 4876800"/>
              <a:gd name="connsiteY73" fmla="*/ 1361440 h 1930400"/>
              <a:gd name="connsiteX74" fmla="*/ 3703320 w 4876800"/>
              <a:gd name="connsiteY74" fmla="*/ 1341120 h 1930400"/>
              <a:gd name="connsiteX75" fmla="*/ 3713480 w 4876800"/>
              <a:gd name="connsiteY75" fmla="*/ 1320800 h 1930400"/>
              <a:gd name="connsiteX76" fmla="*/ 3718560 w 4876800"/>
              <a:gd name="connsiteY76" fmla="*/ 1300480 h 1930400"/>
              <a:gd name="connsiteX77" fmla="*/ 3733800 w 4876800"/>
              <a:gd name="connsiteY77" fmla="*/ 1275080 h 1930400"/>
              <a:gd name="connsiteX78" fmla="*/ 3754120 w 4876800"/>
              <a:gd name="connsiteY78" fmla="*/ 1244600 h 1930400"/>
              <a:gd name="connsiteX79" fmla="*/ 3769360 w 4876800"/>
              <a:gd name="connsiteY79" fmla="*/ 1229360 h 1930400"/>
              <a:gd name="connsiteX80" fmla="*/ 3820160 w 4876800"/>
              <a:gd name="connsiteY80" fmla="*/ 1193800 h 1930400"/>
              <a:gd name="connsiteX81" fmla="*/ 3835400 w 4876800"/>
              <a:gd name="connsiteY81" fmla="*/ 1188720 h 1930400"/>
              <a:gd name="connsiteX82" fmla="*/ 3840480 w 4876800"/>
              <a:gd name="connsiteY82" fmla="*/ 1173480 h 1930400"/>
              <a:gd name="connsiteX83" fmla="*/ 3855720 w 4876800"/>
              <a:gd name="connsiteY83" fmla="*/ 1168400 h 1930400"/>
              <a:gd name="connsiteX84" fmla="*/ 3881120 w 4876800"/>
              <a:gd name="connsiteY84" fmla="*/ 1148080 h 1930400"/>
              <a:gd name="connsiteX85" fmla="*/ 3931920 w 4876800"/>
              <a:gd name="connsiteY85" fmla="*/ 1158240 h 1930400"/>
              <a:gd name="connsiteX86" fmla="*/ 3947160 w 4876800"/>
              <a:gd name="connsiteY86" fmla="*/ 1168400 h 1930400"/>
              <a:gd name="connsiteX87" fmla="*/ 3967480 w 4876800"/>
              <a:gd name="connsiteY87" fmla="*/ 1193800 h 1930400"/>
              <a:gd name="connsiteX88" fmla="*/ 4008120 w 4876800"/>
              <a:gd name="connsiteY88" fmla="*/ 1203960 h 1930400"/>
              <a:gd name="connsiteX89" fmla="*/ 4104640 w 4876800"/>
              <a:gd name="connsiteY89" fmla="*/ 1198880 h 1930400"/>
              <a:gd name="connsiteX90" fmla="*/ 4160520 w 4876800"/>
              <a:gd name="connsiteY90" fmla="*/ 1188720 h 1930400"/>
              <a:gd name="connsiteX91" fmla="*/ 4170680 w 4876800"/>
              <a:gd name="connsiteY91" fmla="*/ 1173480 h 1930400"/>
              <a:gd name="connsiteX92" fmla="*/ 4160520 w 4876800"/>
              <a:gd name="connsiteY92" fmla="*/ 1066800 h 1930400"/>
              <a:gd name="connsiteX93" fmla="*/ 4155440 w 4876800"/>
              <a:gd name="connsiteY93" fmla="*/ 1046480 h 1930400"/>
              <a:gd name="connsiteX94" fmla="*/ 4165600 w 4876800"/>
              <a:gd name="connsiteY94" fmla="*/ 807720 h 1930400"/>
              <a:gd name="connsiteX95" fmla="*/ 4175760 w 4876800"/>
              <a:gd name="connsiteY95" fmla="*/ 777240 h 1930400"/>
              <a:gd name="connsiteX96" fmla="*/ 4180840 w 4876800"/>
              <a:gd name="connsiteY96" fmla="*/ 756920 h 1930400"/>
              <a:gd name="connsiteX97" fmla="*/ 4191000 w 4876800"/>
              <a:gd name="connsiteY97" fmla="*/ 741680 h 1930400"/>
              <a:gd name="connsiteX98" fmla="*/ 4216400 w 4876800"/>
              <a:gd name="connsiteY98" fmla="*/ 695960 h 1930400"/>
              <a:gd name="connsiteX99" fmla="*/ 4282440 w 4876800"/>
              <a:gd name="connsiteY99" fmla="*/ 650240 h 1930400"/>
              <a:gd name="connsiteX100" fmla="*/ 4323080 w 4876800"/>
              <a:gd name="connsiteY100" fmla="*/ 624840 h 1930400"/>
              <a:gd name="connsiteX101" fmla="*/ 4363720 w 4876800"/>
              <a:gd name="connsiteY101" fmla="*/ 609600 h 1930400"/>
              <a:gd name="connsiteX102" fmla="*/ 4399280 w 4876800"/>
              <a:gd name="connsiteY102" fmla="*/ 589280 h 1930400"/>
              <a:gd name="connsiteX103" fmla="*/ 4455160 w 4876800"/>
              <a:gd name="connsiteY103" fmla="*/ 568960 h 1930400"/>
              <a:gd name="connsiteX104" fmla="*/ 4490720 w 4876800"/>
              <a:gd name="connsiteY104" fmla="*/ 553720 h 1930400"/>
              <a:gd name="connsiteX105" fmla="*/ 4572000 w 4876800"/>
              <a:gd name="connsiteY105" fmla="*/ 528320 h 1930400"/>
              <a:gd name="connsiteX106" fmla="*/ 4607560 w 4876800"/>
              <a:gd name="connsiteY106" fmla="*/ 523240 h 1930400"/>
              <a:gd name="connsiteX107" fmla="*/ 4765040 w 4876800"/>
              <a:gd name="connsiteY107" fmla="*/ 518160 h 1930400"/>
              <a:gd name="connsiteX108" fmla="*/ 4815840 w 4876800"/>
              <a:gd name="connsiteY108" fmla="*/ 513080 h 1930400"/>
              <a:gd name="connsiteX109" fmla="*/ 4861560 w 4876800"/>
              <a:gd name="connsiteY109" fmla="*/ 497840 h 1930400"/>
              <a:gd name="connsiteX110" fmla="*/ 4876800 w 4876800"/>
              <a:gd name="connsiteY110" fmla="*/ 462280 h 1930400"/>
              <a:gd name="connsiteX111" fmla="*/ 4866640 w 4876800"/>
              <a:gd name="connsiteY111" fmla="*/ 370840 h 1930400"/>
              <a:gd name="connsiteX112" fmla="*/ 4831080 w 4876800"/>
              <a:gd name="connsiteY112" fmla="*/ 335280 h 1930400"/>
              <a:gd name="connsiteX113" fmla="*/ 4734560 w 4876800"/>
              <a:gd name="connsiteY113" fmla="*/ 259080 h 1930400"/>
              <a:gd name="connsiteX114" fmla="*/ 4678680 w 4876800"/>
              <a:gd name="connsiteY114" fmla="*/ 218440 h 1930400"/>
              <a:gd name="connsiteX115" fmla="*/ 4627880 w 4876800"/>
              <a:gd name="connsiteY115" fmla="*/ 193040 h 1930400"/>
              <a:gd name="connsiteX116" fmla="*/ 4572000 w 4876800"/>
              <a:gd name="connsiteY116" fmla="*/ 182880 h 1930400"/>
              <a:gd name="connsiteX117" fmla="*/ 4419600 w 4876800"/>
              <a:gd name="connsiteY117" fmla="*/ 172720 h 1930400"/>
              <a:gd name="connsiteX118" fmla="*/ 4165600 w 4876800"/>
              <a:gd name="connsiteY118" fmla="*/ 162560 h 1930400"/>
              <a:gd name="connsiteX119" fmla="*/ 3992880 w 4876800"/>
              <a:gd name="connsiteY119" fmla="*/ 152400 h 1930400"/>
              <a:gd name="connsiteX120" fmla="*/ 3891280 w 4876800"/>
              <a:gd name="connsiteY120" fmla="*/ 142240 h 1930400"/>
              <a:gd name="connsiteX121" fmla="*/ 3764280 w 4876800"/>
              <a:gd name="connsiteY121" fmla="*/ 132080 h 1930400"/>
              <a:gd name="connsiteX122" fmla="*/ 3479800 w 4876800"/>
              <a:gd name="connsiteY122" fmla="*/ 127000 h 1930400"/>
              <a:gd name="connsiteX123" fmla="*/ 3312160 w 4876800"/>
              <a:gd name="connsiteY123" fmla="*/ 121920 h 1930400"/>
              <a:gd name="connsiteX124" fmla="*/ 3027680 w 4876800"/>
              <a:gd name="connsiteY124" fmla="*/ 111760 h 1930400"/>
              <a:gd name="connsiteX125" fmla="*/ 2900680 w 4876800"/>
              <a:gd name="connsiteY125" fmla="*/ 101600 h 1930400"/>
              <a:gd name="connsiteX126" fmla="*/ 2839720 w 4876800"/>
              <a:gd name="connsiteY126" fmla="*/ 96520 h 1930400"/>
              <a:gd name="connsiteX127" fmla="*/ 2727960 w 4876800"/>
              <a:gd name="connsiteY127" fmla="*/ 91440 h 1930400"/>
              <a:gd name="connsiteX128" fmla="*/ 2585720 w 4876800"/>
              <a:gd name="connsiteY128" fmla="*/ 81280 h 1930400"/>
              <a:gd name="connsiteX129" fmla="*/ 1686560 w 4876800"/>
              <a:gd name="connsiteY129" fmla="*/ 76200 h 1930400"/>
              <a:gd name="connsiteX130" fmla="*/ 1518920 w 4876800"/>
              <a:gd name="connsiteY130" fmla="*/ 66040 h 1930400"/>
              <a:gd name="connsiteX131" fmla="*/ 1427480 w 4876800"/>
              <a:gd name="connsiteY131" fmla="*/ 60960 h 1930400"/>
              <a:gd name="connsiteX132" fmla="*/ 1346200 w 4876800"/>
              <a:gd name="connsiteY132" fmla="*/ 55880 h 1930400"/>
              <a:gd name="connsiteX133" fmla="*/ 1214120 w 4876800"/>
              <a:gd name="connsiteY133" fmla="*/ 50800 h 1930400"/>
              <a:gd name="connsiteX134" fmla="*/ 1051560 w 4876800"/>
              <a:gd name="connsiteY134" fmla="*/ 35560 h 1930400"/>
              <a:gd name="connsiteX135" fmla="*/ 1000760 w 4876800"/>
              <a:gd name="connsiteY135" fmla="*/ 25400 h 1930400"/>
              <a:gd name="connsiteX136" fmla="*/ 965200 w 4876800"/>
              <a:gd name="connsiteY136" fmla="*/ 15240 h 1930400"/>
              <a:gd name="connsiteX137" fmla="*/ 904240 w 4876800"/>
              <a:gd name="connsiteY137" fmla="*/ 10160 h 1930400"/>
              <a:gd name="connsiteX138" fmla="*/ 807720 w 4876800"/>
              <a:gd name="connsiteY138" fmla="*/ 0 h 1930400"/>
              <a:gd name="connsiteX0" fmla="*/ 807720 w 4876800"/>
              <a:gd name="connsiteY0" fmla="*/ 0 h 1930400"/>
              <a:gd name="connsiteX1" fmla="*/ 807720 w 4876800"/>
              <a:gd name="connsiteY1" fmla="*/ 0 h 1930400"/>
              <a:gd name="connsiteX2" fmla="*/ 721360 w 4876800"/>
              <a:gd name="connsiteY2" fmla="*/ 10160 h 1930400"/>
              <a:gd name="connsiteX3" fmla="*/ 635000 w 4876800"/>
              <a:gd name="connsiteY3" fmla="*/ 15240 h 1930400"/>
              <a:gd name="connsiteX4" fmla="*/ 579120 w 4876800"/>
              <a:gd name="connsiteY4" fmla="*/ 20320 h 1930400"/>
              <a:gd name="connsiteX5" fmla="*/ 528320 w 4876800"/>
              <a:gd name="connsiteY5" fmla="*/ 35560 h 1930400"/>
              <a:gd name="connsiteX6" fmla="*/ 467360 w 4876800"/>
              <a:gd name="connsiteY6" fmla="*/ 60960 h 1930400"/>
              <a:gd name="connsiteX7" fmla="*/ 116840 w 4876800"/>
              <a:gd name="connsiteY7" fmla="*/ 746760 h 1930400"/>
              <a:gd name="connsiteX8" fmla="*/ 71120 w 4876800"/>
              <a:gd name="connsiteY8" fmla="*/ 843280 h 1930400"/>
              <a:gd name="connsiteX9" fmla="*/ 60960 w 4876800"/>
              <a:gd name="connsiteY9" fmla="*/ 878840 h 1930400"/>
              <a:gd name="connsiteX10" fmla="*/ 40640 w 4876800"/>
              <a:gd name="connsiteY10" fmla="*/ 919480 h 1930400"/>
              <a:gd name="connsiteX11" fmla="*/ 15240 w 4876800"/>
              <a:gd name="connsiteY11" fmla="*/ 975360 h 1930400"/>
              <a:gd name="connsiteX12" fmla="*/ 5080 w 4876800"/>
              <a:gd name="connsiteY12" fmla="*/ 990600 h 1930400"/>
              <a:gd name="connsiteX13" fmla="*/ 0 w 4876800"/>
              <a:gd name="connsiteY13" fmla="*/ 1010920 h 1930400"/>
              <a:gd name="connsiteX14" fmla="*/ 15240 w 4876800"/>
              <a:gd name="connsiteY14" fmla="*/ 1061720 h 1930400"/>
              <a:gd name="connsiteX15" fmla="*/ 30480 w 4876800"/>
              <a:gd name="connsiteY15" fmla="*/ 1107440 h 1930400"/>
              <a:gd name="connsiteX16" fmla="*/ 45720 w 4876800"/>
              <a:gd name="connsiteY16" fmla="*/ 1122680 h 1930400"/>
              <a:gd name="connsiteX17" fmla="*/ 55880 w 4876800"/>
              <a:gd name="connsiteY17" fmla="*/ 1158240 h 1930400"/>
              <a:gd name="connsiteX18" fmla="*/ 60960 w 4876800"/>
              <a:gd name="connsiteY18" fmla="*/ 1173480 h 1930400"/>
              <a:gd name="connsiteX19" fmla="*/ 71120 w 4876800"/>
              <a:gd name="connsiteY19" fmla="*/ 1188720 h 1930400"/>
              <a:gd name="connsiteX20" fmla="*/ 81280 w 4876800"/>
              <a:gd name="connsiteY20" fmla="*/ 1229360 h 1930400"/>
              <a:gd name="connsiteX21" fmla="*/ 106680 w 4876800"/>
              <a:gd name="connsiteY21" fmla="*/ 1244600 h 1930400"/>
              <a:gd name="connsiteX22" fmla="*/ 121920 w 4876800"/>
              <a:gd name="connsiteY22" fmla="*/ 1249680 h 1930400"/>
              <a:gd name="connsiteX23" fmla="*/ 137160 w 4876800"/>
              <a:gd name="connsiteY23" fmla="*/ 1259840 h 1930400"/>
              <a:gd name="connsiteX24" fmla="*/ 177800 w 4876800"/>
              <a:gd name="connsiteY24" fmla="*/ 1270000 h 1930400"/>
              <a:gd name="connsiteX25" fmla="*/ 198120 w 4876800"/>
              <a:gd name="connsiteY25" fmla="*/ 1280160 h 1930400"/>
              <a:gd name="connsiteX26" fmla="*/ 320040 w 4876800"/>
              <a:gd name="connsiteY26" fmla="*/ 1290320 h 1930400"/>
              <a:gd name="connsiteX27" fmla="*/ 853440 w 4876800"/>
              <a:gd name="connsiteY27" fmla="*/ 1285240 h 1930400"/>
              <a:gd name="connsiteX28" fmla="*/ 919480 w 4876800"/>
              <a:gd name="connsiteY28" fmla="*/ 1280160 h 1930400"/>
              <a:gd name="connsiteX29" fmla="*/ 1305560 w 4876800"/>
              <a:gd name="connsiteY29" fmla="*/ 1285240 h 1930400"/>
              <a:gd name="connsiteX30" fmla="*/ 1412240 w 4876800"/>
              <a:gd name="connsiteY30" fmla="*/ 1290320 h 1930400"/>
              <a:gd name="connsiteX31" fmla="*/ 1468120 w 4876800"/>
              <a:gd name="connsiteY31" fmla="*/ 1295400 h 1930400"/>
              <a:gd name="connsiteX32" fmla="*/ 1706880 w 4876800"/>
              <a:gd name="connsiteY32" fmla="*/ 1305560 h 1930400"/>
              <a:gd name="connsiteX33" fmla="*/ 1757680 w 4876800"/>
              <a:gd name="connsiteY33" fmla="*/ 1310640 h 1930400"/>
              <a:gd name="connsiteX34" fmla="*/ 1940560 w 4876800"/>
              <a:gd name="connsiteY34" fmla="*/ 1325880 h 1930400"/>
              <a:gd name="connsiteX35" fmla="*/ 2032000 w 4876800"/>
              <a:gd name="connsiteY35" fmla="*/ 1351280 h 1930400"/>
              <a:gd name="connsiteX36" fmla="*/ 2123440 w 4876800"/>
              <a:gd name="connsiteY36" fmla="*/ 1386840 h 1930400"/>
              <a:gd name="connsiteX37" fmla="*/ 2169160 w 4876800"/>
              <a:gd name="connsiteY37" fmla="*/ 1397000 h 1930400"/>
              <a:gd name="connsiteX38" fmla="*/ 2240280 w 4876800"/>
              <a:gd name="connsiteY38" fmla="*/ 1427480 h 1930400"/>
              <a:gd name="connsiteX39" fmla="*/ 2326640 w 4876800"/>
              <a:gd name="connsiteY39" fmla="*/ 1468120 h 1930400"/>
              <a:gd name="connsiteX40" fmla="*/ 2362200 w 4876800"/>
              <a:gd name="connsiteY40" fmla="*/ 1488440 h 1930400"/>
              <a:gd name="connsiteX41" fmla="*/ 2392680 w 4876800"/>
              <a:gd name="connsiteY41" fmla="*/ 1503680 h 1930400"/>
              <a:gd name="connsiteX42" fmla="*/ 2428240 w 4876800"/>
              <a:gd name="connsiteY42" fmla="*/ 1524000 h 1930400"/>
              <a:gd name="connsiteX43" fmla="*/ 2499360 w 4876800"/>
              <a:gd name="connsiteY43" fmla="*/ 1564640 h 1930400"/>
              <a:gd name="connsiteX44" fmla="*/ 2529840 w 4876800"/>
              <a:gd name="connsiteY44" fmla="*/ 1590040 h 1930400"/>
              <a:gd name="connsiteX45" fmla="*/ 2570480 w 4876800"/>
              <a:gd name="connsiteY45" fmla="*/ 1640840 h 1930400"/>
              <a:gd name="connsiteX46" fmla="*/ 2595880 w 4876800"/>
              <a:gd name="connsiteY46" fmla="*/ 1661160 h 1930400"/>
              <a:gd name="connsiteX47" fmla="*/ 2621280 w 4876800"/>
              <a:gd name="connsiteY47" fmla="*/ 1691640 h 1930400"/>
              <a:gd name="connsiteX48" fmla="*/ 2651760 w 4876800"/>
              <a:gd name="connsiteY48" fmla="*/ 1706880 h 1930400"/>
              <a:gd name="connsiteX49" fmla="*/ 2682240 w 4876800"/>
              <a:gd name="connsiteY49" fmla="*/ 1727200 h 1930400"/>
              <a:gd name="connsiteX50" fmla="*/ 2712720 w 4876800"/>
              <a:gd name="connsiteY50" fmla="*/ 1757680 h 1930400"/>
              <a:gd name="connsiteX51" fmla="*/ 2768600 w 4876800"/>
              <a:gd name="connsiteY51" fmla="*/ 1788160 h 1930400"/>
              <a:gd name="connsiteX52" fmla="*/ 2788920 w 4876800"/>
              <a:gd name="connsiteY52" fmla="*/ 1803400 h 1930400"/>
              <a:gd name="connsiteX53" fmla="*/ 2819400 w 4876800"/>
              <a:gd name="connsiteY53" fmla="*/ 1823720 h 1930400"/>
              <a:gd name="connsiteX54" fmla="*/ 2875280 w 4876800"/>
              <a:gd name="connsiteY54" fmla="*/ 1874520 h 1930400"/>
              <a:gd name="connsiteX55" fmla="*/ 2900680 w 4876800"/>
              <a:gd name="connsiteY55" fmla="*/ 1905000 h 1930400"/>
              <a:gd name="connsiteX56" fmla="*/ 2946400 w 4876800"/>
              <a:gd name="connsiteY56" fmla="*/ 1930400 h 1930400"/>
              <a:gd name="connsiteX57" fmla="*/ 3291840 w 4876800"/>
              <a:gd name="connsiteY57" fmla="*/ 1925320 h 1930400"/>
              <a:gd name="connsiteX58" fmla="*/ 3337560 w 4876800"/>
              <a:gd name="connsiteY58" fmla="*/ 1915160 h 1930400"/>
              <a:gd name="connsiteX59" fmla="*/ 3373120 w 4876800"/>
              <a:gd name="connsiteY59" fmla="*/ 1910080 h 1930400"/>
              <a:gd name="connsiteX60" fmla="*/ 3423920 w 4876800"/>
              <a:gd name="connsiteY60" fmla="*/ 1894840 h 1930400"/>
              <a:gd name="connsiteX61" fmla="*/ 3464560 w 4876800"/>
              <a:gd name="connsiteY61" fmla="*/ 1879600 h 1930400"/>
              <a:gd name="connsiteX62" fmla="*/ 3510280 w 4876800"/>
              <a:gd name="connsiteY62" fmla="*/ 1874520 h 1930400"/>
              <a:gd name="connsiteX63" fmla="*/ 3561080 w 4876800"/>
              <a:gd name="connsiteY63" fmla="*/ 1864360 h 1930400"/>
              <a:gd name="connsiteX64" fmla="*/ 3622040 w 4876800"/>
              <a:gd name="connsiteY64" fmla="*/ 1849120 h 1930400"/>
              <a:gd name="connsiteX65" fmla="*/ 3637280 w 4876800"/>
              <a:gd name="connsiteY65" fmla="*/ 1838960 h 1930400"/>
              <a:gd name="connsiteX66" fmla="*/ 3657600 w 4876800"/>
              <a:gd name="connsiteY66" fmla="*/ 1828800 h 1930400"/>
              <a:gd name="connsiteX67" fmla="*/ 3677920 w 4876800"/>
              <a:gd name="connsiteY67" fmla="*/ 1808480 h 1930400"/>
              <a:gd name="connsiteX68" fmla="*/ 3693160 w 4876800"/>
              <a:gd name="connsiteY68" fmla="*/ 1757680 h 1930400"/>
              <a:gd name="connsiteX69" fmla="*/ 3698240 w 4876800"/>
              <a:gd name="connsiteY69" fmla="*/ 1717040 h 1930400"/>
              <a:gd name="connsiteX70" fmla="*/ 3688080 w 4876800"/>
              <a:gd name="connsiteY70" fmla="*/ 1590040 h 1930400"/>
              <a:gd name="connsiteX71" fmla="*/ 3683000 w 4876800"/>
              <a:gd name="connsiteY71" fmla="*/ 1569720 h 1930400"/>
              <a:gd name="connsiteX72" fmla="*/ 3688080 w 4876800"/>
              <a:gd name="connsiteY72" fmla="*/ 1376680 h 1930400"/>
              <a:gd name="connsiteX73" fmla="*/ 3698240 w 4876800"/>
              <a:gd name="connsiteY73" fmla="*/ 1361440 h 1930400"/>
              <a:gd name="connsiteX74" fmla="*/ 3703320 w 4876800"/>
              <a:gd name="connsiteY74" fmla="*/ 1341120 h 1930400"/>
              <a:gd name="connsiteX75" fmla="*/ 3713480 w 4876800"/>
              <a:gd name="connsiteY75" fmla="*/ 1320800 h 1930400"/>
              <a:gd name="connsiteX76" fmla="*/ 3718560 w 4876800"/>
              <a:gd name="connsiteY76" fmla="*/ 1300480 h 1930400"/>
              <a:gd name="connsiteX77" fmla="*/ 3733800 w 4876800"/>
              <a:gd name="connsiteY77" fmla="*/ 1275080 h 1930400"/>
              <a:gd name="connsiteX78" fmla="*/ 3754120 w 4876800"/>
              <a:gd name="connsiteY78" fmla="*/ 1244600 h 1930400"/>
              <a:gd name="connsiteX79" fmla="*/ 3769360 w 4876800"/>
              <a:gd name="connsiteY79" fmla="*/ 1229360 h 1930400"/>
              <a:gd name="connsiteX80" fmla="*/ 3820160 w 4876800"/>
              <a:gd name="connsiteY80" fmla="*/ 1193800 h 1930400"/>
              <a:gd name="connsiteX81" fmla="*/ 3835400 w 4876800"/>
              <a:gd name="connsiteY81" fmla="*/ 1188720 h 1930400"/>
              <a:gd name="connsiteX82" fmla="*/ 3840480 w 4876800"/>
              <a:gd name="connsiteY82" fmla="*/ 1173480 h 1930400"/>
              <a:gd name="connsiteX83" fmla="*/ 3855720 w 4876800"/>
              <a:gd name="connsiteY83" fmla="*/ 1168400 h 1930400"/>
              <a:gd name="connsiteX84" fmla="*/ 3881120 w 4876800"/>
              <a:gd name="connsiteY84" fmla="*/ 1148080 h 1930400"/>
              <a:gd name="connsiteX85" fmla="*/ 3931920 w 4876800"/>
              <a:gd name="connsiteY85" fmla="*/ 1158240 h 1930400"/>
              <a:gd name="connsiteX86" fmla="*/ 3947160 w 4876800"/>
              <a:gd name="connsiteY86" fmla="*/ 1168400 h 1930400"/>
              <a:gd name="connsiteX87" fmla="*/ 3967480 w 4876800"/>
              <a:gd name="connsiteY87" fmla="*/ 1193800 h 1930400"/>
              <a:gd name="connsiteX88" fmla="*/ 4008120 w 4876800"/>
              <a:gd name="connsiteY88" fmla="*/ 1203960 h 1930400"/>
              <a:gd name="connsiteX89" fmla="*/ 4104640 w 4876800"/>
              <a:gd name="connsiteY89" fmla="*/ 1198880 h 1930400"/>
              <a:gd name="connsiteX90" fmla="*/ 4160520 w 4876800"/>
              <a:gd name="connsiteY90" fmla="*/ 1188720 h 1930400"/>
              <a:gd name="connsiteX91" fmla="*/ 4130040 w 4876800"/>
              <a:gd name="connsiteY91" fmla="*/ 1193800 h 1930400"/>
              <a:gd name="connsiteX92" fmla="*/ 4160520 w 4876800"/>
              <a:gd name="connsiteY92" fmla="*/ 1066800 h 1930400"/>
              <a:gd name="connsiteX93" fmla="*/ 4155440 w 4876800"/>
              <a:gd name="connsiteY93" fmla="*/ 1046480 h 1930400"/>
              <a:gd name="connsiteX94" fmla="*/ 4165600 w 4876800"/>
              <a:gd name="connsiteY94" fmla="*/ 807720 h 1930400"/>
              <a:gd name="connsiteX95" fmla="*/ 4175760 w 4876800"/>
              <a:gd name="connsiteY95" fmla="*/ 777240 h 1930400"/>
              <a:gd name="connsiteX96" fmla="*/ 4180840 w 4876800"/>
              <a:gd name="connsiteY96" fmla="*/ 756920 h 1930400"/>
              <a:gd name="connsiteX97" fmla="*/ 4191000 w 4876800"/>
              <a:gd name="connsiteY97" fmla="*/ 741680 h 1930400"/>
              <a:gd name="connsiteX98" fmla="*/ 4216400 w 4876800"/>
              <a:gd name="connsiteY98" fmla="*/ 695960 h 1930400"/>
              <a:gd name="connsiteX99" fmla="*/ 4282440 w 4876800"/>
              <a:gd name="connsiteY99" fmla="*/ 650240 h 1930400"/>
              <a:gd name="connsiteX100" fmla="*/ 4323080 w 4876800"/>
              <a:gd name="connsiteY100" fmla="*/ 624840 h 1930400"/>
              <a:gd name="connsiteX101" fmla="*/ 4363720 w 4876800"/>
              <a:gd name="connsiteY101" fmla="*/ 609600 h 1930400"/>
              <a:gd name="connsiteX102" fmla="*/ 4399280 w 4876800"/>
              <a:gd name="connsiteY102" fmla="*/ 589280 h 1930400"/>
              <a:gd name="connsiteX103" fmla="*/ 4455160 w 4876800"/>
              <a:gd name="connsiteY103" fmla="*/ 568960 h 1930400"/>
              <a:gd name="connsiteX104" fmla="*/ 4490720 w 4876800"/>
              <a:gd name="connsiteY104" fmla="*/ 553720 h 1930400"/>
              <a:gd name="connsiteX105" fmla="*/ 4572000 w 4876800"/>
              <a:gd name="connsiteY105" fmla="*/ 528320 h 1930400"/>
              <a:gd name="connsiteX106" fmla="*/ 4607560 w 4876800"/>
              <a:gd name="connsiteY106" fmla="*/ 523240 h 1930400"/>
              <a:gd name="connsiteX107" fmla="*/ 4765040 w 4876800"/>
              <a:gd name="connsiteY107" fmla="*/ 518160 h 1930400"/>
              <a:gd name="connsiteX108" fmla="*/ 4815840 w 4876800"/>
              <a:gd name="connsiteY108" fmla="*/ 513080 h 1930400"/>
              <a:gd name="connsiteX109" fmla="*/ 4861560 w 4876800"/>
              <a:gd name="connsiteY109" fmla="*/ 497840 h 1930400"/>
              <a:gd name="connsiteX110" fmla="*/ 4876800 w 4876800"/>
              <a:gd name="connsiteY110" fmla="*/ 462280 h 1930400"/>
              <a:gd name="connsiteX111" fmla="*/ 4866640 w 4876800"/>
              <a:gd name="connsiteY111" fmla="*/ 370840 h 1930400"/>
              <a:gd name="connsiteX112" fmla="*/ 4831080 w 4876800"/>
              <a:gd name="connsiteY112" fmla="*/ 335280 h 1930400"/>
              <a:gd name="connsiteX113" fmla="*/ 4734560 w 4876800"/>
              <a:gd name="connsiteY113" fmla="*/ 259080 h 1930400"/>
              <a:gd name="connsiteX114" fmla="*/ 4678680 w 4876800"/>
              <a:gd name="connsiteY114" fmla="*/ 218440 h 1930400"/>
              <a:gd name="connsiteX115" fmla="*/ 4627880 w 4876800"/>
              <a:gd name="connsiteY115" fmla="*/ 193040 h 1930400"/>
              <a:gd name="connsiteX116" fmla="*/ 4572000 w 4876800"/>
              <a:gd name="connsiteY116" fmla="*/ 182880 h 1930400"/>
              <a:gd name="connsiteX117" fmla="*/ 4419600 w 4876800"/>
              <a:gd name="connsiteY117" fmla="*/ 172720 h 1930400"/>
              <a:gd name="connsiteX118" fmla="*/ 4165600 w 4876800"/>
              <a:gd name="connsiteY118" fmla="*/ 162560 h 1930400"/>
              <a:gd name="connsiteX119" fmla="*/ 3992880 w 4876800"/>
              <a:gd name="connsiteY119" fmla="*/ 152400 h 1930400"/>
              <a:gd name="connsiteX120" fmla="*/ 3891280 w 4876800"/>
              <a:gd name="connsiteY120" fmla="*/ 142240 h 1930400"/>
              <a:gd name="connsiteX121" fmla="*/ 3764280 w 4876800"/>
              <a:gd name="connsiteY121" fmla="*/ 132080 h 1930400"/>
              <a:gd name="connsiteX122" fmla="*/ 3479800 w 4876800"/>
              <a:gd name="connsiteY122" fmla="*/ 127000 h 1930400"/>
              <a:gd name="connsiteX123" fmla="*/ 3312160 w 4876800"/>
              <a:gd name="connsiteY123" fmla="*/ 121920 h 1930400"/>
              <a:gd name="connsiteX124" fmla="*/ 3027680 w 4876800"/>
              <a:gd name="connsiteY124" fmla="*/ 111760 h 1930400"/>
              <a:gd name="connsiteX125" fmla="*/ 2900680 w 4876800"/>
              <a:gd name="connsiteY125" fmla="*/ 101600 h 1930400"/>
              <a:gd name="connsiteX126" fmla="*/ 2839720 w 4876800"/>
              <a:gd name="connsiteY126" fmla="*/ 96520 h 1930400"/>
              <a:gd name="connsiteX127" fmla="*/ 2727960 w 4876800"/>
              <a:gd name="connsiteY127" fmla="*/ 91440 h 1930400"/>
              <a:gd name="connsiteX128" fmla="*/ 2585720 w 4876800"/>
              <a:gd name="connsiteY128" fmla="*/ 81280 h 1930400"/>
              <a:gd name="connsiteX129" fmla="*/ 1686560 w 4876800"/>
              <a:gd name="connsiteY129" fmla="*/ 76200 h 1930400"/>
              <a:gd name="connsiteX130" fmla="*/ 1518920 w 4876800"/>
              <a:gd name="connsiteY130" fmla="*/ 66040 h 1930400"/>
              <a:gd name="connsiteX131" fmla="*/ 1427480 w 4876800"/>
              <a:gd name="connsiteY131" fmla="*/ 60960 h 1930400"/>
              <a:gd name="connsiteX132" fmla="*/ 1346200 w 4876800"/>
              <a:gd name="connsiteY132" fmla="*/ 55880 h 1930400"/>
              <a:gd name="connsiteX133" fmla="*/ 1214120 w 4876800"/>
              <a:gd name="connsiteY133" fmla="*/ 50800 h 1930400"/>
              <a:gd name="connsiteX134" fmla="*/ 1051560 w 4876800"/>
              <a:gd name="connsiteY134" fmla="*/ 35560 h 1930400"/>
              <a:gd name="connsiteX135" fmla="*/ 1000760 w 4876800"/>
              <a:gd name="connsiteY135" fmla="*/ 25400 h 1930400"/>
              <a:gd name="connsiteX136" fmla="*/ 965200 w 4876800"/>
              <a:gd name="connsiteY136" fmla="*/ 15240 h 1930400"/>
              <a:gd name="connsiteX137" fmla="*/ 904240 w 4876800"/>
              <a:gd name="connsiteY137" fmla="*/ 10160 h 1930400"/>
              <a:gd name="connsiteX138" fmla="*/ 807720 w 4876800"/>
              <a:gd name="connsiteY138" fmla="*/ 0 h 1930400"/>
              <a:gd name="connsiteX0" fmla="*/ 807720 w 4876800"/>
              <a:gd name="connsiteY0" fmla="*/ 0 h 1930400"/>
              <a:gd name="connsiteX1" fmla="*/ 807720 w 4876800"/>
              <a:gd name="connsiteY1" fmla="*/ 0 h 1930400"/>
              <a:gd name="connsiteX2" fmla="*/ 721360 w 4876800"/>
              <a:gd name="connsiteY2" fmla="*/ 10160 h 1930400"/>
              <a:gd name="connsiteX3" fmla="*/ 635000 w 4876800"/>
              <a:gd name="connsiteY3" fmla="*/ 15240 h 1930400"/>
              <a:gd name="connsiteX4" fmla="*/ 579120 w 4876800"/>
              <a:gd name="connsiteY4" fmla="*/ 20320 h 1930400"/>
              <a:gd name="connsiteX5" fmla="*/ 528320 w 4876800"/>
              <a:gd name="connsiteY5" fmla="*/ 35560 h 1930400"/>
              <a:gd name="connsiteX6" fmla="*/ 467360 w 4876800"/>
              <a:gd name="connsiteY6" fmla="*/ 60960 h 1930400"/>
              <a:gd name="connsiteX7" fmla="*/ 116840 w 4876800"/>
              <a:gd name="connsiteY7" fmla="*/ 746760 h 1930400"/>
              <a:gd name="connsiteX8" fmla="*/ 71120 w 4876800"/>
              <a:gd name="connsiteY8" fmla="*/ 843280 h 1930400"/>
              <a:gd name="connsiteX9" fmla="*/ 60960 w 4876800"/>
              <a:gd name="connsiteY9" fmla="*/ 878840 h 1930400"/>
              <a:gd name="connsiteX10" fmla="*/ 40640 w 4876800"/>
              <a:gd name="connsiteY10" fmla="*/ 919480 h 1930400"/>
              <a:gd name="connsiteX11" fmla="*/ 15240 w 4876800"/>
              <a:gd name="connsiteY11" fmla="*/ 975360 h 1930400"/>
              <a:gd name="connsiteX12" fmla="*/ 5080 w 4876800"/>
              <a:gd name="connsiteY12" fmla="*/ 990600 h 1930400"/>
              <a:gd name="connsiteX13" fmla="*/ 0 w 4876800"/>
              <a:gd name="connsiteY13" fmla="*/ 1010920 h 1930400"/>
              <a:gd name="connsiteX14" fmla="*/ 15240 w 4876800"/>
              <a:gd name="connsiteY14" fmla="*/ 1061720 h 1930400"/>
              <a:gd name="connsiteX15" fmla="*/ 30480 w 4876800"/>
              <a:gd name="connsiteY15" fmla="*/ 1107440 h 1930400"/>
              <a:gd name="connsiteX16" fmla="*/ 45720 w 4876800"/>
              <a:gd name="connsiteY16" fmla="*/ 1122680 h 1930400"/>
              <a:gd name="connsiteX17" fmla="*/ 55880 w 4876800"/>
              <a:gd name="connsiteY17" fmla="*/ 1158240 h 1930400"/>
              <a:gd name="connsiteX18" fmla="*/ 60960 w 4876800"/>
              <a:gd name="connsiteY18" fmla="*/ 1173480 h 1930400"/>
              <a:gd name="connsiteX19" fmla="*/ 71120 w 4876800"/>
              <a:gd name="connsiteY19" fmla="*/ 1188720 h 1930400"/>
              <a:gd name="connsiteX20" fmla="*/ 81280 w 4876800"/>
              <a:gd name="connsiteY20" fmla="*/ 1229360 h 1930400"/>
              <a:gd name="connsiteX21" fmla="*/ 106680 w 4876800"/>
              <a:gd name="connsiteY21" fmla="*/ 1244600 h 1930400"/>
              <a:gd name="connsiteX22" fmla="*/ 121920 w 4876800"/>
              <a:gd name="connsiteY22" fmla="*/ 1249680 h 1930400"/>
              <a:gd name="connsiteX23" fmla="*/ 137160 w 4876800"/>
              <a:gd name="connsiteY23" fmla="*/ 1259840 h 1930400"/>
              <a:gd name="connsiteX24" fmla="*/ 177800 w 4876800"/>
              <a:gd name="connsiteY24" fmla="*/ 1270000 h 1930400"/>
              <a:gd name="connsiteX25" fmla="*/ 198120 w 4876800"/>
              <a:gd name="connsiteY25" fmla="*/ 1280160 h 1930400"/>
              <a:gd name="connsiteX26" fmla="*/ 320040 w 4876800"/>
              <a:gd name="connsiteY26" fmla="*/ 1290320 h 1930400"/>
              <a:gd name="connsiteX27" fmla="*/ 853440 w 4876800"/>
              <a:gd name="connsiteY27" fmla="*/ 1285240 h 1930400"/>
              <a:gd name="connsiteX28" fmla="*/ 919480 w 4876800"/>
              <a:gd name="connsiteY28" fmla="*/ 1280160 h 1930400"/>
              <a:gd name="connsiteX29" fmla="*/ 1305560 w 4876800"/>
              <a:gd name="connsiteY29" fmla="*/ 1285240 h 1930400"/>
              <a:gd name="connsiteX30" fmla="*/ 1412240 w 4876800"/>
              <a:gd name="connsiteY30" fmla="*/ 1290320 h 1930400"/>
              <a:gd name="connsiteX31" fmla="*/ 1468120 w 4876800"/>
              <a:gd name="connsiteY31" fmla="*/ 1295400 h 1930400"/>
              <a:gd name="connsiteX32" fmla="*/ 1706880 w 4876800"/>
              <a:gd name="connsiteY32" fmla="*/ 1305560 h 1930400"/>
              <a:gd name="connsiteX33" fmla="*/ 1757680 w 4876800"/>
              <a:gd name="connsiteY33" fmla="*/ 1310640 h 1930400"/>
              <a:gd name="connsiteX34" fmla="*/ 1940560 w 4876800"/>
              <a:gd name="connsiteY34" fmla="*/ 1325880 h 1930400"/>
              <a:gd name="connsiteX35" fmla="*/ 2032000 w 4876800"/>
              <a:gd name="connsiteY35" fmla="*/ 1351280 h 1930400"/>
              <a:gd name="connsiteX36" fmla="*/ 2123440 w 4876800"/>
              <a:gd name="connsiteY36" fmla="*/ 1386840 h 1930400"/>
              <a:gd name="connsiteX37" fmla="*/ 2169160 w 4876800"/>
              <a:gd name="connsiteY37" fmla="*/ 1397000 h 1930400"/>
              <a:gd name="connsiteX38" fmla="*/ 2240280 w 4876800"/>
              <a:gd name="connsiteY38" fmla="*/ 1427480 h 1930400"/>
              <a:gd name="connsiteX39" fmla="*/ 2326640 w 4876800"/>
              <a:gd name="connsiteY39" fmla="*/ 1468120 h 1930400"/>
              <a:gd name="connsiteX40" fmla="*/ 2362200 w 4876800"/>
              <a:gd name="connsiteY40" fmla="*/ 1488440 h 1930400"/>
              <a:gd name="connsiteX41" fmla="*/ 2392680 w 4876800"/>
              <a:gd name="connsiteY41" fmla="*/ 1503680 h 1930400"/>
              <a:gd name="connsiteX42" fmla="*/ 2428240 w 4876800"/>
              <a:gd name="connsiteY42" fmla="*/ 1524000 h 1930400"/>
              <a:gd name="connsiteX43" fmla="*/ 2499360 w 4876800"/>
              <a:gd name="connsiteY43" fmla="*/ 1564640 h 1930400"/>
              <a:gd name="connsiteX44" fmla="*/ 2529840 w 4876800"/>
              <a:gd name="connsiteY44" fmla="*/ 1590040 h 1930400"/>
              <a:gd name="connsiteX45" fmla="*/ 2570480 w 4876800"/>
              <a:gd name="connsiteY45" fmla="*/ 1640840 h 1930400"/>
              <a:gd name="connsiteX46" fmla="*/ 2595880 w 4876800"/>
              <a:gd name="connsiteY46" fmla="*/ 1661160 h 1930400"/>
              <a:gd name="connsiteX47" fmla="*/ 2621280 w 4876800"/>
              <a:gd name="connsiteY47" fmla="*/ 1691640 h 1930400"/>
              <a:gd name="connsiteX48" fmla="*/ 2651760 w 4876800"/>
              <a:gd name="connsiteY48" fmla="*/ 1706880 h 1930400"/>
              <a:gd name="connsiteX49" fmla="*/ 2682240 w 4876800"/>
              <a:gd name="connsiteY49" fmla="*/ 1727200 h 1930400"/>
              <a:gd name="connsiteX50" fmla="*/ 2712720 w 4876800"/>
              <a:gd name="connsiteY50" fmla="*/ 1757680 h 1930400"/>
              <a:gd name="connsiteX51" fmla="*/ 2768600 w 4876800"/>
              <a:gd name="connsiteY51" fmla="*/ 1788160 h 1930400"/>
              <a:gd name="connsiteX52" fmla="*/ 2788920 w 4876800"/>
              <a:gd name="connsiteY52" fmla="*/ 1803400 h 1930400"/>
              <a:gd name="connsiteX53" fmla="*/ 2819400 w 4876800"/>
              <a:gd name="connsiteY53" fmla="*/ 1823720 h 1930400"/>
              <a:gd name="connsiteX54" fmla="*/ 2875280 w 4876800"/>
              <a:gd name="connsiteY54" fmla="*/ 1874520 h 1930400"/>
              <a:gd name="connsiteX55" fmla="*/ 2900680 w 4876800"/>
              <a:gd name="connsiteY55" fmla="*/ 1905000 h 1930400"/>
              <a:gd name="connsiteX56" fmla="*/ 2946400 w 4876800"/>
              <a:gd name="connsiteY56" fmla="*/ 1930400 h 1930400"/>
              <a:gd name="connsiteX57" fmla="*/ 3291840 w 4876800"/>
              <a:gd name="connsiteY57" fmla="*/ 1925320 h 1930400"/>
              <a:gd name="connsiteX58" fmla="*/ 3337560 w 4876800"/>
              <a:gd name="connsiteY58" fmla="*/ 1915160 h 1930400"/>
              <a:gd name="connsiteX59" fmla="*/ 3373120 w 4876800"/>
              <a:gd name="connsiteY59" fmla="*/ 1910080 h 1930400"/>
              <a:gd name="connsiteX60" fmla="*/ 3423920 w 4876800"/>
              <a:gd name="connsiteY60" fmla="*/ 1894840 h 1930400"/>
              <a:gd name="connsiteX61" fmla="*/ 3464560 w 4876800"/>
              <a:gd name="connsiteY61" fmla="*/ 1879600 h 1930400"/>
              <a:gd name="connsiteX62" fmla="*/ 3510280 w 4876800"/>
              <a:gd name="connsiteY62" fmla="*/ 1874520 h 1930400"/>
              <a:gd name="connsiteX63" fmla="*/ 3561080 w 4876800"/>
              <a:gd name="connsiteY63" fmla="*/ 1864360 h 1930400"/>
              <a:gd name="connsiteX64" fmla="*/ 3622040 w 4876800"/>
              <a:gd name="connsiteY64" fmla="*/ 1849120 h 1930400"/>
              <a:gd name="connsiteX65" fmla="*/ 3637280 w 4876800"/>
              <a:gd name="connsiteY65" fmla="*/ 1838960 h 1930400"/>
              <a:gd name="connsiteX66" fmla="*/ 3657600 w 4876800"/>
              <a:gd name="connsiteY66" fmla="*/ 1828800 h 1930400"/>
              <a:gd name="connsiteX67" fmla="*/ 3677920 w 4876800"/>
              <a:gd name="connsiteY67" fmla="*/ 1808480 h 1930400"/>
              <a:gd name="connsiteX68" fmla="*/ 3693160 w 4876800"/>
              <a:gd name="connsiteY68" fmla="*/ 1757680 h 1930400"/>
              <a:gd name="connsiteX69" fmla="*/ 3698240 w 4876800"/>
              <a:gd name="connsiteY69" fmla="*/ 1717040 h 1930400"/>
              <a:gd name="connsiteX70" fmla="*/ 3688080 w 4876800"/>
              <a:gd name="connsiteY70" fmla="*/ 1590040 h 1930400"/>
              <a:gd name="connsiteX71" fmla="*/ 3683000 w 4876800"/>
              <a:gd name="connsiteY71" fmla="*/ 1569720 h 1930400"/>
              <a:gd name="connsiteX72" fmla="*/ 3688080 w 4876800"/>
              <a:gd name="connsiteY72" fmla="*/ 1376680 h 1930400"/>
              <a:gd name="connsiteX73" fmla="*/ 3698240 w 4876800"/>
              <a:gd name="connsiteY73" fmla="*/ 1361440 h 1930400"/>
              <a:gd name="connsiteX74" fmla="*/ 3703320 w 4876800"/>
              <a:gd name="connsiteY74" fmla="*/ 1341120 h 1930400"/>
              <a:gd name="connsiteX75" fmla="*/ 3713480 w 4876800"/>
              <a:gd name="connsiteY75" fmla="*/ 1320800 h 1930400"/>
              <a:gd name="connsiteX76" fmla="*/ 3718560 w 4876800"/>
              <a:gd name="connsiteY76" fmla="*/ 1300480 h 1930400"/>
              <a:gd name="connsiteX77" fmla="*/ 3733800 w 4876800"/>
              <a:gd name="connsiteY77" fmla="*/ 1275080 h 1930400"/>
              <a:gd name="connsiteX78" fmla="*/ 3754120 w 4876800"/>
              <a:gd name="connsiteY78" fmla="*/ 1244600 h 1930400"/>
              <a:gd name="connsiteX79" fmla="*/ 3769360 w 4876800"/>
              <a:gd name="connsiteY79" fmla="*/ 1229360 h 1930400"/>
              <a:gd name="connsiteX80" fmla="*/ 3820160 w 4876800"/>
              <a:gd name="connsiteY80" fmla="*/ 1193800 h 1930400"/>
              <a:gd name="connsiteX81" fmla="*/ 3835400 w 4876800"/>
              <a:gd name="connsiteY81" fmla="*/ 1188720 h 1930400"/>
              <a:gd name="connsiteX82" fmla="*/ 3840480 w 4876800"/>
              <a:gd name="connsiteY82" fmla="*/ 1173480 h 1930400"/>
              <a:gd name="connsiteX83" fmla="*/ 3855720 w 4876800"/>
              <a:gd name="connsiteY83" fmla="*/ 1168400 h 1930400"/>
              <a:gd name="connsiteX84" fmla="*/ 3881120 w 4876800"/>
              <a:gd name="connsiteY84" fmla="*/ 1148080 h 1930400"/>
              <a:gd name="connsiteX85" fmla="*/ 3931920 w 4876800"/>
              <a:gd name="connsiteY85" fmla="*/ 1158240 h 1930400"/>
              <a:gd name="connsiteX86" fmla="*/ 3947160 w 4876800"/>
              <a:gd name="connsiteY86" fmla="*/ 1168400 h 1930400"/>
              <a:gd name="connsiteX87" fmla="*/ 3967480 w 4876800"/>
              <a:gd name="connsiteY87" fmla="*/ 1193800 h 1930400"/>
              <a:gd name="connsiteX88" fmla="*/ 4008120 w 4876800"/>
              <a:gd name="connsiteY88" fmla="*/ 1203960 h 1930400"/>
              <a:gd name="connsiteX89" fmla="*/ 4104640 w 4876800"/>
              <a:gd name="connsiteY89" fmla="*/ 1198880 h 1930400"/>
              <a:gd name="connsiteX90" fmla="*/ 4160520 w 4876800"/>
              <a:gd name="connsiteY90" fmla="*/ 1188720 h 1930400"/>
              <a:gd name="connsiteX91" fmla="*/ 4130040 w 4876800"/>
              <a:gd name="connsiteY91" fmla="*/ 1193800 h 1930400"/>
              <a:gd name="connsiteX92" fmla="*/ 4160520 w 4876800"/>
              <a:gd name="connsiteY92" fmla="*/ 1066800 h 1930400"/>
              <a:gd name="connsiteX93" fmla="*/ 4155440 w 4876800"/>
              <a:gd name="connsiteY93" fmla="*/ 1046480 h 1930400"/>
              <a:gd name="connsiteX94" fmla="*/ 4165600 w 4876800"/>
              <a:gd name="connsiteY94" fmla="*/ 807720 h 1930400"/>
              <a:gd name="connsiteX95" fmla="*/ 4175760 w 4876800"/>
              <a:gd name="connsiteY95" fmla="*/ 777240 h 1930400"/>
              <a:gd name="connsiteX96" fmla="*/ 4180840 w 4876800"/>
              <a:gd name="connsiteY96" fmla="*/ 756920 h 1930400"/>
              <a:gd name="connsiteX97" fmla="*/ 4191000 w 4876800"/>
              <a:gd name="connsiteY97" fmla="*/ 741680 h 1930400"/>
              <a:gd name="connsiteX98" fmla="*/ 4216400 w 4876800"/>
              <a:gd name="connsiteY98" fmla="*/ 695960 h 1930400"/>
              <a:gd name="connsiteX99" fmla="*/ 4282440 w 4876800"/>
              <a:gd name="connsiteY99" fmla="*/ 650240 h 1930400"/>
              <a:gd name="connsiteX100" fmla="*/ 4323080 w 4876800"/>
              <a:gd name="connsiteY100" fmla="*/ 624840 h 1930400"/>
              <a:gd name="connsiteX101" fmla="*/ 4363720 w 4876800"/>
              <a:gd name="connsiteY101" fmla="*/ 609600 h 1930400"/>
              <a:gd name="connsiteX102" fmla="*/ 4399280 w 4876800"/>
              <a:gd name="connsiteY102" fmla="*/ 589280 h 1930400"/>
              <a:gd name="connsiteX103" fmla="*/ 4455160 w 4876800"/>
              <a:gd name="connsiteY103" fmla="*/ 568960 h 1930400"/>
              <a:gd name="connsiteX104" fmla="*/ 4490720 w 4876800"/>
              <a:gd name="connsiteY104" fmla="*/ 553720 h 1930400"/>
              <a:gd name="connsiteX105" fmla="*/ 4572000 w 4876800"/>
              <a:gd name="connsiteY105" fmla="*/ 528320 h 1930400"/>
              <a:gd name="connsiteX106" fmla="*/ 4607560 w 4876800"/>
              <a:gd name="connsiteY106" fmla="*/ 523240 h 1930400"/>
              <a:gd name="connsiteX107" fmla="*/ 4765040 w 4876800"/>
              <a:gd name="connsiteY107" fmla="*/ 518160 h 1930400"/>
              <a:gd name="connsiteX108" fmla="*/ 4815840 w 4876800"/>
              <a:gd name="connsiteY108" fmla="*/ 513080 h 1930400"/>
              <a:gd name="connsiteX109" fmla="*/ 4861560 w 4876800"/>
              <a:gd name="connsiteY109" fmla="*/ 497840 h 1930400"/>
              <a:gd name="connsiteX110" fmla="*/ 4876800 w 4876800"/>
              <a:gd name="connsiteY110" fmla="*/ 462280 h 1930400"/>
              <a:gd name="connsiteX111" fmla="*/ 4866640 w 4876800"/>
              <a:gd name="connsiteY111" fmla="*/ 370840 h 1930400"/>
              <a:gd name="connsiteX112" fmla="*/ 4831080 w 4876800"/>
              <a:gd name="connsiteY112" fmla="*/ 335280 h 1930400"/>
              <a:gd name="connsiteX113" fmla="*/ 4734560 w 4876800"/>
              <a:gd name="connsiteY113" fmla="*/ 259080 h 1930400"/>
              <a:gd name="connsiteX114" fmla="*/ 4678680 w 4876800"/>
              <a:gd name="connsiteY114" fmla="*/ 218440 h 1930400"/>
              <a:gd name="connsiteX115" fmla="*/ 4627880 w 4876800"/>
              <a:gd name="connsiteY115" fmla="*/ 193040 h 1930400"/>
              <a:gd name="connsiteX116" fmla="*/ 4572000 w 4876800"/>
              <a:gd name="connsiteY116" fmla="*/ 182880 h 1930400"/>
              <a:gd name="connsiteX117" fmla="*/ 4419600 w 4876800"/>
              <a:gd name="connsiteY117" fmla="*/ 172720 h 1930400"/>
              <a:gd name="connsiteX118" fmla="*/ 4165600 w 4876800"/>
              <a:gd name="connsiteY118" fmla="*/ 162560 h 1930400"/>
              <a:gd name="connsiteX119" fmla="*/ 3992880 w 4876800"/>
              <a:gd name="connsiteY119" fmla="*/ 152400 h 1930400"/>
              <a:gd name="connsiteX120" fmla="*/ 3891280 w 4876800"/>
              <a:gd name="connsiteY120" fmla="*/ 142240 h 1930400"/>
              <a:gd name="connsiteX121" fmla="*/ 3764280 w 4876800"/>
              <a:gd name="connsiteY121" fmla="*/ 132080 h 1930400"/>
              <a:gd name="connsiteX122" fmla="*/ 3479800 w 4876800"/>
              <a:gd name="connsiteY122" fmla="*/ 127000 h 1930400"/>
              <a:gd name="connsiteX123" fmla="*/ 3383280 w 4876800"/>
              <a:gd name="connsiteY123" fmla="*/ 45720 h 1930400"/>
              <a:gd name="connsiteX124" fmla="*/ 3027680 w 4876800"/>
              <a:gd name="connsiteY124" fmla="*/ 111760 h 1930400"/>
              <a:gd name="connsiteX125" fmla="*/ 2900680 w 4876800"/>
              <a:gd name="connsiteY125" fmla="*/ 101600 h 1930400"/>
              <a:gd name="connsiteX126" fmla="*/ 2839720 w 4876800"/>
              <a:gd name="connsiteY126" fmla="*/ 96520 h 1930400"/>
              <a:gd name="connsiteX127" fmla="*/ 2727960 w 4876800"/>
              <a:gd name="connsiteY127" fmla="*/ 91440 h 1930400"/>
              <a:gd name="connsiteX128" fmla="*/ 2585720 w 4876800"/>
              <a:gd name="connsiteY128" fmla="*/ 81280 h 1930400"/>
              <a:gd name="connsiteX129" fmla="*/ 1686560 w 4876800"/>
              <a:gd name="connsiteY129" fmla="*/ 76200 h 1930400"/>
              <a:gd name="connsiteX130" fmla="*/ 1518920 w 4876800"/>
              <a:gd name="connsiteY130" fmla="*/ 66040 h 1930400"/>
              <a:gd name="connsiteX131" fmla="*/ 1427480 w 4876800"/>
              <a:gd name="connsiteY131" fmla="*/ 60960 h 1930400"/>
              <a:gd name="connsiteX132" fmla="*/ 1346200 w 4876800"/>
              <a:gd name="connsiteY132" fmla="*/ 55880 h 1930400"/>
              <a:gd name="connsiteX133" fmla="*/ 1214120 w 4876800"/>
              <a:gd name="connsiteY133" fmla="*/ 50800 h 1930400"/>
              <a:gd name="connsiteX134" fmla="*/ 1051560 w 4876800"/>
              <a:gd name="connsiteY134" fmla="*/ 35560 h 1930400"/>
              <a:gd name="connsiteX135" fmla="*/ 1000760 w 4876800"/>
              <a:gd name="connsiteY135" fmla="*/ 25400 h 1930400"/>
              <a:gd name="connsiteX136" fmla="*/ 965200 w 4876800"/>
              <a:gd name="connsiteY136" fmla="*/ 15240 h 1930400"/>
              <a:gd name="connsiteX137" fmla="*/ 904240 w 4876800"/>
              <a:gd name="connsiteY137" fmla="*/ 10160 h 1930400"/>
              <a:gd name="connsiteX138" fmla="*/ 807720 w 4876800"/>
              <a:gd name="connsiteY138" fmla="*/ 0 h 1930400"/>
              <a:gd name="connsiteX0" fmla="*/ 807720 w 4876800"/>
              <a:gd name="connsiteY0" fmla="*/ 0 h 1930400"/>
              <a:gd name="connsiteX1" fmla="*/ 807720 w 4876800"/>
              <a:gd name="connsiteY1" fmla="*/ 0 h 1930400"/>
              <a:gd name="connsiteX2" fmla="*/ 721360 w 4876800"/>
              <a:gd name="connsiteY2" fmla="*/ 10160 h 1930400"/>
              <a:gd name="connsiteX3" fmla="*/ 635000 w 4876800"/>
              <a:gd name="connsiteY3" fmla="*/ 15240 h 1930400"/>
              <a:gd name="connsiteX4" fmla="*/ 579120 w 4876800"/>
              <a:gd name="connsiteY4" fmla="*/ 20320 h 1930400"/>
              <a:gd name="connsiteX5" fmla="*/ 528320 w 4876800"/>
              <a:gd name="connsiteY5" fmla="*/ 35560 h 1930400"/>
              <a:gd name="connsiteX6" fmla="*/ 467360 w 4876800"/>
              <a:gd name="connsiteY6" fmla="*/ 60960 h 1930400"/>
              <a:gd name="connsiteX7" fmla="*/ 116840 w 4876800"/>
              <a:gd name="connsiteY7" fmla="*/ 746760 h 1930400"/>
              <a:gd name="connsiteX8" fmla="*/ 71120 w 4876800"/>
              <a:gd name="connsiteY8" fmla="*/ 843280 h 1930400"/>
              <a:gd name="connsiteX9" fmla="*/ 60960 w 4876800"/>
              <a:gd name="connsiteY9" fmla="*/ 878840 h 1930400"/>
              <a:gd name="connsiteX10" fmla="*/ 40640 w 4876800"/>
              <a:gd name="connsiteY10" fmla="*/ 919480 h 1930400"/>
              <a:gd name="connsiteX11" fmla="*/ 15240 w 4876800"/>
              <a:gd name="connsiteY11" fmla="*/ 975360 h 1930400"/>
              <a:gd name="connsiteX12" fmla="*/ 5080 w 4876800"/>
              <a:gd name="connsiteY12" fmla="*/ 990600 h 1930400"/>
              <a:gd name="connsiteX13" fmla="*/ 0 w 4876800"/>
              <a:gd name="connsiteY13" fmla="*/ 1010920 h 1930400"/>
              <a:gd name="connsiteX14" fmla="*/ 15240 w 4876800"/>
              <a:gd name="connsiteY14" fmla="*/ 1061720 h 1930400"/>
              <a:gd name="connsiteX15" fmla="*/ 30480 w 4876800"/>
              <a:gd name="connsiteY15" fmla="*/ 1107440 h 1930400"/>
              <a:gd name="connsiteX16" fmla="*/ 45720 w 4876800"/>
              <a:gd name="connsiteY16" fmla="*/ 1122680 h 1930400"/>
              <a:gd name="connsiteX17" fmla="*/ 55880 w 4876800"/>
              <a:gd name="connsiteY17" fmla="*/ 1158240 h 1930400"/>
              <a:gd name="connsiteX18" fmla="*/ 60960 w 4876800"/>
              <a:gd name="connsiteY18" fmla="*/ 1173480 h 1930400"/>
              <a:gd name="connsiteX19" fmla="*/ 71120 w 4876800"/>
              <a:gd name="connsiteY19" fmla="*/ 1188720 h 1930400"/>
              <a:gd name="connsiteX20" fmla="*/ 81280 w 4876800"/>
              <a:gd name="connsiteY20" fmla="*/ 1229360 h 1930400"/>
              <a:gd name="connsiteX21" fmla="*/ 106680 w 4876800"/>
              <a:gd name="connsiteY21" fmla="*/ 1244600 h 1930400"/>
              <a:gd name="connsiteX22" fmla="*/ 121920 w 4876800"/>
              <a:gd name="connsiteY22" fmla="*/ 1249680 h 1930400"/>
              <a:gd name="connsiteX23" fmla="*/ 137160 w 4876800"/>
              <a:gd name="connsiteY23" fmla="*/ 1259840 h 1930400"/>
              <a:gd name="connsiteX24" fmla="*/ 177800 w 4876800"/>
              <a:gd name="connsiteY24" fmla="*/ 1270000 h 1930400"/>
              <a:gd name="connsiteX25" fmla="*/ 198120 w 4876800"/>
              <a:gd name="connsiteY25" fmla="*/ 1280160 h 1930400"/>
              <a:gd name="connsiteX26" fmla="*/ 320040 w 4876800"/>
              <a:gd name="connsiteY26" fmla="*/ 1290320 h 1930400"/>
              <a:gd name="connsiteX27" fmla="*/ 853440 w 4876800"/>
              <a:gd name="connsiteY27" fmla="*/ 1285240 h 1930400"/>
              <a:gd name="connsiteX28" fmla="*/ 919480 w 4876800"/>
              <a:gd name="connsiteY28" fmla="*/ 1280160 h 1930400"/>
              <a:gd name="connsiteX29" fmla="*/ 1305560 w 4876800"/>
              <a:gd name="connsiteY29" fmla="*/ 1285240 h 1930400"/>
              <a:gd name="connsiteX30" fmla="*/ 1412240 w 4876800"/>
              <a:gd name="connsiteY30" fmla="*/ 1290320 h 1930400"/>
              <a:gd name="connsiteX31" fmla="*/ 1468120 w 4876800"/>
              <a:gd name="connsiteY31" fmla="*/ 1295400 h 1930400"/>
              <a:gd name="connsiteX32" fmla="*/ 1706880 w 4876800"/>
              <a:gd name="connsiteY32" fmla="*/ 1305560 h 1930400"/>
              <a:gd name="connsiteX33" fmla="*/ 1757680 w 4876800"/>
              <a:gd name="connsiteY33" fmla="*/ 1310640 h 1930400"/>
              <a:gd name="connsiteX34" fmla="*/ 1940560 w 4876800"/>
              <a:gd name="connsiteY34" fmla="*/ 1325880 h 1930400"/>
              <a:gd name="connsiteX35" fmla="*/ 2032000 w 4876800"/>
              <a:gd name="connsiteY35" fmla="*/ 1351280 h 1930400"/>
              <a:gd name="connsiteX36" fmla="*/ 2123440 w 4876800"/>
              <a:gd name="connsiteY36" fmla="*/ 1386840 h 1930400"/>
              <a:gd name="connsiteX37" fmla="*/ 2169160 w 4876800"/>
              <a:gd name="connsiteY37" fmla="*/ 1397000 h 1930400"/>
              <a:gd name="connsiteX38" fmla="*/ 2240280 w 4876800"/>
              <a:gd name="connsiteY38" fmla="*/ 1427480 h 1930400"/>
              <a:gd name="connsiteX39" fmla="*/ 2326640 w 4876800"/>
              <a:gd name="connsiteY39" fmla="*/ 1468120 h 1930400"/>
              <a:gd name="connsiteX40" fmla="*/ 2362200 w 4876800"/>
              <a:gd name="connsiteY40" fmla="*/ 1488440 h 1930400"/>
              <a:gd name="connsiteX41" fmla="*/ 2392680 w 4876800"/>
              <a:gd name="connsiteY41" fmla="*/ 1503680 h 1930400"/>
              <a:gd name="connsiteX42" fmla="*/ 2428240 w 4876800"/>
              <a:gd name="connsiteY42" fmla="*/ 1524000 h 1930400"/>
              <a:gd name="connsiteX43" fmla="*/ 2499360 w 4876800"/>
              <a:gd name="connsiteY43" fmla="*/ 1564640 h 1930400"/>
              <a:gd name="connsiteX44" fmla="*/ 2529840 w 4876800"/>
              <a:gd name="connsiteY44" fmla="*/ 1590040 h 1930400"/>
              <a:gd name="connsiteX45" fmla="*/ 2570480 w 4876800"/>
              <a:gd name="connsiteY45" fmla="*/ 1640840 h 1930400"/>
              <a:gd name="connsiteX46" fmla="*/ 2595880 w 4876800"/>
              <a:gd name="connsiteY46" fmla="*/ 1661160 h 1930400"/>
              <a:gd name="connsiteX47" fmla="*/ 2621280 w 4876800"/>
              <a:gd name="connsiteY47" fmla="*/ 1691640 h 1930400"/>
              <a:gd name="connsiteX48" fmla="*/ 2651760 w 4876800"/>
              <a:gd name="connsiteY48" fmla="*/ 1706880 h 1930400"/>
              <a:gd name="connsiteX49" fmla="*/ 2682240 w 4876800"/>
              <a:gd name="connsiteY49" fmla="*/ 1727200 h 1930400"/>
              <a:gd name="connsiteX50" fmla="*/ 2712720 w 4876800"/>
              <a:gd name="connsiteY50" fmla="*/ 1757680 h 1930400"/>
              <a:gd name="connsiteX51" fmla="*/ 2768600 w 4876800"/>
              <a:gd name="connsiteY51" fmla="*/ 1788160 h 1930400"/>
              <a:gd name="connsiteX52" fmla="*/ 2788920 w 4876800"/>
              <a:gd name="connsiteY52" fmla="*/ 1803400 h 1930400"/>
              <a:gd name="connsiteX53" fmla="*/ 2819400 w 4876800"/>
              <a:gd name="connsiteY53" fmla="*/ 1823720 h 1930400"/>
              <a:gd name="connsiteX54" fmla="*/ 2875280 w 4876800"/>
              <a:gd name="connsiteY54" fmla="*/ 1874520 h 1930400"/>
              <a:gd name="connsiteX55" fmla="*/ 2900680 w 4876800"/>
              <a:gd name="connsiteY55" fmla="*/ 1905000 h 1930400"/>
              <a:gd name="connsiteX56" fmla="*/ 2946400 w 4876800"/>
              <a:gd name="connsiteY56" fmla="*/ 1930400 h 1930400"/>
              <a:gd name="connsiteX57" fmla="*/ 3291840 w 4876800"/>
              <a:gd name="connsiteY57" fmla="*/ 1925320 h 1930400"/>
              <a:gd name="connsiteX58" fmla="*/ 3337560 w 4876800"/>
              <a:gd name="connsiteY58" fmla="*/ 1915160 h 1930400"/>
              <a:gd name="connsiteX59" fmla="*/ 3373120 w 4876800"/>
              <a:gd name="connsiteY59" fmla="*/ 1910080 h 1930400"/>
              <a:gd name="connsiteX60" fmla="*/ 3423920 w 4876800"/>
              <a:gd name="connsiteY60" fmla="*/ 1894840 h 1930400"/>
              <a:gd name="connsiteX61" fmla="*/ 3464560 w 4876800"/>
              <a:gd name="connsiteY61" fmla="*/ 1879600 h 1930400"/>
              <a:gd name="connsiteX62" fmla="*/ 3510280 w 4876800"/>
              <a:gd name="connsiteY62" fmla="*/ 1874520 h 1930400"/>
              <a:gd name="connsiteX63" fmla="*/ 3561080 w 4876800"/>
              <a:gd name="connsiteY63" fmla="*/ 1864360 h 1930400"/>
              <a:gd name="connsiteX64" fmla="*/ 3622040 w 4876800"/>
              <a:gd name="connsiteY64" fmla="*/ 1849120 h 1930400"/>
              <a:gd name="connsiteX65" fmla="*/ 3637280 w 4876800"/>
              <a:gd name="connsiteY65" fmla="*/ 1838960 h 1930400"/>
              <a:gd name="connsiteX66" fmla="*/ 3657600 w 4876800"/>
              <a:gd name="connsiteY66" fmla="*/ 1828800 h 1930400"/>
              <a:gd name="connsiteX67" fmla="*/ 3677920 w 4876800"/>
              <a:gd name="connsiteY67" fmla="*/ 1808480 h 1930400"/>
              <a:gd name="connsiteX68" fmla="*/ 3693160 w 4876800"/>
              <a:gd name="connsiteY68" fmla="*/ 1757680 h 1930400"/>
              <a:gd name="connsiteX69" fmla="*/ 3698240 w 4876800"/>
              <a:gd name="connsiteY69" fmla="*/ 1717040 h 1930400"/>
              <a:gd name="connsiteX70" fmla="*/ 3688080 w 4876800"/>
              <a:gd name="connsiteY70" fmla="*/ 1590040 h 1930400"/>
              <a:gd name="connsiteX71" fmla="*/ 3683000 w 4876800"/>
              <a:gd name="connsiteY71" fmla="*/ 1569720 h 1930400"/>
              <a:gd name="connsiteX72" fmla="*/ 3688080 w 4876800"/>
              <a:gd name="connsiteY72" fmla="*/ 1376680 h 1930400"/>
              <a:gd name="connsiteX73" fmla="*/ 3698240 w 4876800"/>
              <a:gd name="connsiteY73" fmla="*/ 1361440 h 1930400"/>
              <a:gd name="connsiteX74" fmla="*/ 3703320 w 4876800"/>
              <a:gd name="connsiteY74" fmla="*/ 1341120 h 1930400"/>
              <a:gd name="connsiteX75" fmla="*/ 3713480 w 4876800"/>
              <a:gd name="connsiteY75" fmla="*/ 1320800 h 1930400"/>
              <a:gd name="connsiteX76" fmla="*/ 3718560 w 4876800"/>
              <a:gd name="connsiteY76" fmla="*/ 1300480 h 1930400"/>
              <a:gd name="connsiteX77" fmla="*/ 3733800 w 4876800"/>
              <a:gd name="connsiteY77" fmla="*/ 1275080 h 1930400"/>
              <a:gd name="connsiteX78" fmla="*/ 3754120 w 4876800"/>
              <a:gd name="connsiteY78" fmla="*/ 1244600 h 1930400"/>
              <a:gd name="connsiteX79" fmla="*/ 3769360 w 4876800"/>
              <a:gd name="connsiteY79" fmla="*/ 1229360 h 1930400"/>
              <a:gd name="connsiteX80" fmla="*/ 3820160 w 4876800"/>
              <a:gd name="connsiteY80" fmla="*/ 1193800 h 1930400"/>
              <a:gd name="connsiteX81" fmla="*/ 3835400 w 4876800"/>
              <a:gd name="connsiteY81" fmla="*/ 1188720 h 1930400"/>
              <a:gd name="connsiteX82" fmla="*/ 3840480 w 4876800"/>
              <a:gd name="connsiteY82" fmla="*/ 1173480 h 1930400"/>
              <a:gd name="connsiteX83" fmla="*/ 3855720 w 4876800"/>
              <a:gd name="connsiteY83" fmla="*/ 1168400 h 1930400"/>
              <a:gd name="connsiteX84" fmla="*/ 3881120 w 4876800"/>
              <a:gd name="connsiteY84" fmla="*/ 1148080 h 1930400"/>
              <a:gd name="connsiteX85" fmla="*/ 3931920 w 4876800"/>
              <a:gd name="connsiteY85" fmla="*/ 1158240 h 1930400"/>
              <a:gd name="connsiteX86" fmla="*/ 3947160 w 4876800"/>
              <a:gd name="connsiteY86" fmla="*/ 1168400 h 1930400"/>
              <a:gd name="connsiteX87" fmla="*/ 3967480 w 4876800"/>
              <a:gd name="connsiteY87" fmla="*/ 1193800 h 1930400"/>
              <a:gd name="connsiteX88" fmla="*/ 4008120 w 4876800"/>
              <a:gd name="connsiteY88" fmla="*/ 1203960 h 1930400"/>
              <a:gd name="connsiteX89" fmla="*/ 4104640 w 4876800"/>
              <a:gd name="connsiteY89" fmla="*/ 1198880 h 1930400"/>
              <a:gd name="connsiteX90" fmla="*/ 4160520 w 4876800"/>
              <a:gd name="connsiteY90" fmla="*/ 1188720 h 1930400"/>
              <a:gd name="connsiteX91" fmla="*/ 4130040 w 4876800"/>
              <a:gd name="connsiteY91" fmla="*/ 1193800 h 1930400"/>
              <a:gd name="connsiteX92" fmla="*/ 4160520 w 4876800"/>
              <a:gd name="connsiteY92" fmla="*/ 1066800 h 1930400"/>
              <a:gd name="connsiteX93" fmla="*/ 4155440 w 4876800"/>
              <a:gd name="connsiteY93" fmla="*/ 1046480 h 1930400"/>
              <a:gd name="connsiteX94" fmla="*/ 4165600 w 4876800"/>
              <a:gd name="connsiteY94" fmla="*/ 807720 h 1930400"/>
              <a:gd name="connsiteX95" fmla="*/ 4175760 w 4876800"/>
              <a:gd name="connsiteY95" fmla="*/ 777240 h 1930400"/>
              <a:gd name="connsiteX96" fmla="*/ 4180840 w 4876800"/>
              <a:gd name="connsiteY96" fmla="*/ 756920 h 1930400"/>
              <a:gd name="connsiteX97" fmla="*/ 4191000 w 4876800"/>
              <a:gd name="connsiteY97" fmla="*/ 741680 h 1930400"/>
              <a:gd name="connsiteX98" fmla="*/ 4216400 w 4876800"/>
              <a:gd name="connsiteY98" fmla="*/ 695960 h 1930400"/>
              <a:gd name="connsiteX99" fmla="*/ 4282440 w 4876800"/>
              <a:gd name="connsiteY99" fmla="*/ 650240 h 1930400"/>
              <a:gd name="connsiteX100" fmla="*/ 4323080 w 4876800"/>
              <a:gd name="connsiteY100" fmla="*/ 624840 h 1930400"/>
              <a:gd name="connsiteX101" fmla="*/ 4363720 w 4876800"/>
              <a:gd name="connsiteY101" fmla="*/ 609600 h 1930400"/>
              <a:gd name="connsiteX102" fmla="*/ 4399280 w 4876800"/>
              <a:gd name="connsiteY102" fmla="*/ 589280 h 1930400"/>
              <a:gd name="connsiteX103" fmla="*/ 4455160 w 4876800"/>
              <a:gd name="connsiteY103" fmla="*/ 568960 h 1930400"/>
              <a:gd name="connsiteX104" fmla="*/ 4490720 w 4876800"/>
              <a:gd name="connsiteY104" fmla="*/ 553720 h 1930400"/>
              <a:gd name="connsiteX105" fmla="*/ 4572000 w 4876800"/>
              <a:gd name="connsiteY105" fmla="*/ 528320 h 1930400"/>
              <a:gd name="connsiteX106" fmla="*/ 4607560 w 4876800"/>
              <a:gd name="connsiteY106" fmla="*/ 523240 h 1930400"/>
              <a:gd name="connsiteX107" fmla="*/ 4765040 w 4876800"/>
              <a:gd name="connsiteY107" fmla="*/ 518160 h 1930400"/>
              <a:gd name="connsiteX108" fmla="*/ 4815840 w 4876800"/>
              <a:gd name="connsiteY108" fmla="*/ 513080 h 1930400"/>
              <a:gd name="connsiteX109" fmla="*/ 4861560 w 4876800"/>
              <a:gd name="connsiteY109" fmla="*/ 497840 h 1930400"/>
              <a:gd name="connsiteX110" fmla="*/ 4876800 w 4876800"/>
              <a:gd name="connsiteY110" fmla="*/ 462280 h 1930400"/>
              <a:gd name="connsiteX111" fmla="*/ 4866640 w 4876800"/>
              <a:gd name="connsiteY111" fmla="*/ 370840 h 1930400"/>
              <a:gd name="connsiteX112" fmla="*/ 4831080 w 4876800"/>
              <a:gd name="connsiteY112" fmla="*/ 335280 h 1930400"/>
              <a:gd name="connsiteX113" fmla="*/ 4734560 w 4876800"/>
              <a:gd name="connsiteY113" fmla="*/ 259080 h 1930400"/>
              <a:gd name="connsiteX114" fmla="*/ 4678680 w 4876800"/>
              <a:gd name="connsiteY114" fmla="*/ 218440 h 1930400"/>
              <a:gd name="connsiteX115" fmla="*/ 4627880 w 4876800"/>
              <a:gd name="connsiteY115" fmla="*/ 193040 h 1930400"/>
              <a:gd name="connsiteX116" fmla="*/ 4572000 w 4876800"/>
              <a:gd name="connsiteY116" fmla="*/ 182880 h 1930400"/>
              <a:gd name="connsiteX117" fmla="*/ 4419600 w 4876800"/>
              <a:gd name="connsiteY117" fmla="*/ 172720 h 1930400"/>
              <a:gd name="connsiteX118" fmla="*/ 4165600 w 4876800"/>
              <a:gd name="connsiteY118" fmla="*/ 162560 h 1930400"/>
              <a:gd name="connsiteX119" fmla="*/ 3992880 w 4876800"/>
              <a:gd name="connsiteY119" fmla="*/ 152400 h 1930400"/>
              <a:gd name="connsiteX120" fmla="*/ 3891280 w 4876800"/>
              <a:gd name="connsiteY120" fmla="*/ 142240 h 1930400"/>
              <a:gd name="connsiteX121" fmla="*/ 3764280 w 4876800"/>
              <a:gd name="connsiteY121" fmla="*/ 132080 h 1930400"/>
              <a:gd name="connsiteX122" fmla="*/ 3479800 w 4876800"/>
              <a:gd name="connsiteY122" fmla="*/ 127000 h 1930400"/>
              <a:gd name="connsiteX123" fmla="*/ 3383280 w 4876800"/>
              <a:gd name="connsiteY123" fmla="*/ 45720 h 1930400"/>
              <a:gd name="connsiteX124" fmla="*/ 3027680 w 4876800"/>
              <a:gd name="connsiteY124" fmla="*/ 111760 h 1930400"/>
              <a:gd name="connsiteX125" fmla="*/ 2890520 w 4876800"/>
              <a:gd name="connsiteY125" fmla="*/ 10160 h 1930400"/>
              <a:gd name="connsiteX126" fmla="*/ 2839720 w 4876800"/>
              <a:gd name="connsiteY126" fmla="*/ 96520 h 1930400"/>
              <a:gd name="connsiteX127" fmla="*/ 2727960 w 4876800"/>
              <a:gd name="connsiteY127" fmla="*/ 91440 h 1930400"/>
              <a:gd name="connsiteX128" fmla="*/ 2585720 w 4876800"/>
              <a:gd name="connsiteY128" fmla="*/ 81280 h 1930400"/>
              <a:gd name="connsiteX129" fmla="*/ 1686560 w 4876800"/>
              <a:gd name="connsiteY129" fmla="*/ 76200 h 1930400"/>
              <a:gd name="connsiteX130" fmla="*/ 1518920 w 4876800"/>
              <a:gd name="connsiteY130" fmla="*/ 66040 h 1930400"/>
              <a:gd name="connsiteX131" fmla="*/ 1427480 w 4876800"/>
              <a:gd name="connsiteY131" fmla="*/ 60960 h 1930400"/>
              <a:gd name="connsiteX132" fmla="*/ 1346200 w 4876800"/>
              <a:gd name="connsiteY132" fmla="*/ 55880 h 1930400"/>
              <a:gd name="connsiteX133" fmla="*/ 1214120 w 4876800"/>
              <a:gd name="connsiteY133" fmla="*/ 50800 h 1930400"/>
              <a:gd name="connsiteX134" fmla="*/ 1051560 w 4876800"/>
              <a:gd name="connsiteY134" fmla="*/ 35560 h 1930400"/>
              <a:gd name="connsiteX135" fmla="*/ 1000760 w 4876800"/>
              <a:gd name="connsiteY135" fmla="*/ 25400 h 1930400"/>
              <a:gd name="connsiteX136" fmla="*/ 965200 w 4876800"/>
              <a:gd name="connsiteY136" fmla="*/ 15240 h 1930400"/>
              <a:gd name="connsiteX137" fmla="*/ 904240 w 4876800"/>
              <a:gd name="connsiteY137" fmla="*/ 10160 h 1930400"/>
              <a:gd name="connsiteX138" fmla="*/ 807720 w 4876800"/>
              <a:gd name="connsiteY138" fmla="*/ 0 h 1930400"/>
              <a:gd name="connsiteX0" fmla="*/ 807720 w 4876800"/>
              <a:gd name="connsiteY0" fmla="*/ 0 h 1930400"/>
              <a:gd name="connsiteX1" fmla="*/ 807720 w 4876800"/>
              <a:gd name="connsiteY1" fmla="*/ 0 h 1930400"/>
              <a:gd name="connsiteX2" fmla="*/ 721360 w 4876800"/>
              <a:gd name="connsiteY2" fmla="*/ 10160 h 1930400"/>
              <a:gd name="connsiteX3" fmla="*/ 635000 w 4876800"/>
              <a:gd name="connsiteY3" fmla="*/ 15240 h 1930400"/>
              <a:gd name="connsiteX4" fmla="*/ 579120 w 4876800"/>
              <a:gd name="connsiteY4" fmla="*/ 20320 h 1930400"/>
              <a:gd name="connsiteX5" fmla="*/ 528320 w 4876800"/>
              <a:gd name="connsiteY5" fmla="*/ 35560 h 1930400"/>
              <a:gd name="connsiteX6" fmla="*/ 467360 w 4876800"/>
              <a:gd name="connsiteY6" fmla="*/ 60960 h 1930400"/>
              <a:gd name="connsiteX7" fmla="*/ 116840 w 4876800"/>
              <a:gd name="connsiteY7" fmla="*/ 746760 h 1930400"/>
              <a:gd name="connsiteX8" fmla="*/ 71120 w 4876800"/>
              <a:gd name="connsiteY8" fmla="*/ 843280 h 1930400"/>
              <a:gd name="connsiteX9" fmla="*/ 60960 w 4876800"/>
              <a:gd name="connsiteY9" fmla="*/ 878840 h 1930400"/>
              <a:gd name="connsiteX10" fmla="*/ 40640 w 4876800"/>
              <a:gd name="connsiteY10" fmla="*/ 919480 h 1930400"/>
              <a:gd name="connsiteX11" fmla="*/ 15240 w 4876800"/>
              <a:gd name="connsiteY11" fmla="*/ 975360 h 1930400"/>
              <a:gd name="connsiteX12" fmla="*/ 5080 w 4876800"/>
              <a:gd name="connsiteY12" fmla="*/ 990600 h 1930400"/>
              <a:gd name="connsiteX13" fmla="*/ 0 w 4876800"/>
              <a:gd name="connsiteY13" fmla="*/ 1010920 h 1930400"/>
              <a:gd name="connsiteX14" fmla="*/ 15240 w 4876800"/>
              <a:gd name="connsiteY14" fmla="*/ 1061720 h 1930400"/>
              <a:gd name="connsiteX15" fmla="*/ 30480 w 4876800"/>
              <a:gd name="connsiteY15" fmla="*/ 1107440 h 1930400"/>
              <a:gd name="connsiteX16" fmla="*/ 45720 w 4876800"/>
              <a:gd name="connsiteY16" fmla="*/ 1122680 h 1930400"/>
              <a:gd name="connsiteX17" fmla="*/ 55880 w 4876800"/>
              <a:gd name="connsiteY17" fmla="*/ 1158240 h 1930400"/>
              <a:gd name="connsiteX18" fmla="*/ 60960 w 4876800"/>
              <a:gd name="connsiteY18" fmla="*/ 1173480 h 1930400"/>
              <a:gd name="connsiteX19" fmla="*/ 71120 w 4876800"/>
              <a:gd name="connsiteY19" fmla="*/ 1188720 h 1930400"/>
              <a:gd name="connsiteX20" fmla="*/ 81280 w 4876800"/>
              <a:gd name="connsiteY20" fmla="*/ 1229360 h 1930400"/>
              <a:gd name="connsiteX21" fmla="*/ 106680 w 4876800"/>
              <a:gd name="connsiteY21" fmla="*/ 1244600 h 1930400"/>
              <a:gd name="connsiteX22" fmla="*/ 121920 w 4876800"/>
              <a:gd name="connsiteY22" fmla="*/ 1249680 h 1930400"/>
              <a:gd name="connsiteX23" fmla="*/ 137160 w 4876800"/>
              <a:gd name="connsiteY23" fmla="*/ 1259840 h 1930400"/>
              <a:gd name="connsiteX24" fmla="*/ 177800 w 4876800"/>
              <a:gd name="connsiteY24" fmla="*/ 1270000 h 1930400"/>
              <a:gd name="connsiteX25" fmla="*/ 198120 w 4876800"/>
              <a:gd name="connsiteY25" fmla="*/ 1280160 h 1930400"/>
              <a:gd name="connsiteX26" fmla="*/ 320040 w 4876800"/>
              <a:gd name="connsiteY26" fmla="*/ 1290320 h 1930400"/>
              <a:gd name="connsiteX27" fmla="*/ 853440 w 4876800"/>
              <a:gd name="connsiteY27" fmla="*/ 1285240 h 1930400"/>
              <a:gd name="connsiteX28" fmla="*/ 919480 w 4876800"/>
              <a:gd name="connsiteY28" fmla="*/ 1280160 h 1930400"/>
              <a:gd name="connsiteX29" fmla="*/ 1305560 w 4876800"/>
              <a:gd name="connsiteY29" fmla="*/ 1285240 h 1930400"/>
              <a:gd name="connsiteX30" fmla="*/ 1412240 w 4876800"/>
              <a:gd name="connsiteY30" fmla="*/ 1290320 h 1930400"/>
              <a:gd name="connsiteX31" fmla="*/ 1468120 w 4876800"/>
              <a:gd name="connsiteY31" fmla="*/ 1295400 h 1930400"/>
              <a:gd name="connsiteX32" fmla="*/ 1706880 w 4876800"/>
              <a:gd name="connsiteY32" fmla="*/ 1305560 h 1930400"/>
              <a:gd name="connsiteX33" fmla="*/ 1757680 w 4876800"/>
              <a:gd name="connsiteY33" fmla="*/ 1310640 h 1930400"/>
              <a:gd name="connsiteX34" fmla="*/ 1940560 w 4876800"/>
              <a:gd name="connsiteY34" fmla="*/ 1325880 h 1930400"/>
              <a:gd name="connsiteX35" fmla="*/ 2032000 w 4876800"/>
              <a:gd name="connsiteY35" fmla="*/ 1351280 h 1930400"/>
              <a:gd name="connsiteX36" fmla="*/ 2123440 w 4876800"/>
              <a:gd name="connsiteY36" fmla="*/ 1386840 h 1930400"/>
              <a:gd name="connsiteX37" fmla="*/ 2169160 w 4876800"/>
              <a:gd name="connsiteY37" fmla="*/ 1397000 h 1930400"/>
              <a:gd name="connsiteX38" fmla="*/ 2240280 w 4876800"/>
              <a:gd name="connsiteY38" fmla="*/ 1427480 h 1930400"/>
              <a:gd name="connsiteX39" fmla="*/ 2326640 w 4876800"/>
              <a:gd name="connsiteY39" fmla="*/ 1468120 h 1930400"/>
              <a:gd name="connsiteX40" fmla="*/ 2362200 w 4876800"/>
              <a:gd name="connsiteY40" fmla="*/ 1488440 h 1930400"/>
              <a:gd name="connsiteX41" fmla="*/ 2392680 w 4876800"/>
              <a:gd name="connsiteY41" fmla="*/ 1503680 h 1930400"/>
              <a:gd name="connsiteX42" fmla="*/ 2428240 w 4876800"/>
              <a:gd name="connsiteY42" fmla="*/ 1524000 h 1930400"/>
              <a:gd name="connsiteX43" fmla="*/ 2499360 w 4876800"/>
              <a:gd name="connsiteY43" fmla="*/ 1564640 h 1930400"/>
              <a:gd name="connsiteX44" fmla="*/ 2529840 w 4876800"/>
              <a:gd name="connsiteY44" fmla="*/ 1590040 h 1930400"/>
              <a:gd name="connsiteX45" fmla="*/ 2570480 w 4876800"/>
              <a:gd name="connsiteY45" fmla="*/ 1640840 h 1930400"/>
              <a:gd name="connsiteX46" fmla="*/ 2595880 w 4876800"/>
              <a:gd name="connsiteY46" fmla="*/ 1661160 h 1930400"/>
              <a:gd name="connsiteX47" fmla="*/ 2621280 w 4876800"/>
              <a:gd name="connsiteY47" fmla="*/ 1691640 h 1930400"/>
              <a:gd name="connsiteX48" fmla="*/ 2651760 w 4876800"/>
              <a:gd name="connsiteY48" fmla="*/ 1706880 h 1930400"/>
              <a:gd name="connsiteX49" fmla="*/ 2682240 w 4876800"/>
              <a:gd name="connsiteY49" fmla="*/ 1727200 h 1930400"/>
              <a:gd name="connsiteX50" fmla="*/ 2712720 w 4876800"/>
              <a:gd name="connsiteY50" fmla="*/ 1757680 h 1930400"/>
              <a:gd name="connsiteX51" fmla="*/ 2768600 w 4876800"/>
              <a:gd name="connsiteY51" fmla="*/ 1788160 h 1930400"/>
              <a:gd name="connsiteX52" fmla="*/ 2788920 w 4876800"/>
              <a:gd name="connsiteY52" fmla="*/ 1803400 h 1930400"/>
              <a:gd name="connsiteX53" fmla="*/ 2819400 w 4876800"/>
              <a:gd name="connsiteY53" fmla="*/ 1823720 h 1930400"/>
              <a:gd name="connsiteX54" fmla="*/ 2875280 w 4876800"/>
              <a:gd name="connsiteY54" fmla="*/ 1874520 h 1930400"/>
              <a:gd name="connsiteX55" fmla="*/ 2900680 w 4876800"/>
              <a:gd name="connsiteY55" fmla="*/ 1905000 h 1930400"/>
              <a:gd name="connsiteX56" fmla="*/ 2946400 w 4876800"/>
              <a:gd name="connsiteY56" fmla="*/ 1930400 h 1930400"/>
              <a:gd name="connsiteX57" fmla="*/ 3291840 w 4876800"/>
              <a:gd name="connsiteY57" fmla="*/ 1925320 h 1930400"/>
              <a:gd name="connsiteX58" fmla="*/ 3337560 w 4876800"/>
              <a:gd name="connsiteY58" fmla="*/ 1915160 h 1930400"/>
              <a:gd name="connsiteX59" fmla="*/ 3373120 w 4876800"/>
              <a:gd name="connsiteY59" fmla="*/ 1910080 h 1930400"/>
              <a:gd name="connsiteX60" fmla="*/ 3423920 w 4876800"/>
              <a:gd name="connsiteY60" fmla="*/ 1894840 h 1930400"/>
              <a:gd name="connsiteX61" fmla="*/ 3464560 w 4876800"/>
              <a:gd name="connsiteY61" fmla="*/ 1879600 h 1930400"/>
              <a:gd name="connsiteX62" fmla="*/ 3510280 w 4876800"/>
              <a:gd name="connsiteY62" fmla="*/ 1874520 h 1930400"/>
              <a:gd name="connsiteX63" fmla="*/ 3561080 w 4876800"/>
              <a:gd name="connsiteY63" fmla="*/ 1864360 h 1930400"/>
              <a:gd name="connsiteX64" fmla="*/ 3622040 w 4876800"/>
              <a:gd name="connsiteY64" fmla="*/ 1849120 h 1930400"/>
              <a:gd name="connsiteX65" fmla="*/ 3637280 w 4876800"/>
              <a:gd name="connsiteY65" fmla="*/ 1838960 h 1930400"/>
              <a:gd name="connsiteX66" fmla="*/ 3657600 w 4876800"/>
              <a:gd name="connsiteY66" fmla="*/ 1828800 h 1930400"/>
              <a:gd name="connsiteX67" fmla="*/ 3677920 w 4876800"/>
              <a:gd name="connsiteY67" fmla="*/ 1808480 h 1930400"/>
              <a:gd name="connsiteX68" fmla="*/ 3693160 w 4876800"/>
              <a:gd name="connsiteY68" fmla="*/ 1757680 h 1930400"/>
              <a:gd name="connsiteX69" fmla="*/ 3698240 w 4876800"/>
              <a:gd name="connsiteY69" fmla="*/ 1717040 h 1930400"/>
              <a:gd name="connsiteX70" fmla="*/ 3688080 w 4876800"/>
              <a:gd name="connsiteY70" fmla="*/ 1590040 h 1930400"/>
              <a:gd name="connsiteX71" fmla="*/ 3683000 w 4876800"/>
              <a:gd name="connsiteY71" fmla="*/ 1569720 h 1930400"/>
              <a:gd name="connsiteX72" fmla="*/ 3688080 w 4876800"/>
              <a:gd name="connsiteY72" fmla="*/ 1376680 h 1930400"/>
              <a:gd name="connsiteX73" fmla="*/ 3698240 w 4876800"/>
              <a:gd name="connsiteY73" fmla="*/ 1361440 h 1930400"/>
              <a:gd name="connsiteX74" fmla="*/ 3703320 w 4876800"/>
              <a:gd name="connsiteY74" fmla="*/ 1341120 h 1930400"/>
              <a:gd name="connsiteX75" fmla="*/ 3713480 w 4876800"/>
              <a:gd name="connsiteY75" fmla="*/ 1320800 h 1930400"/>
              <a:gd name="connsiteX76" fmla="*/ 3718560 w 4876800"/>
              <a:gd name="connsiteY76" fmla="*/ 1300480 h 1930400"/>
              <a:gd name="connsiteX77" fmla="*/ 3733800 w 4876800"/>
              <a:gd name="connsiteY77" fmla="*/ 1275080 h 1930400"/>
              <a:gd name="connsiteX78" fmla="*/ 3754120 w 4876800"/>
              <a:gd name="connsiteY78" fmla="*/ 1244600 h 1930400"/>
              <a:gd name="connsiteX79" fmla="*/ 3769360 w 4876800"/>
              <a:gd name="connsiteY79" fmla="*/ 1229360 h 1930400"/>
              <a:gd name="connsiteX80" fmla="*/ 3820160 w 4876800"/>
              <a:gd name="connsiteY80" fmla="*/ 1193800 h 1930400"/>
              <a:gd name="connsiteX81" fmla="*/ 3835400 w 4876800"/>
              <a:gd name="connsiteY81" fmla="*/ 1188720 h 1930400"/>
              <a:gd name="connsiteX82" fmla="*/ 3840480 w 4876800"/>
              <a:gd name="connsiteY82" fmla="*/ 1173480 h 1930400"/>
              <a:gd name="connsiteX83" fmla="*/ 3855720 w 4876800"/>
              <a:gd name="connsiteY83" fmla="*/ 1168400 h 1930400"/>
              <a:gd name="connsiteX84" fmla="*/ 3881120 w 4876800"/>
              <a:gd name="connsiteY84" fmla="*/ 1148080 h 1930400"/>
              <a:gd name="connsiteX85" fmla="*/ 3931920 w 4876800"/>
              <a:gd name="connsiteY85" fmla="*/ 1158240 h 1930400"/>
              <a:gd name="connsiteX86" fmla="*/ 3947160 w 4876800"/>
              <a:gd name="connsiteY86" fmla="*/ 1168400 h 1930400"/>
              <a:gd name="connsiteX87" fmla="*/ 3967480 w 4876800"/>
              <a:gd name="connsiteY87" fmla="*/ 1193800 h 1930400"/>
              <a:gd name="connsiteX88" fmla="*/ 4008120 w 4876800"/>
              <a:gd name="connsiteY88" fmla="*/ 1203960 h 1930400"/>
              <a:gd name="connsiteX89" fmla="*/ 4104640 w 4876800"/>
              <a:gd name="connsiteY89" fmla="*/ 1198880 h 1930400"/>
              <a:gd name="connsiteX90" fmla="*/ 4160520 w 4876800"/>
              <a:gd name="connsiteY90" fmla="*/ 1188720 h 1930400"/>
              <a:gd name="connsiteX91" fmla="*/ 4130040 w 4876800"/>
              <a:gd name="connsiteY91" fmla="*/ 1193800 h 1930400"/>
              <a:gd name="connsiteX92" fmla="*/ 4160520 w 4876800"/>
              <a:gd name="connsiteY92" fmla="*/ 1066800 h 1930400"/>
              <a:gd name="connsiteX93" fmla="*/ 4155440 w 4876800"/>
              <a:gd name="connsiteY93" fmla="*/ 1046480 h 1930400"/>
              <a:gd name="connsiteX94" fmla="*/ 4165600 w 4876800"/>
              <a:gd name="connsiteY94" fmla="*/ 807720 h 1930400"/>
              <a:gd name="connsiteX95" fmla="*/ 4175760 w 4876800"/>
              <a:gd name="connsiteY95" fmla="*/ 777240 h 1930400"/>
              <a:gd name="connsiteX96" fmla="*/ 4180840 w 4876800"/>
              <a:gd name="connsiteY96" fmla="*/ 756920 h 1930400"/>
              <a:gd name="connsiteX97" fmla="*/ 4191000 w 4876800"/>
              <a:gd name="connsiteY97" fmla="*/ 741680 h 1930400"/>
              <a:gd name="connsiteX98" fmla="*/ 4216400 w 4876800"/>
              <a:gd name="connsiteY98" fmla="*/ 695960 h 1930400"/>
              <a:gd name="connsiteX99" fmla="*/ 4282440 w 4876800"/>
              <a:gd name="connsiteY99" fmla="*/ 650240 h 1930400"/>
              <a:gd name="connsiteX100" fmla="*/ 4323080 w 4876800"/>
              <a:gd name="connsiteY100" fmla="*/ 624840 h 1930400"/>
              <a:gd name="connsiteX101" fmla="*/ 4363720 w 4876800"/>
              <a:gd name="connsiteY101" fmla="*/ 609600 h 1930400"/>
              <a:gd name="connsiteX102" fmla="*/ 4399280 w 4876800"/>
              <a:gd name="connsiteY102" fmla="*/ 589280 h 1930400"/>
              <a:gd name="connsiteX103" fmla="*/ 4455160 w 4876800"/>
              <a:gd name="connsiteY103" fmla="*/ 568960 h 1930400"/>
              <a:gd name="connsiteX104" fmla="*/ 4490720 w 4876800"/>
              <a:gd name="connsiteY104" fmla="*/ 553720 h 1930400"/>
              <a:gd name="connsiteX105" fmla="*/ 4572000 w 4876800"/>
              <a:gd name="connsiteY105" fmla="*/ 528320 h 1930400"/>
              <a:gd name="connsiteX106" fmla="*/ 4607560 w 4876800"/>
              <a:gd name="connsiteY106" fmla="*/ 523240 h 1930400"/>
              <a:gd name="connsiteX107" fmla="*/ 4765040 w 4876800"/>
              <a:gd name="connsiteY107" fmla="*/ 518160 h 1930400"/>
              <a:gd name="connsiteX108" fmla="*/ 4815840 w 4876800"/>
              <a:gd name="connsiteY108" fmla="*/ 513080 h 1930400"/>
              <a:gd name="connsiteX109" fmla="*/ 4861560 w 4876800"/>
              <a:gd name="connsiteY109" fmla="*/ 497840 h 1930400"/>
              <a:gd name="connsiteX110" fmla="*/ 4876800 w 4876800"/>
              <a:gd name="connsiteY110" fmla="*/ 462280 h 1930400"/>
              <a:gd name="connsiteX111" fmla="*/ 4866640 w 4876800"/>
              <a:gd name="connsiteY111" fmla="*/ 370840 h 1930400"/>
              <a:gd name="connsiteX112" fmla="*/ 4831080 w 4876800"/>
              <a:gd name="connsiteY112" fmla="*/ 335280 h 1930400"/>
              <a:gd name="connsiteX113" fmla="*/ 4734560 w 4876800"/>
              <a:gd name="connsiteY113" fmla="*/ 259080 h 1930400"/>
              <a:gd name="connsiteX114" fmla="*/ 4678680 w 4876800"/>
              <a:gd name="connsiteY114" fmla="*/ 218440 h 1930400"/>
              <a:gd name="connsiteX115" fmla="*/ 4627880 w 4876800"/>
              <a:gd name="connsiteY115" fmla="*/ 193040 h 1930400"/>
              <a:gd name="connsiteX116" fmla="*/ 4572000 w 4876800"/>
              <a:gd name="connsiteY116" fmla="*/ 182880 h 1930400"/>
              <a:gd name="connsiteX117" fmla="*/ 4419600 w 4876800"/>
              <a:gd name="connsiteY117" fmla="*/ 172720 h 1930400"/>
              <a:gd name="connsiteX118" fmla="*/ 4165600 w 4876800"/>
              <a:gd name="connsiteY118" fmla="*/ 162560 h 1930400"/>
              <a:gd name="connsiteX119" fmla="*/ 3992880 w 4876800"/>
              <a:gd name="connsiteY119" fmla="*/ 152400 h 1930400"/>
              <a:gd name="connsiteX120" fmla="*/ 3891280 w 4876800"/>
              <a:gd name="connsiteY120" fmla="*/ 142240 h 1930400"/>
              <a:gd name="connsiteX121" fmla="*/ 3764280 w 4876800"/>
              <a:gd name="connsiteY121" fmla="*/ 132080 h 1930400"/>
              <a:gd name="connsiteX122" fmla="*/ 3479800 w 4876800"/>
              <a:gd name="connsiteY122" fmla="*/ 127000 h 1930400"/>
              <a:gd name="connsiteX123" fmla="*/ 3383280 w 4876800"/>
              <a:gd name="connsiteY123" fmla="*/ 45720 h 1930400"/>
              <a:gd name="connsiteX124" fmla="*/ 3042920 w 4876800"/>
              <a:gd name="connsiteY124" fmla="*/ 10160 h 1930400"/>
              <a:gd name="connsiteX125" fmla="*/ 2890520 w 4876800"/>
              <a:gd name="connsiteY125" fmla="*/ 10160 h 1930400"/>
              <a:gd name="connsiteX126" fmla="*/ 2839720 w 4876800"/>
              <a:gd name="connsiteY126" fmla="*/ 96520 h 1930400"/>
              <a:gd name="connsiteX127" fmla="*/ 2727960 w 4876800"/>
              <a:gd name="connsiteY127" fmla="*/ 91440 h 1930400"/>
              <a:gd name="connsiteX128" fmla="*/ 2585720 w 4876800"/>
              <a:gd name="connsiteY128" fmla="*/ 81280 h 1930400"/>
              <a:gd name="connsiteX129" fmla="*/ 1686560 w 4876800"/>
              <a:gd name="connsiteY129" fmla="*/ 76200 h 1930400"/>
              <a:gd name="connsiteX130" fmla="*/ 1518920 w 4876800"/>
              <a:gd name="connsiteY130" fmla="*/ 66040 h 1930400"/>
              <a:gd name="connsiteX131" fmla="*/ 1427480 w 4876800"/>
              <a:gd name="connsiteY131" fmla="*/ 60960 h 1930400"/>
              <a:gd name="connsiteX132" fmla="*/ 1346200 w 4876800"/>
              <a:gd name="connsiteY132" fmla="*/ 55880 h 1930400"/>
              <a:gd name="connsiteX133" fmla="*/ 1214120 w 4876800"/>
              <a:gd name="connsiteY133" fmla="*/ 50800 h 1930400"/>
              <a:gd name="connsiteX134" fmla="*/ 1051560 w 4876800"/>
              <a:gd name="connsiteY134" fmla="*/ 35560 h 1930400"/>
              <a:gd name="connsiteX135" fmla="*/ 1000760 w 4876800"/>
              <a:gd name="connsiteY135" fmla="*/ 25400 h 1930400"/>
              <a:gd name="connsiteX136" fmla="*/ 965200 w 4876800"/>
              <a:gd name="connsiteY136" fmla="*/ 15240 h 1930400"/>
              <a:gd name="connsiteX137" fmla="*/ 904240 w 4876800"/>
              <a:gd name="connsiteY137" fmla="*/ 10160 h 1930400"/>
              <a:gd name="connsiteX138" fmla="*/ 807720 w 4876800"/>
              <a:gd name="connsiteY138" fmla="*/ 0 h 1930400"/>
              <a:gd name="connsiteX0" fmla="*/ 807720 w 4876800"/>
              <a:gd name="connsiteY0" fmla="*/ 20422 h 1950822"/>
              <a:gd name="connsiteX1" fmla="*/ 807720 w 4876800"/>
              <a:gd name="connsiteY1" fmla="*/ 20422 h 1950822"/>
              <a:gd name="connsiteX2" fmla="*/ 721360 w 4876800"/>
              <a:gd name="connsiteY2" fmla="*/ 30582 h 1950822"/>
              <a:gd name="connsiteX3" fmla="*/ 635000 w 4876800"/>
              <a:gd name="connsiteY3" fmla="*/ 35662 h 1950822"/>
              <a:gd name="connsiteX4" fmla="*/ 579120 w 4876800"/>
              <a:gd name="connsiteY4" fmla="*/ 40742 h 1950822"/>
              <a:gd name="connsiteX5" fmla="*/ 528320 w 4876800"/>
              <a:gd name="connsiteY5" fmla="*/ 55982 h 1950822"/>
              <a:gd name="connsiteX6" fmla="*/ 467360 w 4876800"/>
              <a:gd name="connsiteY6" fmla="*/ 81382 h 1950822"/>
              <a:gd name="connsiteX7" fmla="*/ 116840 w 4876800"/>
              <a:gd name="connsiteY7" fmla="*/ 767182 h 1950822"/>
              <a:gd name="connsiteX8" fmla="*/ 71120 w 4876800"/>
              <a:gd name="connsiteY8" fmla="*/ 863702 h 1950822"/>
              <a:gd name="connsiteX9" fmla="*/ 60960 w 4876800"/>
              <a:gd name="connsiteY9" fmla="*/ 899262 h 1950822"/>
              <a:gd name="connsiteX10" fmla="*/ 40640 w 4876800"/>
              <a:gd name="connsiteY10" fmla="*/ 939902 h 1950822"/>
              <a:gd name="connsiteX11" fmla="*/ 15240 w 4876800"/>
              <a:gd name="connsiteY11" fmla="*/ 995782 h 1950822"/>
              <a:gd name="connsiteX12" fmla="*/ 5080 w 4876800"/>
              <a:gd name="connsiteY12" fmla="*/ 1011022 h 1950822"/>
              <a:gd name="connsiteX13" fmla="*/ 0 w 4876800"/>
              <a:gd name="connsiteY13" fmla="*/ 1031342 h 1950822"/>
              <a:gd name="connsiteX14" fmla="*/ 15240 w 4876800"/>
              <a:gd name="connsiteY14" fmla="*/ 1082142 h 1950822"/>
              <a:gd name="connsiteX15" fmla="*/ 30480 w 4876800"/>
              <a:gd name="connsiteY15" fmla="*/ 1127862 h 1950822"/>
              <a:gd name="connsiteX16" fmla="*/ 45720 w 4876800"/>
              <a:gd name="connsiteY16" fmla="*/ 1143102 h 1950822"/>
              <a:gd name="connsiteX17" fmla="*/ 55880 w 4876800"/>
              <a:gd name="connsiteY17" fmla="*/ 1178662 h 1950822"/>
              <a:gd name="connsiteX18" fmla="*/ 60960 w 4876800"/>
              <a:gd name="connsiteY18" fmla="*/ 1193902 h 1950822"/>
              <a:gd name="connsiteX19" fmla="*/ 71120 w 4876800"/>
              <a:gd name="connsiteY19" fmla="*/ 1209142 h 1950822"/>
              <a:gd name="connsiteX20" fmla="*/ 81280 w 4876800"/>
              <a:gd name="connsiteY20" fmla="*/ 1249782 h 1950822"/>
              <a:gd name="connsiteX21" fmla="*/ 106680 w 4876800"/>
              <a:gd name="connsiteY21" fmla="*/ 1265022 h 1950822"/>
              <a:gd name="connsiteX22" fmla="*/ 121920 w 4876800"/>
              <a:gd name="connsiteY22" fmla="*/ 1270102 h 1950822"/>
              <a:gd name="connsiteX23" fmla="*/ 137160 w 4876800"/>
              <a:gd name="connsiteY23" fmla="*/ 1280262 h 1950822"/>
              <a:gd name="connsiteX24" fmla="*/ 177800 w 4876800"/>
              <a:gd name="connsiteY24" fmla="*/ 1290422 h 1950822"/>
              <a:gd name="connsiteX25" fmla="*/ 198120 w 4876800"/>
              <a:gd name="connsiteY25" fmla="*/ 1300582 h 1950822"/>
              <a:gd name="connsiteX26" fmla="*/ 320040 w 4876800"/>
              <a:gd name="connsiteY26" fmla="*/ 1310742 h 1950822"/>
              <a:gd name="connsiteX27" fmla="*/ 853440 w 4876800"/>
              <a:gd name="connsiteY27" fmla="*/ 1305662 h 1950822"/>
              <a:gd name="connsiteX28" fmla="*/ 919480 w 4876800"/>
              <a:gd name="connsiteY28" fmla="*/ 1300582 h 1950822"/>
              <a:gd name="connsiteX29" fmla="*/ 1305560 w 4876800"/>
              <a:gd name="connsiteY29" fmla="*/ 1305662 h 1950822"/>
              <a:gd name="connsiteX30" fmla="*/ 1412240 w 4876800"/>
              <a:gd name="connsiteY30" fmla="*/ 1310742 h 1950822"/>
              <a:gd name="connsiteX31" fmla="*/ 1468120 w 4876800"/>
              <a:gd name="connsiteY31" fmla="*/ 1315822 h 1950822"/>
              <a:gd name="connsiteX32" fmla="*/ 1706880 w 4876800"/>
              <a:gd name="connsiteY32" fmla="*/ 1325982 h 1950822"/>
              <a:gd name="connsiteX33" fmla="*/ 1757680 w 4876800"/>
              <a:gd name="connsiteY33" fmla="*/ 1331062 h 1950822"/>
              <a:gd name="connsiteX34" fmla="*/ 1940560 w 4876800"/>
              <a:gd name="connsiteY34" fmla="*/ 1346302 h 1950822"/>
              <a:gd name="connsiteX35" fmla="*/ 2032000 w 4876800"/>
              <a:gd name="connsiteY35" fmla="*/ 1371702 h 1950822"/>
              <a:gd name="connsiteX36" fmla="*/ 2123440 w 4876800"/>
              <a:gd name="connsiteY36" fmla="*/ 1407262 h 1950822"/>
              <a:gd name="connsiteX37" fmla="*/ 2169160 w 4876800"/>
              <a:gd name="connsiteY37" fmla="*/ 1417422 h 1950822"/>
              <a:gd name="connsiteX38" fmla="*/ 2240280 w 4876800"/>
              <a:gd name="connsiteY38" fmla="*/ 1447902 h 1950822"/>
              <a:gd name="connsiteX39" fmla="*/ 2326640 w 4876800"/>
              <a:gd name="connsiteY39" fmla="*/ 1488542 h 1950822"/>
              <a:gd name="connsiteX40" fmla="*/ 2362200 w 4876800"/>
              <a:gd name="connsiteY40" fmla="*/ 1508862 h 1950822"/>
              <a:gd name="connsiteX41" fmla="*/ 2392680 w 4876800"/>
              <a:gd name="connsiteY41" fmla="*/ 1524102 h 1950822"/>
              <a:gd name="connsiteX42" fmla="*/ 2428240 w 4876800"/>
              <a:gd name="connsiteY42" fmla="*/ 1544422 h 1950822"/>
              <a:gd name="connsiteX43" fmla="*/ 2499360 w 4876800"/>
              <a:gd name="connsiteY43" fmla="*/ 1585062 h 1950822"/>
              <a:gd name="connsiteX44" fmla="*/ 2529840 w 4876800"/>
              <a:gd name="connsiteY44" fmla="*/ 1610462 h 1950822"/>
              <a:gd name="connsiteX45" fmla="*/ 2570480 w 4876800"/>
              <a:gd name="connsiteY45" fmla="*/ 1661262 h 1950822"/>
              <a:gd name="connsiteX46" fmla="*/ 2595880 w 4876800"/>
              <a:gd name="connsiteY46" fmla="*/ 1681582 h 1950822"/>
              <a:gd name="connsiteX47" fmla="*/ 2621280 w 4876800"/>
              <a:gd name="connsiteY47" fmla="*/ 1712062 h 1950822"/>
              <a:gd name="connsiteX48" fmla="*/ 2651760 w 4876800"/>
              <a:gd name="connsiteY48" fmla="*/ 1727302 h 1950822"/>
              <a:gd name="connsiteX49" fmla="*/ 2682240 w 4876800"/>
              <a:gd name="connsiteY49" fmla="*/ 1747622 h 1950822"/>
              <a:gd name="connsiteX50" fmla="*/ 2712720 w 4876800"/>
              <a:gd name="connsiteY50" fmla="*/ 1778102 h 1950822"/>
              <a:gd name="connsiteX51" fmla="*/ 2768600 w 4876800"/>
              <a:gd name="connsiteY51" fmla="*/ 1808582 h 1950822"/>
              <a:gd name="connsiteX52" fmla="*/ 2788920 w 4876800"/>
              <a:gd name="connsiteY52" fmla="*/ 1823822 h 1950822"/>
              <a:gd name="connsiteX53" fmla="*/ 2819400 w 4876800"/>
              <a:gd name="connsiteY53" fmla="*/ 1844142 h 1950822"/>
              <a:gd name="connsiteX54" fmla="*/ 2875280 w 4876800"/>
              <a:gd name="connsiteY54" fmla="*/ 1894942 h 1950822"/>
              <a:gd name="connsiteX55" fmla="*/ 2900680 w 4876800"/>
              <a:gd name="connsiteY55" fmla="*/ 1925422 h 1950822"/>
              <a:gd name="connsiteX56" fmla="*/ 2946400 w 4876800"/>
              <a:gd name="connsiteY56" fmla="*/ 1950822 h 1950822"/>
              <a:gd name="connsiteX57" fmla="*/ 3291840 w 4876800"/>
              <a:gd name="connsiteY57" fmla="*/ 1945742 h 1950822"/>
              <a:gd name="connsiteX58" fmla="*/ 3337560 w 4876800"/>
              <a:gd name="connsiteY58" fmla="*/ 1935582 h 1950822"/>
              <a:gd name="connsiteX59" fmla="*/ 3373120 w 4876800"/>
              <a:gd name="connsiteY59" fmla="*/ 1930502 h 1950822"/>
              <a:gd name="connsiteX60" fmla="*/ 3423920 w 4876800"/>
              <a:gd name="connsiteY60" fmla="*/ 1915262 h 1950822"/>
              <a:gd name="connsiteX61" fmla="*/ 3464560 w 4876800"/>
              <a:gd name="connsiteY61" fmla="*/ 1900022 h 1950822"/>
              <a:gd name="connsiteX62" fmla="*/ 3510280 w 4876800"/>
              <a:gd name="connsiteY62" fmla="*/ 1894942 h 1950822"/>
              <a:gd name="connsiteX63" fmla="*/ 3561080 w 4876800"/>
              <a:gd name="connsiteY63" fmla="*/ 1884782 h 1950822"/>
              <a:gd name="connsiteX64" fmla="*/ 3622040 w 4876800"/>
              <a:gd name="connsiteY64" fmla="*/ 1869542 h 1950822"/>
              <a:gd name="connsiteX65" fmla="*/ 3637280 w 4876800"/>
              <a:gd name="connsiteY65" fmla="*/ 1859382 h 1950822"/>
              <a:gd name="connsiteX66" fmla="*/ 3657600 w 4876800"/>
              <a:gd name="connsiteY66" fmla="*/ 1849222 h 1950822"/>
              <a:gd name="connsiteX67" fmla="*/ 3677920 w 4876800"/>
              <a:gd name="connsiteY67" fmla="*/ 1828902 h 1950822"/>
              <a:gd name="connsiteX68" fmla="*/ 3693160 w 4876800"/>
              <a:gd name="connsiteY68" fmla="*/ 1778102 h 1950822"/>
              <a:gd name="connsiteX69" fmla="*/ 3698240 w 4876800"/>
              <a:gd name="connsiteY69" fmla="*/ 1737462 h 1950822"/>
              <a:gd name="connsiteX70" fmla="*/ 3688080 w 4876800"/>
              <a:gd name="connsiteY70" fmla="*/ 1610462 h 1950822"/>
              <a:gd name="connsiteX71" fmla="*/ 3683000 w 4876800"/>
              <a:gd name="connsiteY71" fmla="*/ 1590142 h 1950822"/>
              <a:gd name="connsiteX72" fmla="*/ 3688080 w 4876800"/>
              <a:gd name="connsiteY72" fmla="*/ 1397102 h 1950822"/>
              <a:gd name="connsiteX73" fmla="*/ 3698240 w 4876800"/>
              <a:gd name="connsiteY73" fmla="*/ 1381862 h 1950822"/>
              <a:gd name="connsiteX74" fmla="*/ 3703320 w 4876800"/>
              <a:gd name="connsiteY74" fmla="*/ 1361542 h 1950822"/>
              <a:gd name="connsiteX75" fmla="*/ 3713480 w 4876800"/>
              <a:gd name="connsiteY75" fmla="*/ 1341222 h 1950822"/>
              <a:gd name="connsiteX76" fmla="*/ 3718560 w 4876800"/>
              <a:gd name="connsiteY76" fmla="*/ 1320902 h 1950822"/>
              <a:gd name="connsiteX77" fmla="*/ 3733800 w 4876800"/>
              <a:gd name="connsiteY77" fmla="*/ 1295502 h 1950822"/>
              <a:gd name="connsiteX78" fmla="*/ 3754120 w 4876800"/>
              <a:gd name="connsiteY78" fmla="*/ 1265022 h 1950822"/>
              <a:gd name="connsiteX79" fmla="*/ 3769360 w 4876800"/>
              <a:gd name="connsiteY79" fmla="*/ 1249782 h 1950822"/>
              <a:gd name="connsiteX80" fmla="*/ 3820160 w 4876800"/>
              <a:gd name="connsiteY80" fmla="*/ 1214222 h 1950822"/>
              <a:gd name="connsiteX81" fmla="*/ 3835400 w 4876800"/>
              <a:gd name="connsiteY81" fmla="*/ 1209142 h 1950822"/>
              <a:gd name="connsiteX82" fmla="*/ 3840480 w 4876800"/>
              <a:gd name="connsiteY82" fmla="*/ 1193902 h 1950822"/>
              <a:gd name="connsiteX83" fmla="*/ 3855720 w 4876800"/>
              <a:gd name="connsiteY83" fmla="*/ 1188822 h 1950822"/>
              <a:gd name="connsiteX84" fmla="*/ 3881120 w 4876800"/>
              <a:gd name="connsiteY84" fmla="*/ 1168502 h 1950822"/>
              <a:gd name="connsiteX85" fmla="*/ 3931920 w 4876800"/>
              <a:gd name="connsiteY85" fmla="*/ 1178662 h 1950822"/>
              <a:gd name="connsiteX86" fmla="*/ 3947160 w 4876800"/>
              <a:gd name="connsiteY86" fmla="*/ 1188822 h 1950822"/>
              <a:gd name="connsiteX87" fmla="*/ 3967480 w 4876800"/>
              <a:gd name="connsiteY87" fmla="*/ 1214222 h 1950822"/>
              <a:gd name="connsiteX88" fmla="*/ 4008120 w 4876800"/>
              <a:gd name="connsiteY88" fmla="*/ 1224382 h 1950822"/>
              <a:gd name="connsiteX89" fmla="*/ 4104640 w 4876800"/>
              <a:gd name="connsiteY89" fmla="*/ 1219302 h 1950822"/>
              <a:gd name="connsiteX90" fmla="*/ 4160520 w 4876800"/>
              <a:gd name="connsiteY90" fmla="*/ 1209142 h 1950822"/>
              <a:gd name="connsiteX91" fmla="*/ 4130040 w 4876800"/>
              <a:gd name="connsiteY91" fmla="*/ 1214222 h 1950822"/>
              <a:gd name="connsiteX92" fmla="*/ 4160520 w 4876800"/>
              <a:gd name="connsiteY92" fmla="*/ 1087222 h 1950822"/>
              <a:gd name="connsiteX93" fmla="*/ 4155440 w 4876800"/>
              <a:gd name="connsiteY93" fmla="*/ 1066902 h 1950822"/>
              <a:gd name="connsiteX94" fmla="*/ 4165600 w 4876800"/>
              <a:gd name="connsiteY94" fmla="*/ 828142 h 1950822"/>
              <a:gd name="connsiteX95" fmla="*/ 4175760 w 4876800"/>
              <a:gd name="connsiteY95" fmla="*/ 797662 h 1950822"/>
              <a:gd name="connsiteX96" fmla="*/ 4180840 w 4876800"/>
              <a:gd name="connsiteY96" fmla="*/ 777342 h 1950822"/>
              <a:gd name="connsiteX97" fmla="*/ 4191000 w 4876800"/>
              <a:gd name="connsiteY97" fmla="*/ 762102 h 1950822"/>
              <a:gd name="connsiteX98" fmla="*/ 4216400 w 4876800"/>
              <a:gd name="connsiteY98" fmla="*/ 716382 h 1950822"/>
              <a:gd name="connsiteX99" fmla="*/ 4282440 w 4876800"/>
              <a:gd name="connsiteY99" fmla="*/ 670662 h 1950822"/>
              <a:gd name="connsiteX100" fmla="*/ 4323080 w 4876800"/>
              <a:gd name="connsiteY100" fmla="*/ 645262 h 1950822"/>
              <a:gd name="connsiteX101" fmla="*/ 4363720 w 4876800"/>
              <a:gd name="connsiteY101" fmla="*/ 630022 h 1950822"/>
              <a:gd name="connsiteX102" fmla="*/ 4399280 w 4876800"/>
              <a:gd name="connsiteY102" fmla="*/ 609702 h 1950822"/>
              <a:gd name="connsiteX103" fmla="*/ 4455160 w 4876800"/>
              <a:gd name="connsiteY103" fmla="*/ 589382 h 1950822"/>
              <a:gd name="connsiteX104" fmla="*/ 4490720 w 4876800"/>
              <a:gd name="connsiteY104" fmla="*/ 574142 h 1950822"/>
              <a:gd name="connsiteX105" fmla="*/ 4572000 w 4876800"/>
              <a:gd name="connsiteY105" fmla="*/ 548742 h 1950822"/>
              <a:gd name="connsiteX106" fmla="*/ 4607560 w 4876800"/>
              <a:gd name="connsiteY106" fmla="*/ 543662 h 1950822"/>
              <a:gd name="connsiteX107" fmla="*/ 4765040 w 4876800"/>
              <a:gd name="connsiteY107" fmla="*/ 538582 h 1950822"/>
              <a:gd name="connsiteX108" fmla="*/ 4815840 w 4876800"/>
              <a:gd name="connsiteY108" fmla="*/ 533502 h 1950822"/>
              <a:gd name="connsiteX109" fmla="*/ 4861560 w 4876800"/>
              <a:gd name="connsiteY109" fmla="*/ 518262 h 1950822"/>
              <a:gd name="connsiteX110" fmla="*/ 4876800 w 4876800"/>
              <a:gd name="connsiteY110" fmla="*/ 482702 h 1950822"/>
              <a:gd name="connsiteX111" fmla="*/ 4866640 w 4876800"/>
              <a:gd name="connsiteY111" fmla="*/ 391262 h 1950822"/>
              <a:gd name="connsiteX112" fmla="*/ 4831080 w 4876800"/>
              <a:gd name="connsiteY112" fmla="*/ 355702 h 1950822"/>
              <a:gd name="connsiteX113" fmla="*/ 4734560 w 4876800"/>
              <a:gd name="connsiteY113" fmla="*/ 279502 h 1950822"/>
              <a:gd name="connsiteX114" fmla="*/ 4678680 w 4876800"/>
              <a:gd name="connsiteY114" fmla="*/ 238862 h 1950822"/>
              <a:gd name="connsiteX115" fmla="*/ 4627880 w 4876800"/>
              <a:gd name="connsiteY115" fmla="*/ 213462 h 1950822"/>
              <a:gd name="connsiteX116" fmla="*/ 4572000 w 4876800"/>
              <a:gd name="connsiteY116" fmla="*/ 203302 h 1950822"/>
              <a:gd name="connsiteX117" fmla="*/ 4419600 w 4876800"/>
              <a:gd name="connsiteY117" fmla="*/ 193142 h 1950822"/>
              <a:gd name="connsiteX118" fmla="*/ 4165600 w 4876800"/>
              <a:gd name="connsiteY118" fmla="*/ 182982 h 1950822"/>
              <a:gd name="connsiteX119" fmla="*/ 3992880 w 4876800"/>
              <a:gd name="connsiteY119" fmla="*/ 172822 h 1950822"/>
              <a:gd name="connsiteX120" fmla="*/ 3891280 w 4876800"/>
              <a:gd name="connsiteY120" fmla="*/ 162662 h 1950822"/>
              <a:gd name="connsiteX121" fmla="*/ 3764280 w 4876800"/>
              <a:gd name="connsiteY121" fmla="*/ 152502 h 1950822"/>
              <a:gd name="connsiteX122" fmla="*/ 3479800 w 4876800"/>
              <a:gd name="connsiteY122" fmla="*/ 147422 h 1950822"/>
              <a:gd name="connsiteX123" fmla="*/ 3383280 w 4876800"/>
              <a:gd name="connsiteY123" fmla="*/ 66142 h 1950822"/>
              <a:gd name="connsiteX124" fmla="*/ 3042920 w 4876800"/>
              <a:gd name="connsiteY124" fmla="*/ 30582 h 1950822"/>
              <a:gd name="connsiteX125" fmla="*/ 2890520 w 4876800"/>
              <a:gd name="connsiteY125" fmla="*/ 30582 h 1950822"/>
              <a:gd name="connsiteX126" fmla="*/ 2839720 w 4876800"/>
              <a:gd name="connsiteY126" fmla="*/ 116942 h 1950822"/>
              <a:gd name="connsiteX127" fmla="*/ 2727960 w 4876800"/>
              <a:gd name="connsiteY127" fmla="*/ 111862 h 1950822"/>
              <a:gd name="connsiteX128" fmla="*/ 2585720 w 4876800"/>
              <a:gd name="connsiteY128" fmla="*/ 101702 h 1950822"/>
              <a:gd name="connsiteX129" fmla="*/ 1686560 w 4876800"/>
              <a:gd name="connsiteY129" fmla="*/ 96622 h 1950822"/>
              <a:gd name="connsiteX130" fmla="*/ 1518920 w 4876800"/>
              <a:gd name="connsiteY130" fmla="*/ 86462 h 1950822"/>
              <a:gd name="connsiteX131" fmla="*/ 1427480 w 4876800"/>
              <a:gd name="connsiteY131" fmla="*/ 81382 h 1950822"/>
              <a:gd name="connsiteX132" fmla="*/ 1346200 w 4876800"/>
              <a:gd name="connsiteY132" fmla="*/ 76302 h 1950822"/>
              <a:gd name="connsiteX133" fmla="*/ 1214120 w 4876800"/>
              <a:gd name="connsiteY133" fmla="*/ 102 h 1950822"/>
              <a:gd name="connsiteX134" fmla="*/ 1051560 w 4876800"/>
              <a:gd name="connsiteY134" fmla="*/ 55982 h 1950822"/>
              <a:gd name="connsiteX135" fmla="*/ 1000760 w 4876800"/>
              <a:gd name="connsiteY135" fmla="*/ 45822 h 1950822"/>
              <a:gd name="connsiteX136" fmla="*/ 965200 w 4876800"/>
              <a:gd name="connsiteY136" fmla="*/ 35662 h 1950822"/>
              <a:gd name="connsiteX137" fmla="*/ 904240 w 4876800"/>
              <a:gd name="connsiteY137" fmla="*/ 30582 h 1950822"/>
              <a:gd name="connsiteX138" fmla="*/ 807720 w 4876800"/>
              <a:gd name="connsiteY138" fmla="*/ 20422 h 1950822"/>
              <a:gd name="connsiteX0" fmla="*/ 807720 w 4876800"/>
              <a:gd name="connsiteY0" fmla="*/ 20422 h 1950822"/>
              <a:gd name="connsiteX1" fmla="*/ 807720 w 4876800"/>
              <a:gd name="connsiteY1" fmla="*/ 20422 h 1950822"/>
              <a:gd name="connsiteX2" fmla="*/ 721360 w 4876800"/>
              <a:gd name="connsiteY2" fmla="*/ 30582 h 1950822"/>
              <a:gd name="connsiteX3" fmla="*/ 635000 w 4876800"/>
              <a:gd name="connsiteY3" fmla="*/ 35662 h 1950822"/>
              <a:gd name="connsiteX4" fmla="*/ 579120 w 4876800"/>
              <a:gd name="connsiteY4" fmla="*/ 40742 h 1950822"/>
              <a:gd name="connsiteX5" fmla="*/ 528320 w 4876800"/>
              <a:gd name="connsiteY5" fmla="*/ 55982 h 1950822"/>
              <a:gd name="connsiteX6" fmla="*/ 467360 w 4876800"/>
              <a:gd name="connsiteY6" fmla="*/ 81382 h 1950822"/>
              <a:gd name="connsiteX7" fmla="*/ 116840 w 4876800"/>
              <a:gd name="connsiteY7" fmla="*/ 767182 h 1950822"/>
              <a:gd name="connsiteX8" fmla="*/ 71120 w 4876800"/>
              <a:gd name="connsiteY8" fmla="*/ 863702 h 1950822"/>
              <a:gd name="connsiteX9" fmla="*/ 60960 w 4876800"/>
              <a:gd name="connsiteY9" fmla="*/ 899262 h 1950822"/>
              <a:gd name="connsiteX10" fmla="*/ 40640 w 4876800"/>
              <a:gd name="connsiteY10" fmla="*/ 939902 h 1950822"/>
              <a:gd name="connsiteX11" fmla="*/ 15240 w 4876800"/>
              <a:gd name="connsiteY11" fmla="*/ 995782 h 1950822"/>
              <a:gd name="connsiteX12" fmla="*/ 5080 w 4876800"/>
              <a:gd name="connsiteY12" fmla="*/ 1011022 h 1950822"/>
              <a:gd name="connsiteX13" fmla="*/ 0 w 4876800"/>
              <a:gd name="connsiteY13" fmla="*/ 1031342 h 1950822"/>
              <a:gd name="connsiteX14" fmla="*/ 15240 w 4876800"/>
              <a:gd name="connsiteY14" fmla="*/ 1082142 h 1950822"/>
              <a:gd name="connsiteX15" fmla="*/ 30480 w 4876800"/>
              <a:gd name="connsiteY15" fmla="*/ 1127862 h 1950822"/>
              <a:gd name="connsiteX16" fmla="*/ 45720 w 4876800"/>
              <a:gd name="connsiteY16" fmla="*/ 1143102 h 1950822"/>
              <a:gd name="connsiteX17" fmla="*/ 55880 w 4876800"/>
              <a:gd name="connsiteY17" fmla="*/ 1178662 h 1950822"/>
              <a:gd name="connsiteX18" fmla="*/ 60960 w 4876800"/>
              <a:gd name="connsiteY18" fmla="*/ 1193902 h 1950822"/>
              <a:gd name="connsiteX19" fmla="*/ 71120 w 4876800"/>
              <a:gd name="connsiteY19" fmla="*/ 1209142 h 1950822"/>
              <a:gd name="connsiteX20" fmla="*/ 81280 w 4876800"/>
              <a:gd name="connsiteY20" fmla="*/ 1249782 h 1950822"/>
              <a:gd name="connsiteX21" fmla="*/ 106680 w 4876800"/>
              <a:gd name="connsiteY21" fmla="*/ 1265022 h 1950822"/>
              <a:gd name="connsiteX22" fmla="*/ 121920 w 4876800"/>
              <a:gd name="connsiteY22" fmla="*/ 1270102 h 1950822"/>
              <a:gd name="connsiteX23" fmla="*/ 137160 w 4876800"/>
              <a:gd name="connsiteY23" fmla="*/ 1280262 h 1950822"/>
              <a:gd name="connsiteX24" fmla="*/ 177800 w 4876800"/>
              <a:gd name="connsiteY24" fmla="*/ 1290422 h 1950822"/>
              <a:gd name="connsiteX25" fmla="*/ 198120 w 4876800"/>
              <a:gd name="connsiteY25" fmla="*/ 1300582 h 1950822"/>
              <a:gd name="connsiteX26" fmla="*/ 320040 w 4876800"/>
              <a:gd name="connsiteY26" fmla="*/ 1310742 h 1950822"/>
              <a:gd name="connsiteX27" fmla="*/ 853440 w 4876800"/>
              <a:gd name="connsiteY27" fmla="*/ 1305662 h 1950822"/>
              <a:gd name="connsiteX28" fmla="*/ 919480 w 4876800"/>
              <a:gd name="connsiteY28" fmla="*/ 1300582 h 1950822"/>
              <a:gd name="connsiteX29" fmla="*/ 1305560 w 4876800"/>
              <a:gd name="connsiteY29" fmla="*/ 1305662 h 1950822"/>
              <a:gd name="connsiteX30" fmla="*/ 1412240 w 4876800"/>
              <a:gd name="connsiteY30" fmla="*/ 1310742 h 1950822"/>
              <a:gd name="connsiteX31" fmla="*/ 1468120 w 4876800"/>
              <a:gd name="connsiteY31" fmla="*/ 1315822 h 1950822"/>
              <a:gd name="connsiteX32" fmla="*/ 1706880 w 4876800"/>
              <a:gd name="connsiteY32" fmla="*/ 1325982 h 1950822"/>
              <a:gd name="connsiteX33" fmla="*/ 1757680 w 4876800"/>
              <a:gd name="connsiteY33" fmla="*/ 1331062 h 1950822"/>
              <a:gd name="connsiteX34" fmla="*/ 1940560 w 4876800"/>
              <a:gd name="connsiteY34" fmla="*/ 1346302 h 1950822"/>
              <a:gd name="connsiteX35" fmla="*/ 2032000 w 4876800"/>
              <a:gd name="connsiteY35" fmla="*/ 1371702 h 1950822"/>
              <a:gd name="connsiteX36" fmla="*/ 2123440 w 4876800"/>
              <a:gd name="connsiteY36" fmla="*/ 1407262 h 1950822"/>
              <a:gd name="connsiteX37" fmla="*/ 2169160 w 4876800"/>
              <a:gd name="connsiteY37" fmla="*/ 1417422 h 1950822"/>
              <a:gd name="connsiteX38" fmla="*/ 2240280 w 4876800"/>
              <a:gd name="connsiteY38" fmla="*/ 1447902 h 1950822"/>
              <a:gd name="connsiteX39" fmla="*/ 2326640 w 4876800"/>
              <a:gd name="connsiteY39" fmla="*/ 1488542 h 1950822"/>
              <a:gd name="connsiteX40" fmla="*/ 2362200 w 4876800"/>
              <a:gd name="connsiteY40" fmla="*/ 1508862 h 1950822"/>
              <a:gd name="connsiteX41" fmla="*/ 2392680 w 4876800"/>
              <a:gd name="connsiteY41" fmla="*/ 1524102 h 1950822"/>
              <a:gd name="connsiteX42" fmla="*/ 2428240 w 4876800"/>
              <a:gd name="connsiteY42" fmla="*/ 1544422 h 1950822"/>
              <a:gd name="connsiteX43" fmla="*/ 2499360 w 4876800"/>
              <a:gd name="connsiteY43" fmla="*/ 1585062 h 1950822"/>
              <a:gd name="connsiteX44" fmla="*/ 2529840 w 4876800"/>
              <a:gd name="connsiteY44" fmla="*/ 1610462 h 1950822"/>
              <a:gd name="connsiteX45" fmla="*/ 2570480 w 4876800"/>
              <a:gd name="connsiteY45" fmla="*/ 1661262 h 1950822"/>
              <a:gd name="connsiteX46" fmla="*/ 2595880 w 4876800"/>
              <a:gd name="connsiteY46" fmla="*/ 1681582 h 1950822"/>
              <a:gd name="connsiteX47" fmla="*/ 2621280 w 4876800"/>
              <a:gd name="connsiteY47" fmla="*/ 1712062 h 1950822"/>
              <a:gd name="connsiteX48" fmla="*/ 2651760 w 4876800"/>
              <a:gd name="connsiteY48" fmla="*/ 1727302 h 1950822"/>
              <a:gd name="connsiteX49" fmla="*/ 2682240 w 4876800"/>
              <a:gd name="connsiteY49" fmla="*/ 1747622 h 1950822"/>
              <a:gd name="connsiteX50" fmla="*/ 2712720 w 4876800"/>
              <a:gd name="connsiteY50" fmla="*/ 1778102 h 1950822"/>
              <a:gd name="connsiteX51" fmla="*/ 2768600 w 4876800"/>
              <a:gd name="connsiteY51" fmla="*/ 1808582 h 1950822"/>
              <a:gd name="connsiteX52" fmla="*/ 2788920 w 4876800"/>
              <a:gd name="connsiteY52" fmla="*/ 1823822 h 1950822"/>
              <a:gd name="connsiteX53" fmla="*/ 2819400 w 4876800"/>
              <a:gd name="connsiteY53" fmla="*/ 1844142 h 1950822"/>
              <a:gd name="connsiteX54" fmla="*/ 2875280 w 4876800"/>
              <a:gd name="connsiteY54" fmla="*/ 1894942 h 1950822"/>
              <a:gd name="connsiteX55" fmla="*/ 2900680 w 4876800"/>
              <a:gd name="connsiteY55" fmla="*/ 1925422 h 1950822"/>
              <a:gd name="connsiteX56" fmla="*/ 2946400 w 4876800"/>
              <a:gd name="connsiteY56" fmla="*/ 1950822 h 1950822"/>
              <a:gd name="connsiteX57" fmla="*/ 3291840 w 4876800"/>
              <a:gd name="connsiteY57" fmla="*/ 1945742 h 1950822"/>
              <a:gd name="connsiteX58" fmla="*/ 3337560 w 4876800"/>
              <a:gd name="connsiteY58" fmla="*/ 1935582 h 1950822"/>
              <a:gd name="connsiteX59" fmla="*/ 3373120 w 4876800"/>
              <a:gd name="connsiteY59" fmla="*/ 1930502 h 1950822"/>
              <a:gd name="connsiteX60" fmla="*/ 3423920 w 4876800"/>
              <a:gd name="connsiteY60" fmla="*/ 1915262 h 1950822"/>
              <a:gd name="connsiteX61" fmla="*/ 3464560 w 4876800"/>
              <a:gd name="connsiteY61" fmla="*/ 1900022 h 1950822"/>
              <a:gd name="connsiteX62" fmla="*/ 3510280 w 4876800"/>
              <a:gd name="connsiteY62" fmla="*/ 1894942 h 1950822"/>
              <a:gd name="connsiteX63" fmla="*/ 3561080 w 4876800"/>
              <a:gd name="connsiteY63" fmla="*/ 1884782 h 1950822"/>
              <a:gd name="connsiteX64" fmla="*/ 3622040 w 4876800"/>
              <a:gd name="connsiteY64" fmla="*/ 1869542 h 1950822"/>
              <a:gd name="connsiteX65" fmla="*/ 3637280 w 4876800"/>
              <a:gd name="connsiteY65" fmla="*/ 1859382 h 1950822"/>
              <a:gd name="connsiteX66" fmla="*/ 3657600 w 4876800"/>
              <a:gd name="connsiteY66" fmla="*/ 1849222 h 1950822"/>
              <a:gd name="connsiteX67" fmla="*/ 3677920 w 4876800"/>
              <a:gd name="connsiteY67" fmla="*/ 1828902 h 1950822"/>
              <a:gd name="connsiteX68" fmla="*/ 3693160 w 4876800"/>
              <a:gd name="connsiteY68" fmla="*/ 1778102 h 1950822"/>
              <a:gd name="connsiteX69" fmla="*/ 3698240 w 4876800"/>
              <a:gd name="connsiteY69" fmla="*/ 1737462 h 1950822"/>
              <a:gd name="connsiteX70" fmla="*/ 3688080 w 4876800"/>
              <a:gd name="connsiteY70" fmla="*/ 1610462 h 1950822"/>
              <a:gd name="connsiteX71" fmla="*/ 3683000 w 4876800"/>
              <a:gd name="connsiteY71" fmla="*/ 1590142 h 1950822"/>
              <a:gd name="connsiteX72" fmla="*/ 3688080 w 4876800"/>
              <a:gd name="connsiteY72" fmla="*/ 1397102 h 1950822"/>
              <a:gd name="connsiteX73" fmla="*/ 3698240 w 4876800"/>
              <a:gd name="connsiteY73" fmla="*/ 1381862 h 1950822"/>
              <a:gd name="connsiteX74" fmla="*/ 3703320 w 4876800"/>
              <a:gd name="connsiteY74" fmla="*/ 1361542 h 1950822"/>
              <a:gd name="connsiteX75" fmla="*/ 3713480 w 4876800"/>
              <a:gd name="connsiteY75" fmla="*/ 1341222 h 1950822"/>
              <a:gd name="connsiteX76" fmla="*/ 3718560 w 4876800"/>
              <a:gd name="connsiteY76" fmla="*/ 1320902 h 1950822"/>
              <a:gd name="connsiteX77" fmla="*/ 3733800 w 4876800"/>
              <a:gd name="connsiteY77" fmla="*/ 1295502 h 1950822"/>
              <a:gd name="connsiteX78" fmla="*/ 3754120 w 4876800"/>
              <a:gd name="connsiteY78" fmla="*/ 1265022 h 1950822"/>
              <a:gd name="connsiteX79" fmla="*/ 3769360 w 4876800"/>
              <a:gd name="connsiteY79" fmla="*/ 1249782 h 1950822"/>
              <a:gd name="connsiteX80" fmla="*/ 3820160 w 4876800"/>
              <a:gd name="connsiteY80" fmla="*/ 1214222 h 1950822"/>
              <a:gd name="connsiteX81" fmla="*/ 3835400 w 4876800"/>
              <a:gd name="connsiteY81" fmla="*/ 1209142 h 1950822"/>
              <a:gd name="connsiteX82" fmla="*/ 3840480 w 4876800"/>
              <a:gd name="connsiteY82" fmla="*/ 1193902 h 1950822"/>
              <a:gd name="connsiteX83" fmla="*/ 3855720 w 4876800"/>
              <a:gd name="connsiteY83" fmla="*/ 1188822 h 1950822"/>
              <a:gd name="connsiteX84" fmla="*/ 3881120 w 4876800"/>
              <a:gd name="connsiteY84" fmla="*/ 1168502 h 1950822"/>
              <a:gd name="connsiteX85" fmla="*/ 3931920 w 4876800"/>
              <a:gd name="connsiteY85" fmla="*/ 1178662 h 1950822"/>
              <a:gd name="connsiteX86" fmla="*/ 3947160 w 4876800"/>
              <a:gd name="connsiteY86" fmla="*/ 1188822 h 1950822"/>
              <a:gd name="connsiteX87" fmla="*/ 3967480 w 4876800"/>
              <a:gd name="connsiteY87" fmla="*/ 1214222 h 1950822"/>
              <a:gd name="connsiteX88" fmla="*/ 4008120 w 4876800"/>
              <a:gd name="connsiteY88" fmla="*/ 1224382 h 1950822"/>
              <a:gd name="connsiteX89" fmla="*/ 4104640 w 4876800"/>
              <a:gd name="connsiteY89" fmla="*/ 1219302 h 1950822"/>
              <a:gd name="connsiteX90" fmla="*/ 4160520 w 4876800"/>
              <a:gd name="connsiteY90" fmla="*/ 1209142 h 1950822"/>
              <a:gd name="connsiteX91" fmla="*/ 4130040 w 4876800"/>
              <a:gd name="connsiteY91" fmla="*/ 1214222 h 1950822"/>
              <a:gd name="connsiteX92" fmla="*/ 4160520 w 4876800"/>
              <a:gd name="connsiteY92" fmla="*/ 1087222 h 1950822"/>
              <a:gd name="connsiteX93" fmla="*/ 4155440 w 4876800"/>
              <a:gd name="connsiteY93" fmla="*/ 1066902 h 1950822"/>
              <a:gd name="connsiteX94" fmla="*/ 4165600 w 4876800"/>
              <a:gd name="connsiteY94" fmla="*/ 828142 h 1950822"/>
              <a:gd name="connsiteX95" fmla="*/ 4175760 w 4876800"/>
              <a:gd name="connsiteY95" fmla="*/ 797662 h 1950822"/>
              <a:gd name="connsiteX96" fmla="*/ 4180840 w 4876800"/>
              <a:gd name="connsiteY96" fmla="*/ 777342 h 1950822"/>
              <a:gd name="connsiteX97" fmla="*/ 4191000 w 4876800"/>
              <a:gd name="connsiteY97" fmla="*/ 762102 h 1950822"/>
              <a:gd name="connsiteX98" fmla="*/ 4216400 w 4876800"/>
              <a:gd name="connsiteY98" fmla="*/ 716382 h 1950822"/>
              <a:gd name="connsiteX99" fmla="*/ 4282440 w 4876800"/>
              <a:gd name="connsiteY99" fmla="*/ 670662 h 1950822"/>
              <a:gd name="connsiteX100" fmla="*/ 4323080 w 4876800"/>
              <a:gd name="connsiteY100" fmla="*/ 645262 h 1950822"/>
              <a:gd name="connsiteX101" fmla="*/ 4363720 w 4876800"/>
              <a:gd name="connsiteY101" fmla="*/ 630022 h 1950822"/>
              <a:gd name="connsiteX102" fmla="*/ 4399280 w 4876800"/>
              <a:gd name="connsiteY102" fmla="*/ 609702 h 1950822"/>
              <a:gd name="connsiteX103" fmla="*/ 4455160 w 4876800"/>
              <a:gd name="connsiteY103" fmla="*/ 589382 h 1950822"/>
              <a:gd name="connsiteX104" fmla="*/ 4490720 w 4876800"/>
              <a:gd name="connsiteY104" fmla="*/ 574142 h 1950822"/>
              <a:gd name="connsiteX105" fmla="*/ 4572000 w 4876800"/>
              <a:gd name="connsiteY105" fmla="*/ 548742 h 1950822"/>
              <a:gd name="connsiteX106" fmla="*/ 4607560 w 4876800"/>
              <a:gd name="connsiteY106" fmla="*/ 543662 h 1950822"/>
              <a:gd name="connsiteX107" fmla="*/ 4765040 w 4876800"/>
              <a:gd name="connsiteY107" fmla="*/ 538582 h 1950822"/>
              <a:gd name="connsiteX108" fmla="*/ 4815840 w 4876800"/>
              <a:gd name="connsiteY108" fmla="*/ 533502 h 1950822"/>
              <a:gd name="connsiteX109" fmla="*/ 4861560 w 4876800"/>
              <a:gd name="connsiteY109" fmla="*/ 518262 h 1950822"/>
              <a:gd name="connsiteX110" fmla="*/ 4876800 w 4876800"/>
              <a:gd name="connsiteY110" fmla="*/ 482702 h 1950822"/>
              <a:gd name="connsiteX111" fmla="*/ 4866640 w 4876800"/>
              <a:gd name="connsiteY111" fmla="*/ 391262 h 1950822"/>
              <a:gd name="connsiteX112" fmla="*/ 4831080 w 4876800"/>
              <a:gd name="connsiteY112" fmla="*/ 355702 h 1950822"/>
              <a:gd name="connsiteX113" fmla="*/ 4734560 w 4876800"/>
              <a:gd name="connsiteY113" fmla="*/ 279502 h 1950822"/>
              <a:gd name="connsiteX114" fmla="*/ 4678680 w 4876800"/>
              <a:gd name="connsiteY114" fmla="*/ 238862 h 1950822"/>
              <a:gd name="connsiteX115" fmla="*/ 4627880 w 4876800"/>
              <a:gd name="connsiteY115" fmla="*/ 213462 h 1950822"/>
              <a:gd name="connsiteX116" fmla="*/ 4572000 w 4876800"/>
              <a:gd name="connsiteY116" fmla="*/ 203302 h 1950822"/>
              <a:gd name="connsiteX117" fmla="*/ 4419600 w 4876800"/>
              <a:gd name="connsiteY117" fmla="*/ 193142 h 1950822"/>
              <a:gd name="connsiteX118" fmla="*/ 4165600 w 4876800"/>
              <a:gd name="connsiteY118" fmla="*/ 182982 h 1950822"/>
              <a:gd name="connsiteX119" fmla="*/ 3992880 w 4876800"/>
              <a:gd name="connsiteY119" fmla="*/ 172822 h 1950822"/>
              <a:gd name="connsiteX120" fmla="*/ 3891280 w 4876800"/>
              <a:gd name="connsiteY120" fmla="*/ 162662 h 1950822"/>
              <a:gd name="connsiteX121" fmla="*/ 3764280 w 4876800"/>
              <a:gd name="connsiteY121" fmla="*/ 152502 h 1950822"/>
              <a:gd name="connsiteX122" fmla="*/ 3479800 w 4876800"/>
              <a:gd name="connsiteY122" fmla="*/ 147422 h 1950822"/>
              <a:gd name="connsiteX123" fmla="*/ 3383280 w 4876800"/>
              <a:gd name="connsiteY123" fmla="*/ 66142 h 1950822"/>
              <a:gd name="connsiteX124" fmla="*/ 3042920 w 4876800"/>
              <a:gd name="connsiteY124" fmla="*/ 30582 h 1950822"/>
              <a:gd name="connsiteX125" fmla="*/ 2890520 w 4876800"/>
              <a:gd name="connsiteY125" fmla="*/ 30582 h 1950822"/>
              <a:gd name="connsiteX126" fmla="*/ 2839720 w 4876800"/>
              <a:gd name="connsiteY126" fmla="*/ 116942 h 1950822"/>
              <a:gd name="connsiteX127" fmla="*/ 2727960 w 4876800"/>
              <a:gd name="connsiteY127" fmla="*/ 111862 h 1950822"/>
              <a:gd name="connsiteX128" fmla="*/ 2585720 w 4876800"/>
              <a:gd name="connsiteY128" fmla="*/ 101702 h 1950822"/>
              <a:gd name="connsiteX129" fmla="*/ 1686560 w 4876800"/>
              <a:gd name="connsiteY129" fmla="*/ 96622 h 1950822"/>
              <a:gd name="connsiteX130" fmla="*/ 1518920 w 4876800"/>
              <a:gd name="connsiteY130" fmla="*/ 86462 h 1950822"/>
              <a:gd name="connsiteX131" fmla="*/ 1427480 w 4876800"/>
              <a:gd name="connsiteY131" fmla="*/ 81382 h 1950822"/>
              <a:gd name="connsiteX132" fmla="*/ 1412240 w 4876800"/>
              <a:gd name="connsiteY132" fmla="*/ 5182 h 1950822"/>
              <a:gd name="connsiteX133" fmla="*/ 1214120 w 4876800"/>
              <a:gd name="connsiteY133" fmla="*/ 102 h 1950822"/>
              <a:gd name="connsiteX134" fmla="*/ 1051560 w 4876800"/>
              <a:gd name="connsiteY134" fmla="*/ 55982 h 1950822"/>
              <a:gd name="connsiteX135" fmla="*/ 1000760 w 4876800"/>
              <a:gd name="connsiteY135" fmla="*/ 45822 h 1950822"/>
              <a:gd name="connsiteX136" fmla="*/ 965200 w 4876800"/>
              <a:gd name="connsiteY136" fmla="*/ 35662 h 1950822"/>
              <a:gd name="connsiteX137" fmla="*/ 904240 w 4876800"/>
              <a:gd name="connsiteY137" fmla="*/ 30582 h 1950822"/>
              <a:gd name="connsiteX138" fmla="*/ 807720 w 4876800"/>
              <a:gd name="connsiteY138" fmla="*/ 20422 h 1950822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769360 w 4876800"/>
              <a:gd name="connsiteY79" fmla="*/ 1253747 h 1954787"/>
              <a:gd name="connsiteX80" fmla="*/ 3820160 w 4876800"/>
              <a:gd name="connsiteY80" fmla="*/ 1218187 h 1954787"/>
              <a:gd name="connsiteX81" fmla="*/ 3835400 w 4876800"/>
              <a:gd name="connsiteY81" fmla="*/ 1213107 h 1954787"/>
              <a:gd name="connsiteX82" fmla="*/ 3840480 w 4876800"/>
              <a:gd name="connsiteY82" fmla="*/ 1197867 h 1954787"/>
              <a:gd name="connsiteX83" fmla="*/ 3855720 w 4876800"/>
              <a:gd name="connsiteY83" fmla="*/ 1192787 h 1954787"/>
              <a:gd name="connsiteX84" fmla="*/ 3881120 w 4876800"/>
              <a:gd name="connsiteY84" fmla="*/ 1172467 h 1954787"/>
              <a:gd name="connsiteX85" fmla="*/ 3931920 w 4876800"/>
              <a:gd name="connsiteY85" fmla="*/ 1182627 h 1954787"/>
              <a:gd name="connsiteX86" fmla="*/ 3947160 w 4876800"/>
              <a:gd name="connsiteY86" fmla="*/ 1192787 h 1954787"/>
              <a:gd name="connsiteX87" fmla="*/ 3967480 w 4876800"/>
              <a:gd name="connsiteY87" fmla="*/ 1218187 h 1954787"/>
              <a:gd name="connsiteX88" fmla="*/ 4008120 w 4876800"/>
              <a:gd name="connsiteY88" fmla="*/ 1228347 h 1954787"/>
              <a:gd name="connsiteX89" fmla="*/ 4104640 w 4876800"/>
              <a:gd name="connsiteY89" fmla="*/ 1223267 h 1954787"/>
              <a:gd name="connsiteX90" fmla="*/ 4160520 w 4876800"/>
              <a:gd name="connsiteY90" fmla="*/ 1213107 h 1954787"/>
              <a:gd name="connsiteX91" fmla="*/ 4130040 w 4876800"/>
              <a:gd name="connsiteY91" fmla="*/ 1218187 h 1954787"/>
              <a:gd name="connsiteX92" fmla="*/ 4160520 w 4876800"/>
              <a:gd name="connsiteY92" fmla="*/ 1091187 h 1954787"/>
              <a:gd name="connsiteX93" fmla="*/ 4155440 w 4876800"/>
              <a:gd name="connsiteY93" fmla="*/ 1070867 h 1954787"/>
              <a:gd name="connsiteX94" fmla="*/ 4165600 w 4876800"/>
              <a:gd name="connsiteY94" fmla="*/ 832107 h 1954787"/>
              <a:gd name="connsiteX95" fmla="*/ 4175760 w 4876800"/>
              <a:gd name="connsiteY95" fmla="*/ 801627 h 1954787"/>
              <a:gd name="connsiteX96" fmla="*/ 4180840 w 4876800"/>
              <a:gd name="connsiteY96" fmla="*/ 781307 h 1954787"/>
              <a:gd name="connsiteX97" fmla="*/ 4191000 w 4876800"/>
              <a:gd name="connsiteY97" fmla="*/ 766067 h 1954787"/>
              <a:gd name="connsiteX98" fmla="*/ 4216400 w 4876800"/>
              <a:gd name="connsiteY98" fmla="*/ 720347 h 1954787"/>
              <a:gd name="connsiteX99" fmla="*/ 4282440 w 4876800"/>
              <a:gd name="connsiteY99" fmla="*/ 674627 h 1954787"/>
              <a:gd name="connsiteX100" fmla="*/ 4323080 w 4876800"/>
              <a:gd name="connsiteY100" fmla="*/ 649227 h 1954787"/>
              <a:gd name="connsiteX101" fmla="*/ 4363720 w 4876800"/>
              <a:gd name="connsiteY101" fmla="*/ 633987 h 1954787"/>
              <a:gd name="connsiteX102" fmla="*/ 4399280 w 4876800"/>
              <a:gd name="connsiteY102" fmla="*/ 613667 h 1954787"/>
              <a:gd name="connsiteX103" fmla="*/ 4455160 w 4876800"/>
              <a:gd name="connsiteY103" fmla="*/ 593347 h 1954787"/>
              <a:gd name="connsiteX104" fmla="*/ 4490720 w 4876800"/>
              <a:gd name="connsiteY104" fmla="*/ 578107 h 1954787"/>
              <a:gd name="connsiteX105" fmla="*/ 4572000 w 4876800"/>
              <a:gd name="connsiteY105" fmla="*/ 552707 h 1954787"/>
              <a:gd name="connsiteX106" fmla="*/ 4607560 w 4876800"/>
              <a:gd name="connsiteY106" fmla="*/ 547627 h 1954787"/>
              <a:gd name="connsiteX107" fmla="*/ 4765040 w 4876800"/>
              <a:gd name="connsiteY107" fmla="*/ 542547 h 1954787"/>
              <a:gd name="connsiteX108" fmla="*/ 4815840 w 4876800"/>
              <a:gd name="connsiteY108" fmla="*/ 537467 h 1954787"/>
              <a:gd name="connsiteX109" fmla="*/ 4861560 w 4876800"/>
              <a:gd name="connsiteY109" fmla="*/ 522227 h 1954787"/>
              <a:gd name="connsiteX110" fmla="*/ 4876800 w 4876800"/>
              <a:gd name="connsiteY110" fmla="*/ 486667 h 1954787"/>
              <a:gd name="connsiteX111" fmla="*/ 4866640 w 4876800"/>
              <a:gd name="connsiteY111" fmla="*/ 395227 h 1954787"/>
              <a:gd name="connsiteX112" fmla="*/ 4831080 w 4876800"/>
              <a:gd name="connsiteY112" fmla="*/ 359667 h 1954787"/>
              <a:gd name="connsiteX113" fmla="*/ 4734560 w 4876800"/>
              <a:gd name="connsiteY113" fmla="*/ 283467 h 1954787"/>
              <a:gd name="connsiteX114" fmla="*/ 4678680 w 4876800"/>
              <a:gd name="connsiteY114" fmla="*/ 242827 h 1954787"/>
              <a:gd name="connsiteX115" fmla="*/ 4627880 w 4876800"/>
              <a:gd name="connsiteY115" fmla="*/ 217427 h 1954787"/>
              <a:gd name="connsiteX116" fmla="*/ 4572000 w 4876800"/>
              <a:gd name="connsiteY116" fmla="*/ 207267 h 1954787"/>
              <a:gd name="connsiteX117" fmla="*/ 4419600 w 4876800"/>
              <a:gd name="connsiteY117" fmla="*/ 197107 h 1954787"/>
              <a:gd name="connsiteX118" fmla="*/ 4165600 w 4876800"/>
              <a:gd name="connsiteY118" fmla="*/ 186947 h 1954787"/>
              <a:gd name="connsiteX119" fmla="*/ 3992880 w 4876800"/>
              <a:gd name="connsiteY119" fmla="*/ 176787 h 1954787"/>
              <a:gd name="connsiteX120" fmla="*/ 3891280 w 4876800"/>
              <a:gd name="connsiteY120" fmla="*/ 166627 h 1954787"/>
              <a:gd name="connsiteX121" fmla="*/ 3764280 w 4876800"/>
              <a:gd name="connsiteY121" fmla="*/ 156467 h 1954787"/>
              <a:gd name="connsiteX122" fmla="*/ 3479800 w 4876800"/>
              <a:gd name="connsiteY122" fmla="*/ 151387 h 1954787"/>
              <a:gd name="connsiteX123" fmla="*/ 3383280 w 4876800"/>
              <a:gd name="connsiteY123" fmla="*/ 70107 h 1954787"/>
              <a:gd name="connsiteX124" fmla="*/ 3042920 w 4876800"/>
              <a:gd name="connsiteY124" fmla="*/ 34547 h 1954787"/>
              <a:gd name="connsiteX125" fmla="*/ 2890520 w 4876800"/>
              <a:gd name="connsiteY125" fmla="*/ 34547 h 1954787"/>
              <a:gd name="connsiteX126" fmla="*/ 2839720 w 4876800"/>
              <a:gd name="connsiteY126" fmla="*/ 120907 h 1954787"/>
              <a:gd name="connsiteX127" fmla="*/ 2727960 w 4876800"/>
              <a:gd name="connsiteY127" fmla="*/ 115827 h 1954787"/>
              <a:gd name="connsiteX128" fmla="*/ 2585720 w 4876800"/>
              <a:gd name="connsiteY128" fmla="*/ 105667 h 1954787"/>
              <a:gd name="connsiteX129" fmla="*/ 1686560 w 4876800"/>
              <a:gd name="connsiteY129" fmla="*/ 100587 h 1954787"/>
              <a:gd name="connsiteX130" fmla="*/ 1518920 w 4876800"/>
              <a:gd name="connsiteY130" fmla="*/ 90427 h 1954787"/>
              <a:gd name="connsiteX131" fmla="*/ 1427480 w 4876800"/>
              <a:gd name="connsiteY131" fmla="*/ 85347 h 1954787"/>
              <a:gd name="connsiteX132" fmla="*/ 1412240 w 4876800"/>
              <a:gd name="connsiteY132" fmla="*/ 9147 h 1954787"/>
              <a:gd name="connsiteX133" fmla="*/ 1214120 w 4876800"/>
              <a:gd name="connsiteY133" fmla="*/ 4067 h 1954787"/>
              <a:gd name="connsiteX134" fmla="*/ 1021080 w 4876800"/>
              <a:gd name="connsiteY134" fmla="*/ 4067 h 1954787"/>
              <a:gd name="connsiteX135" fmla="*/ 1000760 w 4876800"/>
              <a:gd name="connsiteY135" fmla="*/ 49787 h 1954787"/>
              <a:gd name="connsiteX136" fmla="*/ 965200 w 4876800"/>
              <a:gd name="connsiteY136" fmla="*/ 39627 h 1954787"/>
              <a:gd name="connsiteX137" fmla="*/ 904240 w 4876800"/>
              <a:gd name="connsiteY137" fmla="*/ 34547 h 1954787"/>
              <a:gd name="connsiteX138" fmla="*/ 807720 w 4876800"/>
              <a:gd name="connsiteY138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769360 w 4876800"/>
              <a:gd name="connsiteY79" fmla="*/ 1253747 h 1954787"/>
              <a:gd name="connsiteX80" fmla="*/ 3820160 w 4876800"/>
              <a:gd name="connsiteY80" fmla="*/ 1218187 h 1954787"/>
              <a:gd name="connsiteX81" fmla="*/ 3835400 w 4876800"/>
              <a:gd name="connsiteY81" fmla="*/ 1213107 h 1954787"/>
              <a:gd name="connsiteX82" fmla="*/ 3840480 w 4876800"/>
              <a:gd name="connsiteY82" fmla="*/ 1197867 h 1954787"/>
              <a:gd name="connsiteX83" fmla="*/ 3855720 w 4876800"/>
              <a:gd name="connsiteY83" fmla="*/ 1192787 h 1954787"/>
              <a:gd name="connsiteX84" fmla="*/ 3881120 w 4876800"/>
              <a:gd name="connsiteY84" fmla="*/ 1172467 h 1954787"/>
              <a:gd name="connsiteX85" fmla="*/ 3931920 w 4876800"/>
              <a:gd name="connsiteY85" fmla="*/ 1182627 h 1954787"/>
              <a:gd name="connsiteX86" fmla="*/ 3947160 w 4876800"/>
              <a:gd name="connsiteY86" fmla="*/ 1192787 h 1954787"/>
              <a:gd name="connsiteX87" fmla="*/ 3967480 w 4876800"/>
              <a:gd name="connsiteY87" fmla="*/ 1218187 h 1954787"/>
              <a:gd name="connsiteX88" fmla="*/ 4008120 w 4876800"/>
              <a:gd name="connsiteY88" fmla="*/ 1228347 h 1954787"/>
              <a:gd name="connsiteX89" fmla="*/ 4104640 w 4876800"/>
              <a:gd name="connsiteY89" fmla="*/ 1223267 h 1954787"/>
              <a:gd name="connsiteX90" fmla="*/ 4160520 w 4876800"/>
              <a:gd name="connsiteY90" fmla="*/ 1213107 h 1954787"/>
              <a:gd name="connsiteX91" fmla="*/ 4130040 w 4876800"/>
              <a:gd name="connsiteY91" fmla="*/ 1218187 h 1954787"/>
              <a:gd name="connsiteX92" fmla="*/ 4160520 w 4876800"/>
              <a:gd name="connsiteY92" fmla="*/ 1091187 h 1954787"/>
              <a:gd name="connsiteX93" fmla="*/ 4155440 w 4876800"/>
              <a:gd name="connsiteY93" fmla="*/ 1070867 h 1954787"/>
              <a:gd name="connsiteX94" fmla="*/ 4165600 w 4876800"/>
              <a:gd name="connsiteY94" fmla="*/ 832107 h 1954787"/>
              <a:gd name="connsiteX95" fmla="*/ 4175760 w 4876800"/>
              <a:gd name="connsiteY95" fmla="*/ 801627 h 1954787"/>
              <a:gd name="connsiteX96" fmla="*/ 4180840 w 4876800"/>
              <a:gd name="connsiteY96" fmla="*/ 781307 h 1954787"/>
              <a:gd name="connsiteX97" fmla="*/ 4191000 w 4876800"/>
              <a:gd name="connsiteY97" fmla="*/ 766067 h 1954787"/>
              <a:gd name="connsiteX98" fmla="*/ 4216400 w 4876800"/>
              <a:gd name="connsiteY98" fmla="*/ 720347 h 1954787"/>
              <a:gd name="connsiteX99" fmla="*/ 4282440 w 4876800"/>
              <a:gd name="connsiteY99" fmla="*/ 674627 h 1954787"/>
              <a:gd name="connsiteX100" fmla="*/ 4323080 w 4876800"/>
              <a:gd name="connsiteY100" fmla="*/ 649227 h 1954787"/>
              <a:gd name="connsiteX101" fmla="*/ 4363720 w 4876800"/>
              <a:gd name="connsiteY101" fmla="*/ 633987 h 1954787"/>
              <a:gd name="connsiteX102" fmla="*/ 4399280 w 4876800"/>
              <a:gd name="connsiteY102" fmla="*/ 613667 h 1954787"/>
              <a:gd name="connsiteX103" fmla="*/ 4455160 w 4876800"/>
              <a:gd name="connsiteY103" fmla="*/ 593347 h 1954787"/>
              <a:gd name="connsiteX104" fmla="*/ 4551680 w 4876800"/>
              <a:gd name="connsiteY104" fmla="*/ 674627 h 1954787"/>
              <a:gd name="connsiteX105" fmla="*/ 4572000 w 4876800"/>
              <a:gd name="connsiteY105" fmla="*/ 552707 h 1954787"/>
              <a:gd name="connsiteX106" fmla="*/ 4607560 w 4876800"/>
              <a:gd name="connsiteY106" fmla="*/ 547627 h 1954787"/>
              <a:gd name="connsiteX107" fmla="*/ 4765040 w 4876800"/>
              <a:gd name="connsiteY107" fmla="*/ 542547 h 1954787"/>
              <a:gd name="connsiteX108" fmla="*/ 4815840 w 4876800"/>
              <a:gd name="connsiteY108" fmla="*/ 537467 h 1954787"/>
              <a:gd name="connsiteX109" fmla="*/ 4861560 w 4876800"/>
              <a:gd name="connsiteY109" fmla="*/ 522227 h 1954787"/>
              <a:gd name="connsiteX110" fmla="*/ 4876800 w 4876800"/>
              <a:gd name="connsiteY110" fmla="*/ 486667 h 1954787"/>
              <a:gd name="connsiteX111" fmla="*/ 4866640 w 4876800"/>
              <a:gd name="connsiteY111" fmla="*/ 395227 h 1954787"/>
              <a:gd name="connsiteX112" fmla="*/ 4831080 w 4876800"/>
              <a:gd name="connsiteY112" fmla="*/ 359667 h 1954787"/>
              <a:gd name="connsiteX113" fmla="*/ 4734560 w 4876800"/>
              <a:gd name="connsiteY113" fmla="*/ 283467 h 1954787"/>
              <a:gd name="connsiteX114" fmla="*/ 4678680 w 4876800"/>
              <a:gd name="connsiteY114" fmla="*/ 242827 h 1954787"/>
              <a:gd name="connsiteX115" fmla="*/ 4627880 w 4876800"/>
              <a:gd name="connsiteY115" fmla="*/ 217427 h 1954787"/>
              <a:gd name="connsiteX116" fmla="*/ 4572000 w 4876800"/>
              <a:gd name="connsiteY116" fmla="*/ 207267 h 1954787"/>
              <a:gd name="connsiteX117" fmla="*/ 4419600 w 4876800"/>
              <a:gd name="connsiteY117" fmla="*/ 197107 h 1954787"/>
              <a:gd name="connsiteX118" fmla="*/ 4165600 w 4876800"/>
              <a:gd name="connsiteY118" fmla="*/ 186947 h 1954787"/>
              <a:gd name="connsiteX119" fmla="*/ 3992880 w 4876800"/>
              <a:gd name="connsiteY119" fmla="*/ 176787 h 1954787"/>
              <a:gd name="connsiteX120" fmla="*/ 3891280 w 4876800"/>
              <a:gd name="connsiteY120" fmla="*/ 166627 h 1954787"/>
              <a:gd name="connsiteX121" fmla="*/ 3764280 w 4876800"/>
              <a:gd name="connsiteY121" fmla="*/ 156467 h 1954787"/>
              <a:gd name="connsiteX122" fmla="*/ 3479800 w 4876800"/>
              <a:gd name="connsiteY122" fmla="*/ 151387 h 1954787"/>
              <a:gd name="connsiteX123" fmla="*/ 3383280 w 4876800"/>
              <a:gd name="connsiteY123" fmla="*/ 70107 h 1954787"/>
              <a:gd name="connsiteX124" fmla="*/ 3042920 w 4876800"/>
              <a:gd name="connsiteY124" fmla="*/ 34547 h 1954787"/>
              <a:gd name="connsiteX125" fmla="*/ 2890520 w 4876800"/>
              <a:gd name="connsiteY125" fmla="*/ 34547 h 1954787"/>
              <a:gd name="connsiteX126" fmla="*/ 2839720 w 4876800"/>
              <a:gd name="connsiteY126" fmla="*/ 120907 h 1954787"/>
              <a:gd name="connsiteX127" fmla="*/ 2727960 w 4876800"/>
              <a:gd name="connsiteY127" fmla="*/ 115827 h 1954787"/>
              <a:gd name="connsiteX128" fmla="*/ 2585720 w 4876800"/>
              <a:gd name="connsiteY128" fmla="*/ 105667 h 1954787"/>
              <a:gd name="connsiteX129" fmla="*/ 1686560 w 4876800"/>
              <a:gd name="connsiteY129" fmla="*/ 100587 h 1954787"/>
              <a:gd name="connsiteX130" fmla="*/ 1518920 w 4876800"/>
              <a:gd name="connsiteY130" fmla="*/ 90427 h 1954787"/>
              <a:gd name="connsiteX131" fmla="*/ 1427480 w 4876800"/>
              <a:gd name="connsiteY131" fmla="*/ 85347 h 1954787"/>
              <a:gd name="connsiteX132" fmla="*/ 1412240 w 4876800"/>
              <a:gd name="connsiteY132" fmla="*/ 9147 h 1954787"/>
              <a:gd name="connsiteX133" fmla="*/ 1214120 w 4876800"/>
              <a:gd name="connsiteY133" fmla="*/ 4067 h 1954787"/>
              <a:gd name="connsiteX134" fmla="*/ 1021080 w 4876800"/>
              <a:gd name="connsiteY134" fmla="*/ 4067 h 1954787"/>
              <a:gd name="connsiteX135" fmla="*/ 1000760 w 4876800"/>
              <a:gd name="connsiteY135" fmla="*/ 49787 h 1954787"/>
              <a:gd name="connsiteX136" fmla="*/ 965200 w 4876800"/>
              <a:gd name="connsiteY136" fmla="*/ 39627 h 1954787"/>
              <a:gd name="connsiteX137" fmla="*/ 904240 w 4876800"/>
              <a:gd name="connsiteY137" fmla="*/ 34547 h 1954787"/>
              <a:gd name="connsiteX138" fmla="*/ 807720 w 4876800"/>
              <a:gd name="connsiteY138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769360 w 4876800"/>
              <a:gd name="connsiteY79" fmla="*/ 1253747 h 1954787"/>
              <a:gd name="connsiteX80" fmla="*/ 3820160 w 4876800"/>
              <a:gd name="connsiteY80" fmla="*/ 1218187 h 1954787"/>
              <a:gd name="connsiteX81" fmla="*/ 3835400 w 4876800"/>
              <a:gd name="connsiteY81" fmla="*/ 1213107 h 1954787"/>
              <a:gd name="connsiteX82" fmla="*/ 3840480 w 4876800"/>
              <a:gd name="connsiteY82" fmla="*/ 1197867 h 1954787"/>
              <a:gd name="connsiteX83" fmla="*/ 3855720 w 4876800"/>
              <a:gd name="connsiteY83" fmla="*/ 1192787 h 1954787"/>
              <a:gd name="connsiteX84" fmla="*/ 3931920 w 4876800"/>
              <a:gd name="connsiteY84" fmla="*/ 1182627 h 1954787"/>
              <a:gd name="connsiteX85" fmla="*/ 3947160 w 4876800"/>
              <a:gd name="connsiteY85" fmla="*/ 1192787 h 1954787"/>
              <a:gd name="connsiteX86" fmla="*/ 3967480 w 4876800"/>
              <a:gd name="connsiteY86" fmla="*/ 1218187 h 1954787"/>
              <a:gd name="connsiteX87" fmla="*/ 4008120 w 4876800"/>
              <a:gd name="connsiteY87" fmla="*/ 1228347 h 1954787"/>
              <a:gd name="connsiteX88" fmla="*/ 4104640 w 4876800"/>
              <a:gd name="connsiteY88" fmla="*/ 1223267 h 1954787"/>
              <a:gd name="connsiteX89" fmla="*/ 4160520 w 4876800"/>
              <a:gd name="connsiteY89" fmla="*/ 1213107 h 1954787"/>
              <a:gd name="connsiteX90" fmla="*/ 4130040 w 4876800"/>
              <a:gd name="connsiteY90" fmla="*/ 1218187 h 1954787"/>
              <a:gd name="connsiteX91" fmla="*/ 4160520 w 4876800"/>
              <a:gd name="connsiteY91" fmla="*/ 1091187 h 1954787"/>
              <a:gd name="connsiteX92" fmla="*/ 4155440 w 4876800"/>
              <a:gd name="connsiteY92" fmla="*/ 1070867 h 1954787"/>
              <a:gd name="connsiteX93" fmla="*/ 4165600 w 4876800"/>
              <a:gd name="connsiteY93" fmla="*/ 832107 h 1954787"/>
              <a:gd name="connsiteX94" fmla="*/ 4175760 w 4876800"/>
              <a:gd name="connsiteY94" fmla="*/ 801627 h 1954787"/>
              <a:gd name="connsiteX95" fmla="*/ 4180840 w 4876800"/>
              <a:gd name="connsiteY95" fmla="*/ 781307 h 1954787"/>
              <a:gd name="connsiteX96" fmla="*/ 4191000 w 4876800"/>
              <a:gd name="connsiteY96" fmla="*/ 766067 h 1954787"/>
              <a:gd name="connsiteX97" fmla="*/ 4216400 w 4876800"/>
              <a:gd name="connsiteY97" fmla="*/ 720347 h 1954787"/>
              <a:gd name="connsiteX98" fmla="*/ 4282440 w 4876800"/>
              <a:gd name="connsiteY98" fmla="*/ 674627 h 1954787"/>
              <a:gd name="connsiteX99" fmla="*/ 4323080 w 4876800"/>
              <a:gd name="connsiteY99" fmla="*/ 649227 h 1954787"/>
              <a:gd name="connsiteX100" fmla="*/ 4363720 w 4876800"/>
              <a:gd name="connsiteY100" fmla="*/ 633987 h 1954787"/>
              <a:gd name="connsiteX101" fmla="*/ 4399280 w 4876800"/>
              <a:gd name="connsiteY101" fmla="*/ 613667 h 1954787"/>
              <a:gd name="connsiteX102" fmla="*/ 4455160 w 4876800"/>
              <a:gd name="connsiteY102" fmla="*/ 593347 h 1954787"/>
              <a:gd name="connsiteX103" fmla="*/ 4551680 w 4876800"/>
              <a:gd name="connsiteY103" fmla="*/ 674627 h 1954787"/>
              <a:gd name="connsiteX104" fmla="*/ 4572000 w 4876800"/>
              <a:gd name="connsiteY104" fmla="*/ 552707 h 1954787"/>
              <a:gd name="connsiteX105" fmla="*/ 4607560 w 4876800"/>
              <a:gd name="connsiteY105" fmla="*/ 547627 h 1954787"/>
              <a:gd name="connsiteX106" fmla="*/ 4765040 w 4876800"/>
              <a:gd name="connsiteY106" fmla="*/ 542547 h 1954787"/>
              <a:gd name="connsiteX107" fmla="*/ 4815840 w 4876800"/>
              <a:gd name="connsiteY107" fmla="*/ 537467 h 1954787"/>
              <a:gd name="connsiteX108" fmla="*/ 4861560 w 4876800"/>
              <a:gd name="connsiteY108" fmla="*/ 522227 h 1954787"/>
              <a:gd name="connsiteX109" fmla="*/ 4876800 w 4876800"/>
              <a:gd name="connsiteY109" fmla="*/ 486667 h 1954787"/>
              <a:gd name="connsiteX110" fmla="*/ 4866640 w 4876800"/>
              <a:gd name="connsiteY110" fmla="*/ 395227 h 1954787"/>
              <a:gd name="connsiteX111" fmla="*/ 4831080 w 4876800"/>
              <a:gd name="connsiteY111" fmla="*/ 359667 h 1954787"/>
              <a:gd name="connsiteX112" fmla="*/ 4734560 w 4876800"/>
              <a:gd name="connsiteY112" fmla="*/ 283467 h 1954787"/>
              <a:gd name="connsiteX113" fmla="*/ 4678680 w 4876800"/>
              <a:gd name="connsiteY113" fmla="*/ 242827 h 1954787"/>
              <a:gd name="connsiteX114" fmla="*/ 4627880 w 4876800"/>
              <a:gd name="connsiteY114" fmla="*/ 217427 h 1954787"/>
              <a:gd name="connsiteX115" fmla="*/ 4572000 w 4876800"/>
              <a:gd name="connsiteY115" fmla="*/ 207267 h 1954787"/>
              <a:gd name="connsiteX116" fmla="*/ 4419600 w 4876800"/>
              <a:gd name="connsiteY116" fmla="*/ 197107 h 1954787"/>
              <a:gd name="connsiteX117" fmla="*/ 4165600 w 4876800"/>
              <a:gd name="connsiteY117" fmla="*/ 186947 h 1954787"/>
              <a:gd name="connsiteX118" fmla="*/ 3992880 w 4876800"/>
              <a:gd name="connsiteY118" fmla="*/ 176787 h 1954787"/>
              <a:gd name="connsiteX119" fmla="*/ 3891280 w 4876800"/>
              <a:gd name="connsiteY119" fmla="*/ 166627 h 1954787"/>
              <a:gd name="connsiteX120" fmla="*/ 3764280 w 4876800"/>
              <a:gd name="connsiteY120" fmla="*/ 156467 h 1954787"/>
              <a:gd name="connsiteX121" fmla="*/ 3479800 w 4876800"/>
              <a:gd name="connsiteY121" fmla="*/ 151387 h 1954787"/>
              <a:gd name="connsiteX122" fmla="*/ 3383280 w 4876800"/>
              <a:gd name="connsiteY122" fmla="*/ 70107 h 1954787"/>
              <a:gd name="connsiteX123" fmla="*/ 3042920 w 4876800"/>
              <a:gd name="connsiteY123" fmla="*/ 34547 h 1954787"/>
              <a:gd name="connsiteX124" fmla="*/ 2890520 w 4876800"/>
              <a:gd name="connsiteY124" fmla="*/ 34547 h 1954787"/>
              <a:gd name="connsiteX125" fmla="*/ 2839720 w 4876800"/>
              <a:gd name="connsiteY125" fmla="*/ 120907 h 1954787"/>
              <a:gd name="connsiteX126" fmla="*/ 2727960 w 4876800"/>
              <a:gd name="connsiteY126" fmla="*/ 115827 h 1954787"/>
              <a:gd name="connsiteX127" fmla="*/ 2585720 w 4876800"/>
              <a:gd name="connsiteY127" fmla="*/ 105667 h 1954787"/>
              <a:gd name="connsiteX128" fmla="*/ 1686560 w 4876800"/>
              <a:gd name="connsiteY128" fmla="*/ 100587 h 1954787"/>
              <a:gd name="connsiteX129" fmla="*/ 1518920 w 4876800"/>
              <a:gd name="connsiteY129" fmla="*/ 90427 h 1954787"/>
              <a:gd name="connsiteX130" fmla="*/ 1427480 w 4876800"/>
              <a:gd name="connsiteY130" fmla="*/ 85347 h 1954787"/>
              <a:gd name="connsiteX131" fmla="*/ 1412240 w 4876800"/>
              <a:gd name="connsiteY131" fmla="*/ 9147 h 1954787"/>
              <a:gd name="connsiteX132" fmla="*/ 1214120 w 4876800"/>
              <a:gd name="connsiteY132" fmla="*/ 4067 h 1954787"/>
              <a:gd name="connsiteX133" fmla="*/ 1021080 w 4876800"/>
              <a:gd name="connsiteY133" fmla="*/ 4067 h 1954787"/>
              <a:gd name="connsiteX134" fmla="*/ 1000760 w 4876800"/>
              <a:gd name="connsiteY134" fmla="*/ 49787 h 1954787"/>
              <a:gd name="connsiteX135" fmla="*/ 965200 w 4876800"/>
              <a:gd name="connsiteY135" fmla="*/ 39627 h 1954787"/>
              <a:gd name="connsiteX136" fmla="*/ 904240 w 4876800"/>
              <a:gd name="connsiteY136" fmla="*/ 34547 h 1954787"/>
              <a:gd name="connsiteX137" fmla="*/ 807720 w 4876800"/>
              <a:gd name="connsiteY137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769360 w 4876800"/>
              <a:gd name="connsiteY79" fmla="*/ 1253747 h 1954787"/>
              <a:gd name="connsiteX80" fmla="*/ 3820160 w 4876800"/>
              <a:gd name="connsiteY80" fmla="*/ 1218187 h 1954787"/>
              <a:gd name="connsiteX81" fmla="*/ 3835400 w 4876800"/>
              <a:gd name="connsiteY81" fmla="*/ 1213107 h 1954787"/>
              <a:gd name="connsiteX82" fmla="*/ 3840480 w 4876800"/>
              <a:gd name="connsiteY82" fmla="*/ 1197867 h 1954787"/>
              <a:gd name="connsiteX83" fmla="*/ 3931920 w 4876800"/>
              <a:gd name="connsiteY83" fmla="*/ 1182627 h 1954787"/>
              <a:gd name="connsiteX84" fmla="*/ 3947160 w 4876800"/>
              <a:gd name="connsiteY84" fmla="*/ 1192787 h 1954787"/>
              <a:gd name="connsiteX85" fmla="*/ 3967480 w 4876800"/>
              <a:gd name="connsiteY85" fmla="*/ 1218187 h 1954787"/>
              <a:gd name="connsiteX86" fmla="*/ 4008120 w 4876800"/>
              <a:gd name="connsiteY86" fmla="*/ 1228347 h 1954787"/>
              <a:gd name="connsiteX87" fmla="*/ 4104640 w 4876800"/>
              <a:gd name="connsiteY87" fmla="*/ 1223267 h 1954787"/>
              <a:gd name="connsiteX88" fmla="*/ 4160520 w 4876800"/>
              <a:gd name="connsiteY88" fmla="*/ 1213107 h 1954787"/>
              <a:gd name="connsiteX89" fmla="*/ 4130040 w 4876800"/>
              <a:gd name="connsiteY89" fmla="*/ 1218187 h 1954787"/>
              <a:gd name="connsiteX90" fmla="*/ 4160520 w 4876800"/>
              <a:gd name="connsiteY90" fmla="*/ 1091187 h 1954787"/>
              <a:gd name="connsiteX91" fmla="*/ 4155440 w 4876800"/>
              <a:gd name="connsiteY91" fmla="*/ 1070867 h 1954787"/>
              <a:gd name="connsiteX92" fmla="*/ 4165600 w 4876800"/>
              <a:gd name="connsiteY92" fmla="*/ 832107 h 1954787"/>
              <a:gd name="connsiteX93" fmla="*/ 4175760 w 4876800"/>
              <a:gd name="connsiteY93" fmla="*/ 801627 h 1954787"/>
              <a:gd name="connsiteX94" fmla="*/ 4180840 w 4876800"/>
              <a:gd name="connsiteY94" fmla="*/ 781307 h 1954787"/>
              <a:gd name="connsiteX95" fmla="*/ 4191000 w 4876800"/>
              <a:gd name="connsiteY95" fmla="*/ 766067 h 1954787"/>
              <a:gd name="connsiteX96" fmla="*/ 4216400 w 4876800"/>
              <a:gd name="connsiteY96" fmla="*/ 720347 h 1954787"/>
              <a:gd name="connsiteX97" fmla="*/ 4282440 w 4876800"/>
              <a:gd name="connsiteY97" fmla="*/ 674627 h 1954787"/>
              <a:gd name="connsiteX98" fmla="*/ 4323080 w 4876800"/>
              <a:gd name="connsiteY98" fmla="*/ 649227 h 1954787"/>
              <a:gd name="connsiteX99" fmla="*/ 4363720 w 4876800"/>
              <a:gd name="connsiteY99" fmla="*/ 633987 h 1954787"/>
              <a:gd name="connsiteX100" fmla="*/ 4399280 w 4876800"/>
              <a:gd name="connsiteY100" fmla="*/ 613667 h 1954787"/>
              <a:gd name="connsiteX101" fmla="*/ 4455160 w 4876800"/>
              <a:gd name="connsiteY101" fmla="*/ 593347 h 1954787"/>
              <a:gd name="connsiteX102" fmla="*/ 4551680 w 4876800"/>
              <a:gd name="connsiteY102" fmla="*/ 674627 h 1954787"/>
              <a:gd name="connsiteX103" fmla="*/ 4572000 w 4876800"/>
              <a:gd name="connsiteY103" fmla="*/ 552707 h 1954787"/>
              <a:gd name="connsiteX104" fmla="*/ 4607560 w 4876800"/>
              <a:gd name="connsiteY104" fmla="*/ 547627 h 1954787"/>
              <a:gd name="connsiteX105" fmla="*/ 4765040 w 4876800"/>
              <a:gd name="connsiteY105" fmla="*/ 542547 h 1954787"/>
              <a:gd name="connsiteX106" fmla="*/ 4815840 w 4876800"/>
              <a:gd name="connsiteY106" fmla="*/ 537467 h 1954787"/>
              <a:gd name="connsiteX107" fmla="*/ 4861560 w 4876800"/>
              <a:gd name="connsiteY107" fmla="*/ 522227 h 1954787"/>
              <a:gd name="connsiteX108" fmla="*/ 4876800 w 4876800"/>
              <a:gd name="connsiteY108" fmla="*/ 486667 h 1954787"/>
              <a:gd name="connsiteX109" fmla="*/ 4866640 w 4876800"/>
              <a:gd name="connsiteY109" fmla="*/ 395227 h 1954787"/>
              <a:gd name="connsiteX110" fmla="*/ 4831080 w 4876800"/>
              <a:gd name="connsiteY110" fmla="*/ 359667 h 1954787"/>
              <a:gd name="connsiteX111" fmla="*/ 4734560 w 4876800"/>
              <a:gd name="connsiteY111" fmla="*/ 283467 h 1954787"/>
              <a:gd name="connsiteX112" fmla="*/ 4678680 w 4876800"/>
              <a:gd name="connsiteY112" fmla="*/ 242827 h 1954787"/>
              <a:gd name="connsiteX113" fmla="*/ 4627880 w 4876800"/>
              <a:gd name="connsiteY113" fmla="*/ 217427 h 1954787"/>
              <a:gd name="connsiteX114" fmla="*/ 4572000 w 4876800"/>
              <a:gd name="connsiteY114" fmla="*/ 207267 h 1954787"/>
              <a:gd name="connsiteX115" fmla="*/ 4419600 w 4876800"/>
              <a:gd name="connsiteY115" fmla="*/ 197107 h 1954787"/>
              <a:gd name="connsiteX116" fmla="*/ 4165600 w 4876800"/>
              <a:gd name="connsiteY116" fmla="*/ 186947 h 1954787"/>
              <a:gd name="connsiteX117" fmla="*/ 3992880 w 4876800"/>
              <a:gd name="connsiteY117" fmla="*/ 176787 h 1954787"/>
              <a:gd name="connsiteX118" fmla="*/ 3891280 w 4876800"/>
              <a:gd name="connsiteY118" fmla="*/ 166627 h 1954787"/>
              <a:gd name="connsiteX119" fmla="*/ 3764280 w 4876800"/>
              <a:gd name="connsiteY119" fmla="*/ 156467 h 1954787"/>
              <a:gd name="connsiteX120" fmla="*/ 3479800 w 4876800"/>
              <a:gd name="connsiteY120" fmla="*/ 151387 h 1954787"/>
              <a:gd name="connsiteX121" fmla="*/ 3383280 w 4876800"/>
              <a:gd name="connsiteY121" fmla="*/ 70107 h 1954787"/>
              <a:gd name="connsiteX122" fmla="*/ 3042920 w 4876800"/>
              <a:gd name="connsiteY122" fmla="*/ 34547 h 1954787"/>
              <a:gd name="connsiteX123" fmla="*/ 2890520 w 4876800"/>
              <a:gd name="connsiteY123" fmla="*/ 34547 h 1954787"/>
              <a:gd name="connsiteX124" fmla="*/ 2839720 w 4876800"/>
              <a:gd name="connsiteY124" fmla="*/ 120907 h 1954787"/>
              <a:gd name="connsiteX125" fmla="*/ 2727960 w 4876800"/>
              <a:gd name="connsiteY125" fmla="*/ 115827 h 1954787"/>
              <a:gd name="connsiteX126" fmla="*/ 2585720 w 4876800"/>
              <a:gd name="connsiteY126" fmla="*/ 105667 h 1954787"/>
              <a:gd name="connsiteX127" fmla="*/ 1686560 w 4876800"/>
              <a:gd name="connsiteY127" fmla="*/ 100587 h 1954787"/>
              <a:gd name="connsiteX128" fmla="*/ 1518920 w 4876800"/>
              <a:gd name="connsiteY128" fmla="*/ 90427 h 1954787"/>
              <a:gd name="connsiteX129" fmla="*/ 1427480 w 4876800"/>
              <a:gd name="connsiteY129" fmla="*/ 85347 h 1954787"/>
              <a:gd name="connsiteX130" fmla="*/ 1412240 w 4876800"/>
              <a:gd name="connsiteY130" fmla="*/ 9147 h 1954787"/>
              <a:gd name="connsiteX131" fmla="*/ 1214120 w 4876800"/>
              <a:gd name="connsiteY131" fmla="*/ 4067 h 1954787"/>
              <a:gd name="connsiteX132" fmla="*/ 1021080 w 4876800"/>
              <a:gd name="connsiteY132" fmla="*/ 4067 h 1954787"/>
              <a:gd name="connsiteX133" fmla="*/ 1000760 w 4876800"/>
              <a:gd name="connsiteY133" fmla="*/ 49787 h 1954787"/>
              <a:gd name="connsiteX134" fmla="*/ 965200 w 4876800"/>
              <a:gd name="connsiteY134" fmla="*/ 39627 h 1954787"/>
              <a:gd name="connsiteX135" fmla="*/ 904240 w 4876800"/>
              <a:gd name="connsiteY135" fmla="*/ 34547 h 1954787"/>
              <a:gd name="connsiteX136" fmla="*/ 807720 w 4876800"/>
              <a:gd name="connsiteY136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769360 w 4876800"/>
              <a:gd name="connsiteY79" fmla="*/ 1253747 h 1954787"/>
              <a:gd name="connsiteX80" fmla="*/ 3820160 w 4876800"/>
              <a:gd name="connsiteY80" fmla="*/ 1218187 h 1954787"/>
              <a:gd name="connsiteX81" fmla="*/ 3835400 w 4876800"/>
              <a:gd name="connsiteY81" fmla="*/ 1213107 h 1954787"/>
              <a:gd name="connsiteX82" fmla="*/ 3931920 w 4876800"/>
              <a:gd name="connsiteY82" fmla="*/ 1182627 h 1954787"/>
              <a:gd name="connsiteX83" fmla="*/ 3947160 w 4876800"/>
              <a:gd name="connsiteY83" fmla="*/ 1192787 h 1954787"/>
              <a:gd name="connsiteX84" fmla="*/ 3967480 w 4876800"/>
              <a:gd name="connsiteY84" fmla="*/ 1218187 h 1954787"/>
              <a:gd name="connsiteX85" fmla="*/ 4008120 w 4876800"/>
              <a:gd name="connsiteY85" fmla="*/ 1228347 h 1954787"/>
              <a:gd name="connsiteX86" fmla="*/ 4104640 w 4876800"/>
              <a:gd name="connsiteY86" fmla="*/ 1223267 h 1954787"/>
              <a:gd name="connsiteX87" fmla="*/ 4160520 w 4876800"/>
              <a:gd name="connsiteY87" fmla="*/ 1213107 h 1954787"/>
              <a:gd name="connsiteX88" fmla="*/ 4130040 w 4876800"/>
              <a:gd name="connsiteY88" fmla="*/ 1218187 h 1954787"/>
              <a:gd name="connsiteX89" fmla="*/ 4160520 w 4876800"/>
              <a:gd name="connsiteY89" fmla="*/ 1091187 h 1954787"/>
              <a:gd name="connsiteX90" fmla="*/ 4155440 w 4876800"/>
              <a:gd name="connsiteY90" fmla="*/ 1070867 h 1954787"/>
              <a:gd name="connsiteX91" fmla="*/ 4165600 w 4876800"/>
              <a:gd name="connsiteY91" fmla="*/ 832107 h 1954787"/>
              <a:gd name="connsiteX92" fmla="*/ 4175760 w 4876800"/>
              <a:gd name="connsiteY92" fmla="*/ 801627 h 1954787"/>
              <a:gd name="connsiteX93" fmla="*/ 4180840 w 4876800"/>
              <a:gd name="connsiteY93" fmla="*/ 781307 h 1954787"/>
              <a:gd name="connsiteX94" fmla="*/ 4191000 w 4876800"/>
              <a:gd name="connsiteY94" fmla="*/ 766067 h 1954787"/>
              <a:gd name="connsiteX95" fmla="*/ 4216400 w 4876800"/>
              <a:gd name="connsiteY95" fmla="*/ 720347 h 1954787"/>
              <a:gd name="connsiteX96" fmla="*/ 4282440 w 4876800"/>
              <a:gd name="connsiteY96" fmla="*/ 674627 h 1954787"/>
              <a:gd name="connsiteX97" fmla="*/ 4323080 w 4876800"/>
              <a:gd name="connsiteY97" fmla="*/ 649227 h 1954787"/>
              <a:gd name="connsiteX98" fmla="*/ 4363720 w 4876800"/>
              <a:gd name="connsiteY98" fmla="*/ 633987 h 1954787"/>
              <a:gd name="connsiteX99" fmla="*/ 4399280 w 4876800"/>
              <a:gd name="connsiteY99" fmla="*/ 613667 h 1954787"/>
              <a:gd name="connsiteX100" fmla="*/ 4455160 w 4876800"/>
              <a:gd name="connsiteY100" fmla="*/ 593347 h 1954787"/>
              <a:gd name="connsiteX101" fmla="*/ 4551680 w 4876800"/>
              <a:gd name="connsiteY101" fmla="*/ 674627 h 1954787"/>
              <a:gd name="connsiteX102" fmla="*/ 4572000 w 4876800"/>
              <a:gd name="connsiteY102" fmla="*/ 552707 h 1954787"/>
              <a:gd name="connsiteX103" fmla="*/ 4607560 w 4876800"/>
              <a:gd name="connsiteY103" fmla="*/ 547627 h 1954787"/>
              <a:gd name="connsiteX104" fmla="*/ 4765040 w 4876800"/>
              <a:gd name="connsiteY104" fmla="*/ 542547 h 1954787"/>
              <a:gd name="connsiteX105" fmla="*/ 4815840 w 4876800"/>
              <a:gd name="connsiteY105" fmla="*/ 537467 h 1954787"/>
              <a:gd name="connsiteX106" fmla="*/ 4861560 w 4876800"/>
              <a:gd name="connsiteY106" fmla="*/ 522227 h 1954787"/>
              <a:gd name="connsiteX107" fmla="*/ 4876800 w 4876800"/>
              <a:gd name="connsiteY107" fmla="*/ 486667 h 1954787"/>
              <a:gd name="connsiteX108" fmla="*/ 4866640 w 4876800"/>
              <a:gd name="connsiteY108" fmla="*/ 395227 h 1954787"/>
              <a:gd name="connsiteX109" fmla="*/ 4831080 w 4876800"/>
              <a:gd name="connsiteY109" fmla="*/ 359667 h 1954787"/>
              <a:gd name="connsiteX110" fmla="*/ 4734560 w 4876800"/>
              <a:gd name="connsiteY110" fmla="*/ 283467 h 1954787"/>
              <a:gd name="connsiteX111" fmla="*/ 4678680 w 4876800"/>
              <a:gd name="connsiteY111" fmla="*/ 242827 h 1954787"/>
              <a:gd name="connsiteX112" fmla="*/ 4627880 w 4876800"/>
              <a:gd name="connsiteY112" fmla="*/ 217427 h 1954787"/>
              <a:gd name="connsiteX113" fmla="*/ 4572000 w 4876800"/>
              <a:gd name="connsiteY113" fmla="*/ 207267 h 1954787"/>
              <a:gd name="connsiteX114" fmla="*/ 4419600 w 4876800"/>
              <a:gd name="connsiteY114" fmla="*/ 197107 h 1954787"/>
              <a:gd name="connsiteX115" fmla="*/ 4165600 w 4876800"/>
              <a:gd name="connsiteY115" fmla="*/ 186947 h 1954787"/>
              <a:gd name="connsiteX116" fmla="*/ 3992880 w 4876800"/>
              <a:gd name="connsiteY116" fmla="*/ 176787 h 1954787"/>
              <a:gd name="connsiteX117" fmla="*/ 3891280 w 4876800"/>
              <a:gd name="connsiteY117" fmla="*/ 166627 h 1954787"/>
              <a:gd name="connsiteX118" fmla="*/ 3764280 w 4876800"/>
              <a:gd name="connsiteY118" fmla="*/ 156467 h 1954787"/>
              <a:gd name="connsiteX119" fmla="*/ 3479800 w 4876800"/>
              <a:gd name="connsiteY119" fmla="*/ 151387 h 1954787"/>
              <a:gd name="connsiteX120" fmla="*/ 3383280 w 4876800"/>
              <a:gd name="connsiteY120" fmla="*/ 70107 h 1954787"/>
              <a:gd name="connsiteX121" fmla="*/ 3042920 w 4876800"/>
              <a:gd name="connsiteY121" fmla="*/ 34547 h 1954787"/>
              <a:gd name="connsiteX122" fmla="*/ 2890520 w 4876800"/>
              <a:gd name="connsiteY122" fmla="*/ 34547 h 1954787"/>
              <a:gd name="connsiteX123" fmla="*/ 2839720 w 4876800"/>
              <a:gd name="connsiteY123" fmla="*/ 120907 h 1954787"/>
              <a:gd name="connsiteX124" fmla="*/ 2727960 w 4876800"/>
              <a:gd name="connsiteY124" fmla="*/ 115827 h 1954787"/>
              <a:gd name="connsiteX125" fmla="*/ 2585720 w 4876800"/>
              <a:gd name="connsiteY125" fmla="*/ 105667 h 1954787"/>
              <a:gd name="connsiteX126" fmla="*/ 1686560 w 4876800"/>
              <a:gd name="connsiteY126" fmla="*/ 100587 h 1954787"/>
              <a:gd name="connsiteX127" fmla="*/ 1518920 w 4876800"/>
              <a:gd name="connsiteY127" fmla="*/ 90427 h 1954787"/>
              <a:gd name="connsiteX128" fmla="*/ 1427480 w 4876800"/>
              <a:gd name="connsiteY128" fmla="*/ 85347 h 1954787"/>
              <a:gd name="connsiteX129" fmla="*/ 1412240 w 4876800"/>
              <a:gd name="connsiteY129" fmla="*/ 9147 h 1954787"/>
              <a:gd name="connsiteX130" fmla="*/ 1214120 w 4876800"/>
              <a:gd name="connsiteY130" fmla="*/ 4067 h 1954787"/>
              <a:gd name="connsiteX131" fmla="*/ 1021080 w 4876800"/>
              <a:gd name="connsiteY131" fmla="*/ 4067 h 1954787"/>
              <a:gd name="connsiteX132" fmla="*/ 1000760 w 4876800"/>
              <a:gd name="connsiteY132" fmla="*/ 49787 h 1954787"/>
              <a:gd name="connsiteX133" fmla="*/ 965200 w 4876800"/>
              <a:gd name="connsiteY133" fmla="*/ 39627 h 1954787"/>
              <a:gd name="connsiteX134" fmla="*/ 904240 w 4876800"/>
              <a:gd name="connsiteY134" fmla="*/ 34547 h 1954787"/>
              <a:gd name="connsiteX135" fmla="*/ 807720 w 4876800"/>
              <a:gd name="connsiteY135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769360 w 4876800"/>
              <a:gd name="connsiteY79" fmla="*/ 1253747 h 1954787"/>
              <a:gd name="connsiteX80" fmla="*/ 3820160 w 4876800"/>
              <a:gd name="connsiteY80" fmla="*/ 1218187 h 1954787"/>
              <a:gd name="connsiteX81" fmla="*/ 3931920 w 4876800"/>
              <a:gd name="connsiteY81" fmla="*/ 1182627 h 1954787"/>
              <a:gd name="connsiteX82" fmla="*/ 3947160 w 4876800"/>
              <a:gd name="connsiteY82" fmla="*/ 1192787 h 1954787"/>
              <a:gd name="connsiteX83" fmla="*/ 3967480 w 4876800"/>
              <a:gd name="connsiteY83" fmla="*/ 1218187 h 1954787"/>
              <a:gd name="connsiteX84" fmla="*/ 4008120 w 4876800"/>
              <a:gd name="connsiteY84" fmla="*/ 1228347 h 1954787"/>
              <a:gd name="connsiteX85" fmla="*/ 4104640 w 4876800"/>
              <a:gd name="connsiteY85" fmla="*/ 1223267 h 1954787"/>
              <a:gd name="connsiteX86" fmla="*/ 4160520 w 4876800"/>
              <a:gd name="connsiteY86" fmla="*/ 1213107 h 1954787"/>
              <a:gd name="connsiteX87" fmla="*/ 4130040 w 4876800"/>
              <a:gd name="connsiteY87" fmla="*/ 1218187 h 1954787"/>
              <a:gd name="connsiteX88" fmla="*/ 4160520 w 4876800"/>
              <a:gd name="connsiteY88" fmla="*/ 1091187 h 1954787"/>
              <a:gd name="connsiteX89" fmla="*/ 4155440 w 4876800"/>
              <a:gd name="connsiteY89" fmla="*/ 1070867 h 1954787"/>
              <a:gd name="connsiteX90" fmla="*/ 4165600 w 4876800"/>
              <a:gd name="connsiteY90" fmla="*/ 832107 h 1954787"/>
              <a:gd name="connsiteX91" fmla="*/ 4175760 w 4876800"/>
              <a:gd name="connsiteY91" fmla="*/ 801627 h 1954787"/>
              <a:gd name="connsiteX92" fmla="*/ 4180840 w 4876800"/>
              <a:gd name="connsiteY92" fmla="*/ 781307 h 1954787"/>
              <a:gd name="connsiteX93" fmla="*/ 4191000 w 4876800"/>
              <a:gd name="connsiteY93" fmla="*/ 766067 h 1954787"/>
              <a:gd name="connsiteX94" fmla="*/ 4216400 w 4876800"/>
              <a:gd name="connsiteY94" fmla="*/ 720347 h 1954787"/>
              <a:gd name="connsiteX95" fmla="*/ 4282440 w 4876800"/>
              <a:gd name="connsiteY95" fmla="*/ 674627 h 1954787"/>
              <a:gd name="connsiteX96" fmla="*/ 4323080 w 4876800"/>
              <a:gd name="connsiteY96" fmla="*/ 649227 h 1954787"/>
              <a:gd name="connsiteX97" fmla="*/ 4363720 w 4876800"/>
              <a:gd name="connsiteY97" fmla="*/ 633987 h 1954787"/>
              <a:gd name="connsiteX98" fmla="*/ 4399280 w 4876800"/>
              <a:gd name="connsiteY98" fmla="*/ 613667 h 1954787"/>
              <a:gd name="connsiteX99" fmla="*/ 4455160 w 4876800"/>
              <a:gd name="connsiteY99" fmla="*/ 593347 h 1954787"/>
              <a:gd name="connsiteX100" fmla="*/ 4551680 w 4876800"/>
              <a:gd name="connsiteY100" fmla="*/ 674627 h 1954787"/>
              <a:gd name="connsiteX101" fmla="*/ 4572000 w 4876800"/>
              <a:gd name="connsiteY101" fmla="*/ 552707 h 1954787"/>
              <a:gd name="connsiteX102" fmla="*/ 4607560 w 4876800"/>
              <a:gd name="connsiteY102" fmla="*/ 547627 h 1954787"/>
              <a:gd name="connsiteX103" fmla="*/ 4765040 w 4876800"/>
              <a:gd name="connsiteY103" fmla="*/ 542547 h 1954787"/>
              <a:gd name="connsiteX104" fmla="*/ 4815840 w 4876800"/>
              <a:gd name="connsiteY104" fmla="*/ 537467 h 1954787"/>
              <a:gd name="connsiteX105" fmla="*/ 4861560 w 4876800"/>
              <a:gd name="connsiteY105" fmla="*/ 522227 h 1954787"/>
              <a:gd name="connsiteX106" fmla="*/ 4876800 w 4876800"/>
              <a:gd name="connsiteY106" fmla="*/ 486667 h 1954787"/>
              <a:gd name="connsiteX107" fmla="*/ 4866640 w 4876800"/>
              <a:gd name="connsiteY107" fmla="*/ 395227 h 1954787"/>
              <a:gd name="connsiteX108" fmla="*/ 4831080 w 4876800"/>
              <a:gd name="connsiteY108" fmla="*/ 359667 h 1954787"/>
              <a:gd name="connsiteX109" fmla="*/ 4734560 w 4876800"/>
              <a:gd name="connsiteY109" fmla="*/ 283467 h 1954787"/>
              <a:gd name="connsiteX110" fmla="*/ 4678680 w 4876800"/>
              <a:gd name="connsiteY110" fmla="*/ 242827 h 1954787"/>
              <a:gd name="connsiteX111" fmla="*/ 4627880 w 4876800"/>
              <a:gd name="connsiteY111" fmla="*/ 217427 h 1954787"/>
              <a:gd name="connsiteX112" fmla="*/ 4572000 w 4876800"/>
              <a:gd name="connsiteY112" fmla="*/ 207267 h 1954787"/>
              <a:gd name="connsiteX113" fmla="*/ 4419600 w 4876800"/>
              <a:gd name="connsiteY113" fmla="*/ 197107 h 1954787"/>
              <a:gd name="connsiteX114" fmla="*/ 4165600 w 4876800"/>
              <a:gd name="connsiteY114" fmla="*/ 186947 h 1954787"/>
              <a:gd name="connsiteX115" fmla="*/ 3992880 w 4876800"/>
              <a:gd name="connsiteY115" fmla="*/ 176787 h 1954787"/>
              <a:gd name="connsiteX116" fmla="*/ 3891280 w 4876800"/>
              <a:gd name="connsiteY116" fmla="*/ 166627 h 1954787"/>
              <a:gd name="connsiteX117" fmla="*/ 3764280 w 4876800"/>
              <a:gd name="connsiteY117" fmla="*/ 156467 h 1954787"/>
              <a:gd name="connsiteX118" fmla="*/ 3479800 w 4876800"/>
              <a:gd name="connsiteY118" fmla="*/ 151387 h 1954787"/>
              <a:gd name="connsiteX119" fmla="*/ 3383280 w 4876800"/>
              <a:gd name="connsiteY119" fmla="*/ 70107 h 1954787"/>
              <a:gd name="connsiteX120" fmla="*/ 3042920 w 4876800"/>
              <a:gd name="connsiteY120" fmla="*/ 34547 h 1954787"/>
              <a:gd name="connsiteX121" fmla="*/ 2890520 w 4876800"/>
              <a:gd name="connsiteY121" fmla="*/ 34547 h 1954787"/>
              <a:gd name="connsiteX122" fmla="*/ 2839720 w 4876800"/>
              <a:gd name="connsiteY122" fmla="*/ 120907 h 1954787"/>
              <a:gd name="connsiteX123" fmla="*/ 2727960 w 4876800"/>
              <a:gd name="connsiteY123" fmla="*/ 115827 h 1954787"/>
              <a:gd name="connsiteX124" fmla="*/ 2585720 w 4876800"/>
              <a:gd name="connsiteY124" fmla="*/ 105667 h 1954787"/>
              <a:gd name="connsiteX125" fmla="*/ 1686560 w 4876800"/>
              <a:gd name="connsiteY125" fmla="*/ 100587 h 1954787"/>
              <a:gd name="connsiteX126" fmla="*/ 1518920 w 4876800"/>
              <a:gd name="connsiteY126" fmla="*/ 90427 h 1954787"/>
              <a:gd name="connsiteX127" fmla="*/ 1427480 w 4876800"/>
              <a:gd name="connsiteY127" fmla="*/ 85347 h 1954787"/>
              <a:gd name="connsiteX128" fmla="*/ 1412240 w 4876800"/>
              <a:gd name="connsiteY128" fmla="*/ 9147 h 1954787"/>
              <a:gd name="connsiteX129" fmla="*/ 1214120 w 4876800"/>
              <a:gd name="connsiteY129" fmla="*/ 4067 h 1954787"/>
              <a:gd name="connsiteX130" fmla="*/ 1021080 w 4876800"/>
              <a:gd name="connsiteY130" fmla="*/ 4067 h 1954787"/>
              <a:gd name="connsiteX131" fmla="*/ 1000760 w 4876800"/>
              <a:gd name="connsiteY131" fmla="*/ 49787 h 1954787"/>
              <a:gd name="connsiteX132" fmla="*/ 965200 w 4876800"/>
              <a:gd name="connsiteY132" fmla="*/ 39627 h 1954787"/>
              <a:gd name="connsiteX133" fmla="*/ 904240 w 4876800"/>
              <a:gd name="connsiteY133" fmla="*/ 34547 h 1954787"/>
              <a:gd name="connsiteX134" fmla="*/ 807720 w 4876800"/>
              <a:gd name="connsiteY134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820160 w 4876800"/>
              <a:gd name="connsiteY79" fmla="*/ 1218187 h 1954787"/>
              <a:gd name="connsiteX80" fmla="*/ 3931920 w 4876800"/>
              <a:gd name="connsiteY80" fmla="*/ 1182627 h 1954787"/>
              <a:gd name="connsiteX81" fmla="*/ 3947160 w 4876800"/>
              <a:gd name="connsiteY81" fmla="*/ 1192787 h 1954787"/>
              <a:gd name="connsiteX82" fmla="*/ 3967480 w 4876800"/>
              <a:gd name="connsiteY82" fmla="*/ 1218187 h 1954787"/>
              <a:gd name="connsiteX83" fmla="*/ 4008120 w 4876800"/>
              <a:gd name="connsiteY83" fmla="*/ 1228347 h 1954787"/>
              <a:gd name="connsiteX84" fmla="*/ 4104640 w 4876800"/>
              <a:gd name="connsiteY84" fmla="*/ 1223267 h 1954787"/>
              <a:gd name="connsiteX85" fmla="*/ 4160520 w 4876800"/>
              <a:gd name="connsiteY85" fmla="*/ 1213107 h 1954787"/>
              <a:gd name="connsiteX86" fmla="*/ 4130040 w 4876800"/>
              <a:gd name="connsiteY86" fmla="*/ 1218187 h 1954787"/>
              <a:gd name="connsiteX87" fmla="*/ 4160520 w 4876800"/>
              <a:gd name="connsiteY87" fmla="*/ 1091187 h 1954787"/>
              <a:gd name="connsiteX88" fmla="*/ 4155440 w 4876800"/>
              <a:gd name="connsiteY88" fmla="*/ 1070867 h 1954787"/>
              <a:gd name="connsiteX89" fmla="*/ 4165600 w 4876800"/>
              <a:gd name="connsiteY89" fmla="*/ 832107 h 1954787"/>
              <a:gd name="connsiteX90" fmla="*/ 4175760 w 4876800"/>
              <a:gd name="connsiteY90" fmla="*/ 801627 h 1954787"/>
              <a:gd name="connsiteX91" fmla="*/ 4180840 w 4876800"/>
              <a:gd name="connsiteY91" fmla="*/ 781307 h 1954787"/>
              <a:gd name="connsiteX92" fmla="*/ 4191000 w 4876800"/>
              <a:gd name="connsiteY92" fmla="*/ 766067 h 1954787"/>
              <a:gd name="connsiteX93" fmla="*/ 4216400 w 4876800"/>
              <a:gd name="connsiteY93" fmla="*/ 720347 h 1954787"/>
              <a:gd name="connsiteX94" fmla="*/ 4282440 w 4876800"/>
              <a:gd name="connsiteY94" fmla="*/ 674627 h 1954787"/>
              <a:gd name="connsiteX95" fmla="*/ 4323080 w 4876800"/>
              <a:gd name="connsiteY95" fmla="*/ 649227 h 1954787"/>
              <a:gd name="connsiteX96" fmla="*/ 4363720 w 4876800"/>
              <a:gd name="connsiteY96" fmla="*/ 633987 h 1954787"/>
              <a:gd name="connsiteX97" fmla="*/ 4399280 w 4876800"/>
              <a:gd name="connsiteY97" fmla="*/ 613667 h 1954787"/>
              <a:gd name="connsiteX98" fmla="*/ 4455160 w 4876800"/>
              <a:gd name="connsiteY98" fmla="*/ 593347 h 1954787"/>
              <a:gd name="connsiteX99" fmla="*/ 4551680 w 4876800"/>
              <a:gd name="connsiteY99" fmla="*/ 674627 h 1954787"/>
              <a:gd name="connsiteX100" fmla="*/ 4572000 w 4876800"/>
              <a:gd name="connsiteY100" fmla="*/ 552707 h 1954787"/>
              <a:gd name="connsiteX101" fmla="*/ 4607560 w 4876800"/>
              <a:gd name="connsiteY101" fmla="*/ 547627 h 1954787"/>
              <a:gd name="connsiteX102" fmla="*/ 4765040 w 4876800"/>
              <a:gd name="connsiteY102" fmla="*/ 542547 h 1954787"/>
              <a:gd name="connsiteX103" fmla="*/ 4815840 w 4876800"/>
              <a:gd name="connsiteY103" fmla="*/ 537467 h 1954787"/>
              <a:gd name="connsiteX104" fmla="*/ 4861560 w 4876800"/>
              <a:gd name="connsiteY104" fmla="*/ 522227 h 1954787"/>
              <a:gd name="connsiteX105" fmla="*/ 4876800 w 4876800"/>
              <a:gd name="connsiteY105" fmla="*/ 486667 h 1954787"/>
              <a:gd name="connsiteX106" fmla="*/ 4866640 w 4876800"/>
              <a:gd name="connsiteY106" fmla="*/ 395227 h 1954787"/>
              <a:gd name="connsiteX107" fmla="*/ 4831080 w 4876800"/>
              <a:gd name="connsiteY107" fmla="*/ 359667 h 1954787"/>
              <a:gd name="connsiteX108" fmla="*/ 4734560 w 4876800"/>
              <a:gd name="connsiteY108" fmla="*/ 283467 h 1954787"/>
              <a:gd name="connsiteX109" fmla="*/ 4678680 w 4876800"/>
              <a:gd name="connsiteY109" fmla="*/ 242827 h 1954787"/>
              <a:gd name="connsiteX110" fmla="*/ 4627880 w 4876800"/>
              <a:gd name="connsiteY110" fmla="*/ 217427 h 1954787"/>
              <a:gd name="connsiteX111" fmla="*/ 4572000 w 4876800"/>
              <a:gd name="connsiteY111" fmla="*/ 207267 h 1954787"/>
              <a:gd name="connsiteX112" fmla="*/ 4419600 w 4876800"/>
              <a:gd name="connsiteY112" fmla="*/ 197107 h 1954787"/>
              <a:gd name="connsiteX113" fmla="*/ 4165600 w 4876800"/>
              <a:gd name="connsiteY113" fmla="*/ 186947 h 1954787"/>
              <a:gd name="connsiteX114" fmla="*/ 3992880 w 4876800"/>
              <a:gd name="connsiteY114" fmla="*/ 176787 h 1954787"/>
              <a:gd name="connsiteX115" fmla="*/ 3891280 w 4876800"/>
              <a:gd name="connsiteY115" fmla="*/ 166627 h 1954787"/>
              <a:gd name="connsiteX116" fmla="*/ 3764280 w 4876800"/>
              <a:gd name="connsiteY116" fmla="*/ 156467 h 1954787"/>
              <a:gd name="connsiteX117" fmla="*/ 3479800 w 4876800"/>
              <a:gd name="connsiteY117" fmla="*/ 151387 h 1954787"/>
              <a:gd name="connsiteX118" fmla="*/ 3383280 w 4876800"/>
              <a:gd name="connsiteY118" fmla="*/ 70107 h 1954787"/>
              <a:gd name="connsiteX119" fmla="*/ 3042920 w 4876800"/>
              <a:gd name="connsiteY119" fmla="*/ 34547 h 1954787"/>
              <a:gd name="connsiteX120" fmla="*/ 2890520 w 4876800"/>
              <a:gd name="connsiteY120" fmla="*/ 34547 h 1954787"/>
              <a:gd name="connsiteX121" fmla="*/ 2839720 w 4876800"/>
              <a:gd name="connsiteY121" fmla="*/ 120907 h 1954787"/>
              <a:gd name="connsiteX122" fmla="*/ 2727960 w 4876800"/>
              <a:gd name="connsiteY122" fmla="*/ 115827 h 1954787"/>
              <a:gd name="connsiteX123" fmla="*/ 2585720 w 4876800"/>
              <a:gd name="connsiteY123" fmla="*/ 105667 h 1954787"/>
              <a:gd name="connsiteX124" fmla="*/ 1686560 w 4876800"/>
              <a:gd name="connsiteY124" fmla="*/ 100587 h 1954787"/>
              <a:gd name="connsiteX125" fmla="*/ 1518920 w 4876800"/>
              <a:gd name="connsiteY125" fmla="*/ 90427 h 1954787"/>
              <a:gd name="connsiteX126" fmla="*/ 1427480 w 4876800"/>
              <a:gd name="connsiteY126" fmla="*/ 85347 h 1954787"/>
              <a:gd name="connsiteX127" fmla="*/ 1412240 w 4876800"/>
              <a:gd name="connsiteY127" fmla="*/ 9147 h 1954787"/>
              <a:gd name="connsiteX128" fmla="*/ 1214120 w 4876800"/>
              <a:gd name="connsiteY128" fmla="*/ 4067 h 1954787"/>
              <a:gd name="connsiteX129" fmla="*/ 1021080 w 4876800"/>
              <a:gd name="connsiteY129" fmla="*/ 4067 h 1954787"/>
              <a:gd name="connsiteX130" fmla="*/ 1000760 w 4876800"/>
              <a:gd name="connsiteY130" fmla="*/ 49787 h 1954787"/>
              <a:gd name="connsiteX131" fmla="*/ 965200 w 4876800"/>
              <a:gd name="connsiteY131" fmla="*/ 39627 h 1954787"/>
              <a:gd name="connsiteX132" fmla="*/ 904240 w 4876800"/>
              <a:gd name="connsiteY132" fmla="*/ 34547 h 1954787"/>
              <a:gd name="connsiteX133" fmla="*/ 807720 w 4876800"/>
              <a:gd name="connsiteY133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931920 w 4876800"/>
              <a:gd name="connsiteY79" fmla="*/ 1182627 h 1954787"/>
              <a:gd name="connsiteX80" fmla="*/ 3947160 w 4876800"/>
              <a:gd name="connsiteY80" fmla="*/ 1192787 h 1954787"/>
              <a:gd name="connsiteX81" fmla="*/ 3967480 w 4876800"/>
              <a:gd name="connsiteY81" fmla="*/ 1218187 h 1954787"/>
              <a:gd name="connsiteX82" fmla="*/ 4008120 w 4876800"/>
              <a:gd name="connsiteY82" fmla="*/ 1228347 h 1954787"/>
              <a:gd name="connsiteX83" fmla="*/ 4104640 w 4876800"/>
              <a:gd name="connsiteY83" fmla="*/ 1223267 h 1954787"/>
              <a:gd name="connsiteX84" fmla="*/ 4160520 w 4876800"/>
              <a:gd name="connsiteY84" fmla="*/ 1213107 h 1954787"/>
              <a:gd name="connsiteX85" fmla="*/ 4130040 w 4876800"/>
              <a:gd name="connsiteY85" fmla="*/ 1218187 h 1954787"/>
              <a:gd name="connsiteX86" fmla="*/ 4160520 w 4876800"/>
              <a:gd name="connsiteY86" fmla="*/ 1091187 h 1954787"/>
              <a:gd name="connsiteX87" fmla="*/ 4155440 w 4876800"/>
              <a:gd name="connsiteY87" fmla="*/ 1070867 h 1954787"/>
              <a:gd name="connsiteX88" fmla="*/ 4165600 w 4876800"/>
              <a:gd name="connsiteY88" fmla="*/ 832107 h 1954787"/>
              <a:gd name="connsiteX89" fmla="*/ 4175760 w 4876800"/>
              <a:gd name="connsiteY89" fmla="*/ 801627 h 1954787"/>
              <a:gd name="connsiteX90" fmla="*/ 4180840 w 4876800"/>
              <a:gd name="connsiteY90" fmla="*/ 781307 h 1954787"/>
              <a:gd name="connsiteX91" fmla="*/ 4191000 w 4876800"/>
              <a:gd name="connsiteY91" fmla="*/ 766067 h 1954787"/>
              <a:gd name="connsiteX92" fmla="*/ 4216400 w 4876800"/>
              <a:gd name="connsiteY92" fmla="*/ 720347 h 1954787"/>
              <a:gd name="connsiteX93" fmla="*/ 4282440 w 4876800"/>
              <a:gd name="connsiteY93" fmla="*/ 674627 h 1954787"/>
              <a:gd name="connsiteX94" fmla="*/ 4323080 w 4876800"/>
              <a:gd name="connsiteY94" fmla="*/ 649227 h 1954787"/>
              <a:gd name="connsiteX95" fmla="*/ 4363720 w 4876800"/>
              <a:gd name="connsiteY95" fmla="*/ 633987 h 1954787"/>
              <a:gd name="connsiteX96" fmla="*/ 4399280 w 4876800"/>
              <a:gd name="connsiteY96" fmla="*/ 613667 h 1954787"/>
              <a:gd name="connsiteX97" fmla="*/ 4455160 w 4876800"/>
              <a:gd name="connsiteY97" fmla="*/ 593347 h 1954787"/>
              <a:gd name="connsiteX98" fmla="*/ 4551680 w 4876800"/>
              <a:gd name="connsiteY98" fmla="*/ 674627 h 1954787"/>
              <a:gd name="connsiteX99" fmla="*/ 4572000 w 4876800"/>
              <a:gd name="connsiteY99" fmla="*/ 552707 h 1954787"/>
              <a:gd name="connsiteX100" fmla="*/ 4607560 w 4876800"/>
              <a:gd name="connsiteY100" fmla="*/ 547627 h 1954787"/>
              <a:gd name="connsiteX101" fmla="*/ 4765040 w 4876800"/>
              <a:gd name="connsiteY101" fmla="*/ 542547 h 1954787"/>
              <a:gd name="connsiteX102" fmla="*/ 4815840 w 4876800"/>
              <a:gd name="connsiteY102" fmla="*/ 537467 h 1954787"/>
              <a:gd name="connsiteX103" fmla="*/ 4861560 w 4876800"/>
              <a:gd name="connsiteY103" fmla="*/ 522227 h 1954787"/>
              <a:gd name="connsiteX104" fmla="*/ 4876800 w 4876800"/>
              <a:gd name="connsiteY104" fmla="*/ 486667 h 1954787"/>
              <a:gd name="connsiteX105" fmla="*/ 4866640 w 4876800"/>
              <a:gd name="connsiteY105" fmla="*/ 395227 h 1954787"/>
              <a:gd name="connsiteX106" fmla="*/ 4831080 w 4876800"/>
              <a:gd name="connsiteY106" fmla="*/ 359667 h 1954787"/>
              <a:gd name="connsiteX107" fmla="*/ 4734560 w 4876800"/>
              <a:gd name="connsiteY107" fmla="*/ 283467 h 1954787"/>
              <a:gd name="connsiteX108" fmla="*/ 4678680 w 4876800"/>
              <a:gd name="connsiteY108" fmla="*/ 242827 h 1954787"/>
              <a:gd name="connsiteX109" fmla="*/ 4627880 w 4876800"/>
              <a:gd name="connsiteY109" fmla="*/ 217427 h 1954787"/>
              <a:gd name="connsiteX110" fmla="*/ 4572000 w 4876800"/>
              <a:gd name="connsiteY110" fmla="*/ 207267 h 1954787"/>
              <a:gd name="connsiteX111" fmla="*/ 4419600 w 4876800"/>
              <a:gd name="connsiteY111" fmla="*/ 197107 h 1954787"/>
              <a:gd name="connsiteX112" fmla="*/ 4165600 w 4876800"/>
              <a:gd name="connsiteY112" fmla="*/ 186947 h 1954787"/>
              <a:gd name="connsiteX113" fmla="*/ 3992880 w 4876800"/>
              <a:gd name="connsiteY113" fmla="*/ 176787 h 1954787"/>
              <a:gd name="connsiteX114" fmla="*/ 3891280 w 4876800"/>
              <a:gd name="connsiteY114" fmla="*/ 166627 h 1954787"/>
              <a:gd name="connsiteX115" fmla="*/ 3764280 w 4876800"/>
              <a:gd name="connsiteY115" fmla="*/ 156467 h 1954787"/>
              <a:gd name="connsiteX116" fmla="*/ 3479800 w 4876800"/>
              <a:gd name="connsiteY116" fmla="*/ 151387 h 1954787"/>
              <a:gd name="connsiteX117" fmla="*/ 3383280 w 4876800"/>
              <a:gd name="connsiteY117" fmla="*/ 70107 h 1954787"/>
              <a:gd name="connsiteX118" fmla="*/ 3042920 w 4876800"/>
              <a:gd name="connsiteY118" fmla="*/ 34547 h 1954787"/>
              <a:gd name="connsiteX119" fmla="*/ 2890520 w 4876800"/>
              <a:gd name="connsiteY119" fmla="*/ 34547 h 1954787"/>
              <a:gd name="connsiteX120" fmla="*/ 2839720 w 4876800"/>
              <a:gd name="connsiteY120" fmla="*/ 120907 h 1954787"/>
              <a:gd name="connsiteX121" fmla="*/ 2727960 w 4876800"/>
              <a:gd name="connsiteY121" fmla="*/ 115827 h 1954787"/>
              <a:gd name="connsiteX122" fmla="*/ 2585720 w 4876800"/>
              <a:gd name="connsiteY122" fmla="*/ 105667 h 1954787"/>
              <a:gd name="connsiteX123" fmla="*/ 1686560 w 4876800"/>
              <a:gd name="connsiteY123" fmla="*/ 100587 h 1954787"/>
              <a:gd name="connsiteX124" fmla="*/ 1518920 w 4876800"/>
              <a:gd name="connsiteY124" fmla="*/ 90427 h 1954787"/>
              <a:gd name="connsiteX125" fmla="*/ 1427480 w 4876800"/>
              <a:gd name="connsiteY125" fmla="*/ 85347 h 1954787"/>
              <a:gd name="connsiteX126" fmla="*/ 1412240 w 4876800"/>
              <a:gd name="connsiteY126" fmla="*/ 9147 h 1954787"/>
              <a:gd name="connsiteX127" fmla="*/ 1214120 w 4876800"/>
              <a:gd name="connsiteY127" fmla="*/ 4067 h 1954787"/>
              <a:gd name="connsiteX128" fmla="*/ 1021080 w 4876800"/>
              <a:gd name="connsiteY128" fmla="*/ 4067 h 1954787"/>
              <a:gd name="connsiteX129" fmla="*/ 1000760 w 4876800"/>
              <a:gd name="connsiteY129" fmla="*/ 49787 h 1954787"/>
              <a:gd name="connsiteX130" fmla="*/ 965200 w 4876800"/>
              <a:gd name="connsiteY130" fmla="*/ 39627 h 1954787"/>
              <a:gd name="connsiteX131" fmla="*/ 904240 w 4876800"/>
              <a:gd name="connsiteY131" fmla="*/ 34547 h 1954787"/>
              <a:gd name="connsiteX132" fmla="*/ 807720 w 4876800"/>
              <a:gd name="connsiteY132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931920 w 4876800"/>
              <a:gd name="connsiteY79" fmla="*/ 1182627 h 1954787"/>
              <a:gd name="connsiteX80" fmla="*/ 3947160 w 4876800"/>
              <a:gd name="connsiteY80" fmla="*/ 1192787 h 1954787"/>
              <a:gd name="connsiteX81" fmla="*/ 4008120 w 4876800"/>
              <a:gd name="connsiteY81" fmla="*/ 1228347 h 1954787"/>
              <a:gd name="connsiteX82" fmla="*/ 4104640 w 4876800"/>
              <a:gd name="connsiteY82" fmla="*/ 1223267 h 1954787"/>
              <a:gd name="connsiteX83" fmla="*/ 4160520 w 4876800"/>
              <a:gd name="connsiteY83" fmla="*/ 1213107 h 1954787"/>
              <a:gd name="connsiteX84" fmla="*/ 4130040 w 4876800"/>
              <a:gd name="connsiteY84" fmla="*/ 1218187 h 1954787"/>
              <a:gd name="connsiteX85" fmla="*/ 4160520 w 4876800"/>
              <a:gd name="connsiteY85" fmla="*/ 1091187 h 1954787"/>
              <a:gd name="connsiteX86" fmla="*/ 4155440 w 4876800"/>
              <a:gd name="connsiteY86" fmla="*/ 1070867 h 1954787"/>
              <a:gd name="connsiteX87" fmla="*/ 4165600 w 4876800"/>
              <a:gd name="connsiteY87" fmla="*/ 832107 h 1954787"/>
              <a:gd name="connsiteX88" fmla="*/ 4175760 w 4876800"/>
              <a:gd name="connsiteY88" fmla="*/ 801627 h 1954787"/>
              <a:gd name="connsiteX89" fmla="*/ 4180840 w 4876800"/>
              <a:gd name="connsiteY89" fmla="*/ 781307 h 1954787"/>
              <a:gd name="connsiteX90" fmla="*/ 4191000 w 4876800"/>
              <a:gd name="connsiteY90" fmla="*/ 766067 h 1954787"/>
              <a:gd name="connsiteX91" fmla="*/ 4216400 w 4876800"/>
              <a:gd name="connsiteY91" fmla="*/ 720347 h 1954787"/>
              <a:gd name="connsiteX92" fmla="*/ 4282440 w 4876800"/>
              <a:gd name="connsiteY92" fmla="*/ 674627 h 1954787"/>
              <a:gd name="connsiteX93" fmla="*/ 4323080 w 4876800"/>
              <a:gd name="connsiteY93" fmla="*/ 649227 h 1954787"/>
              <a:gd name="connsiteX94" fmla="*/ 4363720 w 4876800"/>
              <a:gd name="connsiteY94" fmla="*/ 633987 h 1954787"/>
              <a:gd name="connsiteX95" fmla="*/ 4399280 w 4876800"/>
              <a:gd name="connsiteY95" fmla="*/ 613667 h 1954787"/>
              <a:gd name="connsiteX96" fmla="*/ 4455160 w 4876800"/>
              <a:gd name="connsiteY96" fmla="*/ 593347 h 1954787"/>
              <a:gd name="connsiteX97" fmla="*/ 4551680 w 4876800"/>
              <a:gd name="connsiteY97" fmla="*/ 674627 h 1954787"/>
              <a:gd name="connsiteX98" fmla="*/ 4572000 w 4876800"/>
              <a:gd name="connsiteY98" fmla="*/ 552707 h 1954787"/>
              <a:gd name="connsiteX99" fmla="*/ 4607560 w 4876800"/>
              <a:gd name="connsiteY99" fmla="*/ 547627 h 1954787"/>
              <a:gd name="connsiteX100" fmla="*/ 4765040 w 4876800"/>
              <a:gd name="connsiteY100" fmla="*/ 542547 h 1954787"/>
              <a:gd name="connsiteX101" fmla="*/ 4815840 w 4876800"/>
              <a:gd name="connsiteY101" fmla="*/ 537467 h 1954787"/>
              <a:gd name="connsiteX102" fmla="*/ 4861560 w 4876800"/>
              <a:gd name="connsiteY102" fmla="*/ 522227 h 1954787"/>
              <a:gd name="connsiteX103" fmla="*/ 4876800 w 4876800"/>
              <a:gd name="connsiteY103" fmla="*/ 486667 h 1954787"/>
              <a:gd name="connsiteX104" fmla="*/ 4866640 w 4876800"/>
              <a:gd name="connsiteY104" fmla="*/ 395227 h 1954787"/>
              <a:gd name="connsiteX105" fmla="*/ 4831080 w 4876800"/>
              <a:gd name="connsiteY105" fmla="*/ 359667 h 1954787"/>
              <a:gd name="connsiteX106" fmla="*/ 4734560 w 4876800"/>
              <a:gd name="connsiteY106" fmla="*/ 283467 h 1954787"/>
              <a:gd name="connsiteX107" fmla="*/ 4678680 w 4876800"/>
              <a:gd name="connsiteY107" fmla="*/ 242827 h 1954787"/>
              <a:gd name="connsiteX108" fmla="*/ 4627880 w 4876800"/>
              <a:gd name="connsiteY108" fmla="*/ 217427 h 1954787"/>
              <a:gd name="connsiteX109" fmla="*/ 4572000 w 4876800"/>
              <a:gd name="connsiteY109" fmla="*/ 207267 h 1954787"/>
              <a:gd name="connsiteX110" fmla="*/ 4419600 w 4876800"/>
              <a:gd name="connsiteY110" fmla="*/ 197107 h 1954787"/>
              <a:gd name="connsiteX111" fmla="*/ 4165600 w 4876800"/>
              <a:gd name="connsiteY111" fmla="*/ 186947 h 1954787"/>
              <a:gd name="connsiteX112" fmla="*/ 3992880 w 4876800"/>
              <a:gd name="connsiteY112" fmla="*/ 176787 h 1954787"/>
              <a:gd name="connsiteX113" fmla="*/ 3891280 w 4876800"/>
              <a:gd name="connsiteY113" fmla="*/ 166627 h 1954787"/>
              <a:gd name="connsiteX114" fmla="*/ 3764280 w 4876800"/>
              <a:gd name="connsiteY114" fmla="*/ 156467 h 1954787"/>
              <a:gd name="connsiteX115" fmla="*/ 3479800 w 4876800"/>
              <a:gd name="connsiteY115" fmla="*/ 151387 h 1954787"/>
              <a:gd name="connsiteX116" fmla="*/ 3383280 w 4876800"/>
              <a:gd name="connsiteY116" fmla="*/ 70107 h 1954787"/>
              <a:gd name="connsiteX117" fmla="*/ 3042920 w 4876800"/>
              <a:gd name="connsiteY117" fmla="*/ 34547 h 1954787"/>
              <a:gd name="connsiteX118" fmla="*/ 2890520 w 4876800"/>
              <a:gd name="connsiteY118" fmla="*/ 34547 h 1954787"/>
              <a:gd name="connsiteX119" fmla="*/ 2839720 w 4876800"/>
              <a:gd name="connsiteY119" fmla="*/ 120907 h 1954787"/>
              <a:gd name="connsiteX120" fmla="*/ 2727960 w 4876800"/>
              <a:gd name="connsiteY120" fmla="*/ 115827 h 1954787"/>
              <a:gd name="connsiteX121" fmla="*/ 2585720 w 4876800"/>
              <a:gd name="connsiteY121" fmla="*/ 105667 h 1954787"/>
              <a:gd name="connsiteX122" fmla="*/ 1686560 w 4876800"/>
              <a:gd name="connsiteY122" fmla="*/ 100587 h 1954787"/>
              <a:gd name="connsiteX123" fmla="*/ 1518920 w 4876800"/>
              <a:gd name="connsiteY123" fmla="*/ 90427 h 1954787"/>
              <a:gd name="connsiteX124" fmla="*/ 1427480 w 4876800"/>
              <a:gd name="connsiteY124" fmla="*/ 85347 h 1954787"/>
              <a:gd name="connsiteX125" fmla="*/ 1412240 w 4876800"/>
              <a:gd name="connsiteY125" fmla="*/ 9147 h 1954787"/>
              <a:gd name="connsiteX126" fmla="*/ 1214120 w 4876800"/>
              <a:gd name="connsiteY126" fmla="*/ 4067 h 1954787"/>
              <a:gd name="connsiteX127" fmla="*/ 1021080 w 4876800"/>
              <a:gd name="connsiteY127" fmla="*/ 4067 h 1954787"/>
              <a:gd name="connsiteX128" fmla="*/ 1000760 w 4876800"/>
              <a:gd name="connsiteY128" fmla="*/ 49787 h 1954787"/>
              <a:gd name="connsiteX129" fmla="*/ 965200 w 4876800"/>
              <a:gd name="connsiteY129" fmla="*/ 39627 h 1954787"/>
              <a:gd name="connsiteX130" fmla="*/ 904240 w 4876800"/>
              <a:gd name="connsiteY130" fmla="*/ 34547 h 1954787"/>
              <a:gd name="connsiteX131" fmla="*/ 807720 w 4876800"/>
              <a:gd name="connsiteY131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931920 w 4876800"/>
              <a:gd name="connsiteY79" fmla="*/ 1182627 h 1954787"/>
              <a:gd name="connsiteX80" fmla="*/ 4008120 w 4876800"/>
              <a:gd name="connsiteY80" fmla="*/ 1228347 h 1954787"/>
              <a:gd name="connsiteX81" fmla="*/ 4104640 w 4876800"/>
              <a:gd name="connsiteY81" fmla="*/ 1223267 h 1954787"/>
              <a:gd name="connsiteX82" fmla="*/ 4160520 w 4876800"/>
              <a:gd name="connsiteY82" fmla="*/ 1213107 h 1954787"/>
              <a:gd name="connsiteX83" fmla="*/ 4130040 w 4876800"/>
              <a:gd name="connsiteY83" fmla="*/ 1218187 h 1954787"/>
              <a:gd name="connsiteX84" fmla="*/ 4160520 w 4876800"/>
              <a:gd name="connsiteY84" fmla="*/ 1091187 h 1954787"/>
              <a:gd name="connsiteX85" fmla="*/ 4155440 w 4876800"/>
              <a:gd name="connsiteY85" fmla="*/ 1070867 h 1954787"/>
              <a:gd name="connsiteX86" fmla="*/ 4165600 w 4876800"/>
              <a:gd name="connsiteY86" fmla="*/ 832107 h 1954787"/>
              <a:gd name="connsiteX87" fmla="*/ 4175760 w 4876800"/>
              <a:gd name="connsiteY87" fmla="*/ 801627 h 1954787"/>
              <a:gd name="connsiteX88" fmla="*/ 4180840 w 4876800"/>
              <a:gd name="connsiteY88" fmla="*/ 781307 h 1954787"/>
              <a:gd name="connsiteX89" fmla="*/ 4191000 w 4876800"/>
              <a:gd name="connsiteY89" fmla="*/ 766067 h 1954787"/>
              <a:gd name="connsiteX90" fmla="*/ 4216400 w 4876800"/>
              <a:gd name="connsiteY90" fmla="*/ 720347 h 1954787"/>
              <a:gd name="connsiteX91" fmla="*/ 4282440 w 4876800"/>
              <a:gd name="connsiteY91" fmla="*/ 674627 h 1954787"/>
              <a:gd name="connsiteX92" fmla="*/ 4323080 w 4876800"/>
              <a:gd name="connsiteY92" fmla="*/ 649227 h 1954787"/>
              <a:gd name="connsiteX93" fmla="*/ 4363720 w 4876800"/>
              <a:gd name="connsiteY93" fmla="*/ 633987 h 1954787"/>
              <a:gd name="connsiteX94" fmla="*/ 4399280 w 4876800"/>
              <a:gd name="connsiteY94" fmla="*/ 613667 h 1954787"/>
              <a:gd name="connsiteX95" fmla="*/ 4455160 w 4876800"/>
              <a:gd name="connsiteY95" fmla="*/ 593347 h 1954787"/>
              <a:gd name="connsiteX96" fmla="*/ 4551680 w 4876800"/>
              <a:gd name="connsiteY96" fmla="*/ 674627 h 1954787"/>
              <a:gd name="connsiteX97" fmla="*/ 4572000 w 4876800"/>
              <a:gd name="connsiteY97" fmla="*/ 552707 h 1954787"/>
              <a:gd name="connsiteX98" fmla="*/ 4607560 w 4876800"/>
              <a:gd name="connsiteY98" fmla="*/ 547627 h 1954787"/>
              <a:gd name="connsiteX99" fmla="*/ 4765040 w 4876800"/>
              <a:gd name="connsiteY99" fmla="*/ 542547 h 1954787"/>
              <a:gd name="connsiteX100" fmla="*/ 4815840 w 4876800"/>
              <a:gd name="connsiteY100" fmla="*/ 537467 h 1954787"/>
              <a:gd name="connsiteX101" fmla="*/ 4861560 w 4876800"/>
              <a:gd name="connsiteY101" fmla="*/ 522227 h 1954787"/>
              <a:gd name="connsiteX102" fmla="*/ 4876800 w 4876800"/>
              <a:gd name="connsiteY102" fmla="*/ 486667 h 1954787"/>
              <a:gd name="connsiteX103" fmla="*/ 4866640 w 4876800"/>
              <a:gd name="connsiteY103" fmla="*/ 395227 h 1954787"/>
              <a:gd name="connsiteX104" fmla="*/ 4831080 w 4876800"/>
              <a:gd name="connsiteY104" fmla="*/ 359667 h 1954787"/>
              <a:gd name="connsiteX105" fmla="*/ 4734560 w 4876800"/>
              <a:gd name="connsiteY105" fmla="*/ 283467 h 1954787"/>
              <a:gd name="connsiteX106" fmla="*/ 4678680 w 4876800"/>
              <a:gd name="connsiteY106" fmla="*/ 242827 h 1954787"/>
              <a:gd name="connsiteX107" fmla="*/ 4627880 w 4876800"/>
              <a:gd name="connsiteY107" fmla="*/ 217427 h 1954787"/>
              <a:gd name="connsiteX108" fmla="*/ 4572000 w 4876800"/>
              <a:gd name="connsiteY108" fmla="*/ 207267 h 1954787"/>
              <a:gd name="connsiteX109" fmla="*/ 4419600 w 4876800"/>
              <a:gd name="connsiteY109" fmla="*/ 197107 h 1954787"/>
              <a:gd name="connsiteX110" fmla="*/ 4165600 w 4876800"/>
              <a:gd name="connsiteY110" fmla="*/ 186947 h 1954787"/>
              <a:gd name="connsiteX111" fmla="*/ 3992880 w 4876800"/>
              <a:gd name="connsiteY111" fmla="*/ 176787 h 1954787"/>
              <a:gd name="connsiteX112" fmla="*/ 3891280 w 4876800"/>
              <a:gd name="connsiteY112" fmla="*/ 166627 h 1954787"/>
              <a:gd name="connsiteX113" fmla="*/ 3764280 w 4876800"/>
              <a:gd name="connsiteY113" fmla="*/ 156467 h 1954787"/>
              <a:gd name="connsiteX114" fmla="*/ 3479800 w 4876800"/>
              <a:gd name="connsiteY114" fmla="*/ 151387 h 1954787"/>
              <a:gd name="connsiteX115" fmla="*/ 3383280 w 4876800"/>
              <a:gd name="connsiteY115" fmla="*/ 70107 h 1954787"/>
              <a:gd name="connsiteX116" fmla="*/ 3042920 w 4876800"/>
              <a:gd name="connsiteY116" fmla="*/ 34547 h 1954787"/>
              <a:gd name="connsiteX117" fmla="*/ 2890520 w 4876800"/>
              <a:gd name="connsiteY117" fmla="*/ 34547 h 1954787"/>
              <a:gd name="connsiteX118" fmla="*/ 2839720 w 4876800"/>
              <a:gd name="connsiteY118" fmla="*/ 120907 h 1954787"/>
              <a:gd name="connsiteX119" fmla="*/ 2727960 w 4876800"/>
              <a:gd name="connsiteY119" fmla="*/ 115827 h 1954787"/>
              <a:gd name="connsiteX120" fmla="*/ 2585720 w 4876800"/>
              <a:gd name="connsiteY120" fmla="*/ 105667 h 1954787"/>
              <a:gd name="connsiteX121" fmla="*/ 1686560 w 4876800"/>
              <a:gd name="connsiteY121" fmla="*/ 100587 h 1954787"/>
              <a:gd name="connsiteX122" fmla="*/ 1518920 w 4876800"/>
              <a:gd name="connsiteY122" fmla="*/ 90427 h 1954787"/>
              <a:gd name="connsiteX123" fmla="*/ 1427480 w 4876800"/>
              <a:gd name="connsiteY123" fmla="*/ 85347 h 1954787"/>
              <a:gd name="connsiteX124" fmla="*/ 1412240 w 4876800"/>
              <a:gd name="connsiteY124" fmla="*/ 9147 h 1954787"/>
              <a:gd name="connsiteX125" fmla="*/ 1214120 w 4876800"/>
              <a:gd name="connsiteY125" fmla="*/ 4067 h 1954787"/>
              <a:gd name="connsiteX126" fmla="*/ 1021080 w 4876800"/>
              <a:gd name="connsiteY126" fmla="*/ 4067 h 1954787"/>
              <a:gd name="connsiteX127" fmla="*/ 1000760 w 4876800"/>
              <a:gd name="connsiteY127" fmla="*/ 49787 h 1954787"/>
              <a:gd name="connsiteX128" fmla="*/ 965200 w 4876800"/>
              <a:gd name="connsiteY128" fmla="*/ 39627 h 1954787"/>
              <a:gd name="connsiteX129" fmla="*/ 904240 w 4876800"/>
              <a:gd name="connsiteY129" fmla="*/ 34547 h 1954787"/>
              <a:gd name="connsiteX130" fmla="*/ 807720 w 4876800"/>
              <a:gd name="connsiteY130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926840 w 4876800"/>
              <a:gd name="connsiteY79" fmla="*/ 1248667 h 1954787"/>
              <a:gd name="connsiteX80" fmla="*/ 4008120 w 4876800"/>
              <a:gd name="connsiteY80" fmla="*/ 1228347 h 1954787"/>
              <a:gd name="connsiteX81" fmla="*/ 4104640 w 4876800"/>
              <a:gd name="connsiteY81" fmla="*/ 1223267 h 1954787"/>
              <a:gd name="connsiteX82" fmla="*/ 4160520 w 4876800"/>
              <a:gd name="connsiteY82" fmla="*/ 1213107 h 1954787"/>
              <a:gd name="connsiteX83" fmla="*/ 4130040 w 4876800"/>
              <a:gd name="connsiteY83" fmla="*/ 1218187 h 1954787"/>
              <a:gd name="connsiteX84" fmla="*/ 4160520 w 4876800"/>
              <a:gd name="connsiteY84" fmla="*/ 1091187 h 1954787"/>
              <a:gd name="connsiteX85" fmla="*/ 4155440 w 4876800"/>
              <a:gd name="connsiteY85" fmla="*/ 1070867 h 1954787"/>
              <a:gd name="connsiteX86" fmla="*/ 4165600 w 4876800"/>
              <a:gd name="connsiteY86" fmla="*/ 832107 h 1954787"/>
              <a:gd name="connsiteX87" fmla="*/ 4175760 w 4876800"/>
              <a:gd name="connsiteY87" fmla="*/ 801627 h 1954787"/>
              <a:gd name="connsiteX88" fmla="*/ 4180840 w 4876800"/>
              <a:gd name="connsiteY88" fmla="*/ 781307 h 1954787"/>
              <a:gd name="connsiteX89" fmla="*/ 4191000 w 4876800"/>
              <a:gd name="connsiteY89" fmla="*/ 766067 h 1954787"/>
              <a:gd name="connsiteX90" fmla="*/ 4216400 w 4876800"/>
              <a:gd name="connsiteY90" fmla="*/ 720347 h 1954787"/>
              <a:gd name="connsiteX91" fmla="*/ 4282440 w 4876800"/>
              <a:gd name="connsiteY91" fmla="*/ 674627 h 1954787"/>
              <a:gd name="connsiteX92" fmla="*/ 4323080 w 4876800"/>
              <a:gd name="connsiteY92" fmla="*/ 649227 h 1954787"/>
              <a:gd name="connsiteX93" fmla="*/ 4363720 w 4876800"/>
              <a:gd name="connsiteY93" fmla="*/ 633987 h 1954787"/>
              <a:gd name="connsiteX94" fmla="*/ 4399280 w 4876800"/>
              <a:gd name="connsiteY94" fmla="*/ 613667 h 1954787"/>
              <a:gd name="connsiteX95" fmla="*/ 4455160 w 4876800"/>
              <a:gd name="connsiteY95" fmla="*/ 593347 h 1954787"/>
              <a:gd name="connsiteX96" fmla="*/ 4551680 w 4876800"/>
              <a:gd name="connsiteY96" fmla="*/ 674627 h 1954787"/>
              <a:gd name="connsiteX97" fmla="*/ 4572000 w 4876800"/>
              <a:gd name="connsiteY97" fmla="*/ 552707 h 1954787"/>
              <a:gd name="connsiteX98" fmla="*/ 4607560 w 4876800"/>
              <a:gd name="connsiteY98" fmla="*/ 547627 h 1954787"/>
              <a:gd name="connsiteX99" fmla="*/ 4765040 w 4876800"/>
              <a:gd name="connsiteY99" fmla="*/ 542547 h 1954787"/>
              <a:gd name="connsiteX100" fmla="*/ 4815840 w 4876800"/>
              <a:gd name="connsiteY100" fmla="*/ 537467 h 1954787"/>
              <a:gd name="connsiteX101" fmla="*/ 4861560 w 4876800"/>
              <a:gd name="connsiteY101" fmla="*/ 522227 h 1954787"/>
              <a:gd name="connsiteX102" fmla="*/ 4876800 w 4876800"/>
              <a:gd name="connsiteY102" fmla="*/ 486667 h 1954787"/>
              <a:gd name="connsiteX103" fmla="*/ 4866640 w 4876800"/>
              <a:gd name="connsiteY103" fmla="*/ 395227 h 1954787"/>
              <a:gd name="connsiteX104" fmla="*/ 4831080 w 4876800"/>
              <a:gd name="connsiteY104" fmla="*/ 359667 h 1954787"/>
              <a:gd name="connsiteX105" fmla="*/ 4734560 w 4876800"/>
              <a:gd name="connsiteY105" fmla="*/ 283467 h 1954787"/>
              <a:gd name="connsiteX106" fmla="*/ 4678680 w 4876800"/>
              <a:gd name="connsiteY106" fmla="*/ 242827 h 1954787"/>
              <a:gd name="connsiteX107" fmla="*/ 4627880 w 4876800"/>
              <a:gd name="connsiteY107" fmla="*/ 217427 h 1954787"/>
              <a:gd name="connsiteX108" fmla="*/ 4572000 w 4876800"/>
              <a:gd name="connsiteY108" fmla="*/ 207267 h 1954787"/>
              <a:gd name="connsiteX109" fmla="*/ 4419600 w 4876800"/>
              <a:gd name="connsiteY109" fmla="*/ 197107 h 1954787"/>
              <a:gd name="connsiteX110" fmla="*/ 4165600 w 4876800"/>
              <a:gd name="connsiteY110" fmla="*/ 186947 h 1954787"/>
              <a:gd name="connsiteX111" fmla="*/ 3992880 w 4876800"/>
              <a:gd name="connsiteY111" fmla="*/ 176787 h 1954787"/>
              <a:gd name="connsiteX112" fmla="*/ 3891280 w 4876800"/>
              <a:gd name="connsiteY112" fmla="*/ 166627 h 1954787"/>
              <a:gd name="connsiteX113" fmla="*/ 3764280 w 4876800"/>
              <a:gd name="connsiteY113" fmla="*/ 156467 h 1954787"/>
              <a:gd name="connsiteX114" fmla="*/ 3479800 w 4876800"/>
              <a:gd name="connsiteY114" fmla="*/ 151387 h 1954787"/>
              <a:gd name="connsiteX115" fmla="*/ 3383280 w 4876800"/>
              <a:gd name="connsiteY115" fmla="*/ 70107 h 1954787"/>
              <a:gd name="connsiteX116" fmla="*/ 3042920 w 4876800"/>
              <a:gd name="connsiteY116" fmla="*/ 34547 h 1954787"/>
              <a:gd name="connsiteX117" fmla="*/ 2890520 w 4876800"/>
              <a:gd name="connsiteY117" fmla="*/ 34547 h 1954787"/>
              <a:gd name="connsiteX118" fmla="*/ 2839720 w 4876800"/>
              <a:gd name="connsiteY118" fmla="*/ 120907 h 1954787"/>
              <a:gd name="connsiteX119" fmla="*/ 2727960 w 4876800"/>
              <a:gd name="connsiteY119" fmla="*/ 115827 h 1954787"/>
              <a:gd name="connsiteX120" fmla="*/ 2585720 w 4876800"/>
              <a:gd name="connsiteY120" fmla="*/ 105667 h 1954787"/>
              <a:gd name="connsiteX121" fmla="*/ 1686560 w 4876800"/>
              <a:gd name="connsiteY121" fmla="*/ 100587 h 1954787"/>
              <a:gd name="connsiteX122" fmla="*/ 1518920 w 4876800"/>
              <a:gd name="connsiteY122" fmla="*/ 90427 h 1954787"/>
              <a:gd name="connsiteX123" fmla="*/ 1427480 w 4876800"/>
              <a:gd name="connsiteY123" fmla="*/ 85347 h 1954787"/>
              <a:gd name="connsiteX124" fmla="*/ 1412240 w 4876800"/>
              <a:gd name="connsiteY124" fmla="*/ 9147 h 1954787"/>
              <a:gd name="connsiteX125" fmla="*/ 1214120 w 4876800"/>
              <a:gd name="connsiteY125" fmla="*/ 4067 h 1954787"/>
              <a:gd name="connsiteX126" fmla="*/ 1021080 w 4876800"/>
              <a:gd name="connsiteY126" fmla="*/ 4067 h 1954787"/>
              <a:gd name="connsiteX127" fmla="*/ 1000760 w 4876800"/>
              <a:gd name="connsiteY127" fmla="*/ 49787 h 1954787"/>
              <a:gd name="connsiteX128" fmla="*/ 965200 w 4876800"/>
              <a:gd name="connsiteY128" fmla="*/ 39627 h 1954787"/>
              <a:gd name="connsiteX129" fmla="*/ 904240 w 4876800"/>
              <a:gd name="connsiteY129" fmla="*/ 34547 h 1954787"/>
              <a:gd name="connsiteX130" fmla="*/ 807720 w 4876800"/>
              <a:gd name="connsiteY130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926840 w 4876800"/>
              <a:gd name="connsiteY79" fmla="*/ 1248667 h 1954787"/>
              <a:gd name="connsiteX80" fmla="*/ 4008120 w 4876800"/>
              <a:gd name="connsiteY80" fmla="*/ 1228347 h 1954787"/>
              <a:gd name="connsiteX81" fmla="*/ 4104640 w 4876800"/>
              <a:gd name="connsiteY81" fmla="*/ 1223267 h 1954787"/>
              <a:gd name="connsiteX82" fmla="*/ 4160520 w 4876800"/>
              <a:gd name="connsiteY82" fmla="*/ 1213107 h 1954787"/>
              <a:gd name="connsiteX83" fmla="*/ 4130040 w 4876800"/>
              <a:gd name="connsiteY83" fmla="*/ 1218187 h 1954787"/>
              <a:gd name="connsiteX84" fmla="*/ 4160520 w 4876800"/>
              <a:gd name="connsiteY84" fmla="*/ 1091187 h 1954787"/>
              <a:gd name="connsiteX85" fmla="*/ 4155440 w 4876800"/>
              <a:gd name="connsiteY85" fmla="*/ 1070867 h 1954787"/>
              <a:gd name="connsiteX86" fmla="*/ 4165600 w 4876800"/>
              <a:gd name="connsiteY86" fmla="*/ 832107 h 1954787"/>
              <a:gd name="connsiteX87" fmla="*/ 4175760 w 4876800"/>
              <a:gd name="connsiteY87" fmla="*/ 801627 h 1954787"/>
              <a:gd name="connsiteX88" fmla="*/ 4180840 w 4876800"/>
              <a:gd name="connsiteY88" fmla="*/ 781307 h 1954787"/>
              <a:gd name="connsiteX89" fmla="*/ 4191000 w 4876800"/>
              <a:gd name="connsiteY89" fmla="*/ 766067 h 1954787"/>
              <a:gd name="connsiteX90" fmla="*/ 4216400 w 4876800"/>
              <a:gd name="connsiteY90" fmla="*/ 720347 h 1954787"/>
              <a:gd name="connsiteX91" fmla="*/ 4282440 w 4876800"/>
              <a:gd name="connsiteY91" fmla="*/ 674627 h 1954787"/>
              <a:gd name="connsiteX92" fmla="*/ 4323080 w 4876800"/>
              <a:gd name="connsiteY92" fmla="*/ 649227 h 1954787"/>
              <a:gd name="connsiteX93" fmla="*/ 4363720 w 4876800"/>
              <a:gd name="connsiteY93" fmla="*/ 633987 h 1954787"/>
              <a:gd name="connsiteX94" fmla="*/ 4399280 w 4876800"/>
              <a:gd name="connsiteY94" fmla="*/ 613667 h 1954787"/>
              <a:gd name="connsiteX95" fmla="*/ 4551680 w 4876800"/>
              <a:gd name="connsiteY95" fmla="*/ 674627 h 1954787"/>
              <a:gd name="connsiteX96" fmla="*/ 4572000 w 4876800"/>
              <a:gd name="connsiteY96" fmla="*/ 552707 h 1954787"/>
              <a:gd name="connsiteX97" fmla="*/ 4607560 w 4876800"/>
              <a:gd name="connsiteY97" fmla="*/ 547627 h 1954787"/>
              <a:gd name="connsiteX98" fmla="*/ 4765040 w 4876800"/>
              <a:gd name="connsiteY98" fmla="*/ 542547 h 1954787"/>
              <a:gd name="connsiteX99" fmla="*/ 4815840 w 4876800"/>
              <a:gd name="connsiteY99" fmla="*/ 537467 h 1954787"/>
              <a:gd name="connsiteX100" fmla="*/ 4861560 w 4876800"/>
              <a:gd name="connsiteY100" fmla="*/ 522227 h 1954787"/>
              <a:gd name="connsiteX101" fmla="*/ 4876800 w 4876800"/>
              <a:gd name="connsiteY101" fmla="*/ 486667 h 1954787"/>
              <a:gd name="connsiteX102" fmla="*/ 4866640 w 4876800"/>
              <a:gd name="connsiteY102" fmla="*/ 395227 h 1954787"/>
              <a:gd name="connsiteX103" fmla="*/ 4831080 w 4876800"/>
              <a:gd name="connsiteY103" fmla="*/ 359667 h 1954787"/>
              <a:gd name="connsiteX104" fmla="*/ 4734560 w 4876800"/>
              <a:gd name="connsiteY104" fmla="*/ 283467 h 1954787"/>
              <a:gd name="connsiteX105" fmla="*/ 4678680 w 4876800"/>
              <a:gd name="connsiteY105" fmla="*/ 242827 h 1954787"/>
              <a:gd name="connsiteX106" fmla="*/ 4627880 w 4876800"/>
              <a:gd name="connsiteY106" fmla="*/ 217427 h 1954787"/>
              <a:gd name="connsiteX107" fmla="*/ 4572000 w 4876800"/>
              <a:gd name="connsiteY107" fmla="*/ 207267 h 1954787"/>
              <a:gd name="connsiteX108" fmla="*/ 4419600 w 4876800"/>
              <a:gd name="connsiteY108" fmla="*/ 197107 h 1954787"/>
              <a:gd name="connsiteX109" fmla="*/ 4165600 w 4876800"/>
              <a:gd name="connsiteY109" fmla="*/ 186947 h 1954787"/>
              <a:gd name="connsiteX110" fmla="*/ 3992880 w 4876800"/>
              <a:gd name="connsiteY110" fmla="*/ 176787 h 1954787"/>
              <a:gd name="connsiteX111" fmla="*/ 3891280 w 4876800"/>
              <a:gd name="connsiteY111" fmla="*/ 166627 h 1954787"/>
              <a:gd name="connsiteX112" fmla="*/ 3764280 w 4876800"/>
              <a:gd name="connsiteY112" fmla="*/ 156467 h 1954787"/>
              <a:gd name="connsiteX113" fmla="*/ 3479800 w 4876800"/>
              <a:gd name="connsiteY113" fmla="*/ 151387 h 1954787"/>
              <a:gd name="connsiteX114" fmla="*/ 3383280 w 4876800"/>
              <a:gd name="connsiteY114" fmla="*/ 70107 h 1954787"/>
              <a:gd name="connsiteX115" fmla="*/ 3042920 w 4876800"/>
              <a:gd name="connsiteY115" fmla="*/ 34547 h 1954787"/>
              <a:gd name="connsiteX116" fmla="*/ 2890520 w 4876800"/>
              <a:gd name="connsiteY116" fmla="*/ 34547 h 1954787"/>
              <a:gd name="connsiteX117" fmla="*/ 2839720 w 4876800"/>
              <a:gd name="connsiteY117" fmla="*/ 120907 h 1954787"/>
              <a:gd name="connsiteX118" fmla="*/ 2727960 w 4876800"/>
              <a:gd name="connsiteY118" fmla="*/ 115827 h 1954787"/>
              <a:gd name="connsiteX119" fmla="*/ 2585720 w 4876800"/>
              <a:gd name="connsiteY119" fmla="*/ 105667 h 1954787"/>
              <a:gd name="connsiteX120" fmla="*/ 1686560 w 4876800"/>
              <a:gd name="connsiteY120" fmla="*/ 100587 h 1954787"/>
              <a:gd name="connsiteX121" fmla="*/ 1518920 w 4876800"/>
              <a:gd name="connsiteY121" fmla="*/ 90427 h 1954787"/>
              <a:gd name="connsiteX122" fmla="*/ 1427480 w 4876800"/>
              <a:gd name="connsiteY122" fmla="*/ 85347 h 1954787"/>
              <a:gd name="connsiteX123" fmla="*/ 1412240 w 4876800"/>
              <a:gd name="connsiteY123" fmla="*/ 9147 h 1954787"/>
              <a:gd name="connsiteX124" fmla="*/ 1214120 w 4876800"/>
              <a:gd name="connsiteY124" fmla="*/ 4067 h 1954787"/>
              <a:gd name="connsiteX125" fmla="*/ 1021080 w 4876800"/>
              <a:gd name="connsiteY125" fmla="*/ 4067 h 1954787"/>
              <a:gd name="connsiteX126" fmla="*/ 1000760 w 4876800"/>
              <a:gd name="connsiteY126" fmla="*/ 49787 h 1954787"/>
              <a:gd name="connsiteX127" fmla="*/ 965200 w 4876800"/>
              <a:gd name="connsiteY127" fmla="*/ 39627 h 1954787"/>
              <a:gd name="connsiteX128" fmla="*/ 904240 w 4876800"/>
              <a:gd name="connsiteY128" fmla="*/ 34547 h 1954787"/>
              <a:gd name="connsiteX129" fmla="*/ 807720 w 4876800"/>
              <a:gd name="connsiteY129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926840 w 4876800"/>
              <a:gd name="connsiteY79" fmla="*/ 1248667 h 1954787"/>
              <a:gd name="connsiteX80" fmla="*/ 4008120 w 4876800"/>
              <a:gd name="connsiteY80" fmla="*/ 1228347 h 1954787"/>
              <a:gd name="connsiteX81" fmla="*/ 4104640 w 4876800"/>
              <a:gd name="connsiteY81" fmla="*/ 1223267 h 1954787"/>
              <a:gd name="connsiteX82" fmla="*/ 4160520 w 4876800"/>
              <a:gd name="connsiteY82" fmla="*/ 1213107 h 1954787"/>
              <a:gd name="connsiteX83" fmla="*/ 4130040 w 4876800"/>
              <a:gd name="connsiteY83" fmla="*/ 1218187 h 1954787"/>
              <a:gd name="connsiteX84" fmla="*/ 4160520 w 4876800"/>
              <a:gd name="connsiteY84" fmla="*/ 1091187 h 1954787"/>
              <a:gd name="connsiteX85" fmla="*/ 4155440 w 4876800"/>
              <a:gd name="connsiteY85" fmla="*/ 1070867 h 1954787"/>
              <a:gd name="connsiteX86" fmla="*/ 4165600 w 4876800"/>
              <a:gd name="connsiteY86" fmla="*/ 832107 h 1954787"/>
              <a:gd name="connsiteX87" fmla="*/ 4175760 w 4876800"/>
              <a:gd name="connsiteY87" fmla="*/ 801627 h 1954787"/>
              <a:gd name="connsiteX88" fmla="*/ 4180840 w 4876800"/>
              <a:gd name="connsiteY88" fmla="*/ 781307 h 1954787"/>
              <a:gd name="connsiteX89" fmla="*/ 4191000 w 4876800"/>
              <a:gd name="connsiteY89" fmla="*/ 766067 h 1954787"/>
              <a:gd name="connsiteX90" fmla="*/ 4216400 w 4876800"/>
              <a:gd name="connsiteY90" fmla="*/ 720347 h 1954787"/>
              <a:gd name="connsiteX91" fmla="*/ 4282440 w 4876800"/>
              <a:gd name="connsiteY91" fmla="*/ 674627 h 1954787"/>
              <a:gd name="connsiteX92" fmla="*/ 4323080 w 4876800"/>
              <a:gd name="connsiteY92" fmla="*/ 649227 h 1954787"/>
              <a:gd name="connsiteX93" fmla="*/ 4363720 w 4876800"/>
              <a:gd name="connsiteY93" fmla="*/ 633987 h 1954787"/>
              <a:gd name="connsiteX94" fmla="*/ 4551680 w 4876800"/>
              <a:gd name="connsiteY94" fmla="*/ 674627 h 1954787"/>
              <a:gd name="connsiteX95" fmla="*/ 4572000 w 4876800"/>
              <a:gd name="connsiteY95" fmla="*/ 552707 h 1954787"/>
              <a:gd name="connsiteX96" fmla="*/ 4607560 w 4876800"/>
              <a:gd name="connsiteY96" fmla="*/ 547627 h 1954787"/>
              <a:gd name="connsiteX97" fmla="*/ 4765040 w 4876800"/>
              <a:gd name="connsiteY97" fmla="*/ 542547 h 1954787"/>
              <a:gd name="connsiteX98" fmla="*/ 4815840 w 4876800"/>
              <a:gd name="connsiteY98" fmla="*/ 537467 h 1954787"/>
              <a:gd name="connsiteX99" fmla="*/ 4861560 w 4876800"/>
              <a:gd name="connsiteY99" fmla="*/ 522227 h 1954787"/>
              <a:gd name="connsiteX100" fmla="*/ 4876800 w 4876800"/>
              <a:gd name="connsiteY100" fmla="*/ 486667 h 1954787"/>
              <a:gd name="connsiteX101" fmla="*/ 4866640 w 4876800"/>
              <a:gd name="connsiteY101" fmla="*/ 395227 h 1954787"/>
              <a:gd name="connsiteX102" fmla="*/ 4831080 w 4876800"/>
              <a:gd name="connsiteY102" fmla="*/ 359667 h 1954787"/>
              <a:gd name="connsiteX103" fmla="*/ 4734560 w 4876800"/>
              <a:gd name="connsiteY103" fmla="*/ 283467 h 1954787"/>
              <a:gd name="connsiteX104" fmla="*/ 4678680 w 4876800"/>
              <a:gd name="connsiteY104" fmla="*/ 242827 h 1954787"/>
              <a:gd name="connsiteX105" fmla="*/ 4627880 w 4876800"/>
              <a:gd name="connsiteY105" fmla="*/ 217427 h 1954787"/>
              <a:gd name="connsiteX106" fmla="*/ 4572000 w 4876800"/>
              <a:gd name="connsiteY106" fmla="*/ 207267 h 1954787"/>
              <a:gd name="connsiteX107" fmla="*/ 4419600 w 4876800"/>
              <a:gd name="connsiteY107" fmla="*/ 197107 h 1954787"/>
              <a:gd name="connsiteX108" fmla="*/ 4165600 w 4876800"/>
              <a:gd name="connsiteY108" fmla="*/ 186947 h 1954787"/>
              <a:gd name="connsiteX109" fmla="*/ 3992880 w 4876800"/>
              <a:gd name="connsiteY109" fmla="*/ 176787 h 1954787"/>
              <a:gd name="connsiteX110" fmla="*/ 3891280 w 4876800"/>
              <a:gd name="connsiteY110" fmla="*/ 166627 h 1954787"/>
              <a:gd name="connsiteX111" fmla="*/ 3764280 w 4876800"/>
              <a:gd name="connsiteY111" fmla="*/ 156467 h 1954787"/>
              <a:gd name="connsiteX112" fmla="*/ 3479800 w 4876800"/>
              <a:gd name="connsiteY112" fmla="*/ 151387 h 1954787"/>
              <a:gd name="connsiteX113" fmla="*/ 3383280 w 4876800"/>
              <a:gd name="connsiteY113" fmla="*/ 70107 h 1954787"/>
              <a:gd name="connsiteX114" fmla="*/ 3042920 w 4876800"/>
              <a:gd name="connsiteY114" fmla="*/ 34547 h 1954787"/>
              <a:gd name="connsiteX115" fmla="*/ 2890520 w 4876800"/>
              <a:gd name="connsiteY115" fmla="*/ 34547 h 1954787"/>
              <a:gd name="connsiteX116" fmla="*/ 2839720 w 4876800"/>
              <a:gd name="connsiteY116" fmla="*/ 120907 h 1954787"/>
              <a:gd name="connsiteX117" fmla="*/ 2727960 w 4876800"/>
              <a:gd name="connsiteY117" fmla="*/ 115827 h 1954787"/>
              <a:gd name="connsiteX118" fmla="*/ 2585720 w 4876800"/>
              <a:gd name="connsiteY118" fmla="*/ 105667 h 1954787"/>
              <a:gd name="connsiteX119" fmla="*/ 1686560 w 4876800"/>
              <a:gd name="connsiteY119" fmla="*/ 100587 h 1954787"/>
              <a:gd name="connsiteX120" fmla="*/ 1518920 w 4876800"/>
              <a:gd name="connsiteY120" fmla="*/ 90427 h 1954787"/>
              <a:gd name="connsiteX121" fmla="*/ 1427480 w 4876800"/>
              <a:gd name="connsiteY121" fmla="*/ 85347 h 1954787"/>
              <a:gd name="connsiteX122" fmla="*/ 1412240 w 4876800"/>
              <a:gd name="connsiteY122" fmla="*/ 9147 h 1954787"/>
              <a:gd name="connsiteX123" fmla="*/ 1214120 w 4876800"/>
              <a:gd name="connsiteY123" fmla="*/ 4067 h 1954787"/>
              <a:gd name="connsiteX124" fmla="*/ 1021080 w 4876800"/>
              <a:gd name="connsiteY124" fmla="*/ 4067 h 1954787"/>
              <a:gd name="connsiteX125" fmla="*/ 1000760 w 4876800"/>
              <a:gd name="connsiteY125" fmla="*/ 49787 h 1954787"/>
              <a:gd name="connsiteX126" fmla="*/ 965200 w 4876800"/>
              <a:gd name="connsiteY126" fmla="*/ 39627 h 1954787"/>
              <a:gd name="connsiteX127" fmla="*/ 904240 w 4876800"/>
              <a:gd name="connsiteY127" fmla="*/ 34547 h 1954787"/>
              <a:gd name="connsiteX128" fmla="*/ 807720 w 4876800"/>
              <a:gd name="connsiteY128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926840 w 4876800"/>
              <a:gd name="connsiteY79" fmla="*/ 1248667 h 1954787"/>
              <a:gd name="connsiteX80" fmla="*/ 4008120 w 4876800"/>
              <a:gd name="connsiteY80" fmla="*/ 1228347 h 1954787"/>
              <a:gd name="connsiteX81" fmla="*/ 4104640 w 4876800"/>
              <a:gd name="connsiteY81" fmla="*/ 1223267 h 1954787"/>
              <a:gd name="connsiteX82" fmla="*/ 4160520 w 4876800"/>
              <a:gd name="connsiteY82" fmla="*/ 1213107 h 1954787"/>
              <a:gd name="connsiteX83" fmla="*/ 4130040 w 4876800"/>
              <a:gd name="connsiteY83" fmla="*/ 1218187 h 1954787"/>
              <a:gd name="connsiteX84" fmla="*/ 4160520 w 4876800"/>
              <a:gd name="connsiteY84" fmla="*/ 1091187 h 1954787"/>
              <a:gd name="connsiteX85" fmla="*/ 4155440 w 4876800"/>
              <a:gd name="connsiteY85" fmla="*/ 1070867 h 1954787"/>
              <a:gd name="connsiteX86" fmla="*/ 4165600 w 4876800"/>
              <a:gd name="connsiteY86" fmla="*/ 832107 h 1954787"/>
              <a:gd name="connsiteX87" fmla="*/ 4175760 w 4876800"/>
              <a:gd name="connsiteY87" fmla="*/ 801627 h 1954787"/>
              <a:gd name="connsiteX88" fmla="*/ 4180840 w 4876800"/>
              <a:gd name="connsiteY88" fmla="*/ 781307 h 1954787"/>
              <a:gd name="connsiteX89" fmla="*/ 4191000 w 4876800"/>
              <a:gd name="connsiteY89" fmla="*/ 766067 h 1954787"/>
              <a:gd name="connsiteX90" fmla="*/ 4216400 w 4876800"/>
              <a:gd name="connsiteY90" fmla="*/ 720347 h 1954787"/>
              <a:gd name="connsiteX91" fmla="*/ 4282440 w 4876800"/>
              <a:gd name="connsiteY91" fmla="*/ 674627 h 1954787"/>
              <a:gd name="connsiteX92" fmla="*/ 4323080 w 4876800"/>
              <a:gd name="connsiteY92" fmla="*/ 649227 h 1954787"/>
              <a:gd name="connsiteX93" fmla="*/ 4551680 w 4876800"/>
              <a:gd name="connsiteY93" fmla="*/ 674627 h 1954787"/>
              <a:gd name="connsiteX94" fmla="*/ 4572000 w 4876800"/>
              <a:gd name="connsiteY94" fmla="*/ 552707 h 1954787"/>
              <a:gd name="connsiteX95" fmla="*/ 4607560 w 4876800"/>
              <a:gd name="connsiteY95" fmla="*/ 547627 h 1954787"/>
              <a:gd name="connsiteX96" fmla="*/ 4765040 w 4876800"/>
              <a:gd name="connsiteY96" fmla="*/ 542547 h 1954787"/>
              <a:gd name="connsiteX97" fmla="*/ 4815840 w 4876800"/>
              <a:gd name="connsiteY97" fmla="*/ 537467 h 1954787"/>
              <a:gd name="connsiteX98" fmla="*/ 4861560 w 4876800"/>
              <a:gd name="connsiteY98" fmla="*/ 522227 h 1954787"/>
              <a:gd name="connsiteX99" fmla="*/ 4876800 w 4876800"/>
              <a:gd name="connsiteY99" fmla="*/ 486667 h 1954787"/>
              <a:gd name="connsiteX100" fmla="*/ 4866640 w 4876800"/>
              <a:gd name="connsiteY100" fmla="*/ 395227 h 1954787"/>
              <a:gd name="connsiteX101" fmla="*/ 4831080 w 4876800"/>
              <a:gd name="connsiteY101" fmla="*/ 359667 h 1954787"/>
              <a:gd name="connsiteX102" fmla="*/ 4734560 w 4876800"/>
              <a:gd name="connsiteY102" fmla="*/ 283467 h 1954787"/>
              <a:gd name="connsiteX103" fmla="*/ 4678680 w 4876800"/>
              <a:gd name="connsiteY103" fmla="*/ 242827 h 1954787"/>
              <a:gd name="connsiteX104" fmla="*/ 4627880 w 4876800"/>
              <a:gd name="connsiteY104" fmla="*/ 217427 h 1954787"/>
              <a:gd name="connsiteX105" fmla="*/ 4572000 w 4876800"/>
              <a:gd name="connsiteY105" fmla="*/ 207267 h 1954787"/>
              <a:gd name="connsiteX106" fmla="*/ 4419600 w 4876800"/>
              <a:gd name="connsiteY106" fmla="*/ 197107 h 1954787"/>
              <a:gd name="connsiteX107" fmla="*/ 4165600 w 4876800"/>
              <a:gd name="connsiteY107" fmla="*/ 186947 h 1954787"/>
              <a:gd name="connsiteX108" fmla="*/ 3992880 w 4876800"/>
              <a:gd name="connsiteY108" fmla="*/ 176787 h 1954787"/>
              <a:gd name="connsiteX109" fmla="*/ 3891280 w 4876800"/>
              <a:gd name="connsiteY109" fmla="*/ 166627 h 1954787"/>
              <a:gd name="connsiteX110" fmla="*/ 3764280 w 4876800"/>
              <a:gd name="connsiteY110" fmla="*/ 156467 h 1954787"/>
              <a:gd name="connsiteX111" fmla="*/ 3479800 w 4876800"/>
              <a:gd name="connsiteY111" fmla="*/ 151387 h 1954787"/>
              <a:gd name="connsiteX112" fmla="*/ 3383280 w 4876800"/>
              <a:gd name="connsiteY112" fmla="*/ 70107 h 1954787"/>
              <a:gd name="connsiteX113" fmla="*/ 3042920 w 4876800"/>
              <a:gd name="connsiteY113" fmla="*/ 34547 h 1954787"/>
              <a:gd name="connsiteX114" fmla="*/ 2890520 w 4876800"/>
              <a:gd name="connsiteY114" fmla="*/ 34547 h 1954787"/>
              <a:gd name="connsiteX115" fmla="*/ 2839720 w 4876800"/>
              <a:gd name="connsiteY115" fmla="*/ 120907 h 1954787"/>
              <a:gd name="connsiteX116" fmla="*/ 2727960 w 4876800"/>
              <a:gd name="connsiteY116" fmla="*/ 115827 h 1954787"/>
              <a:gd name="connsiteX117" fmla="*/ 2585720 w 4876800"/>
              <a:gd name="connsiteY117" fmla="*/ 105667 h 1954787"/>
              <a:gd name="connsiteX118" fmla="*/ 1686560 w 4876800"/>
              <a:gd name="connsiteY118" fmla="*/ 100587 h 1954787"/>
              <a:gd name="connsiteX119" fmla="*/ 1518920 w 4876800"/>
              <a:gd name="connsiteY119" fmla="*/ 90427 h 1954787"/>
              <a:gd name="connsiteX120" fmla="*/ 1427480 w 4876800"/>
              <a:gd name="connsiteY120" fmla="*/ 85347 h 1954787"/>
              <a:gd name="connsiteX121" fmla="*/ 1412240 w 4876800"/>
              <a:gd name="connsiteY121" fmla="*/ 9147 h 1954787"/>
              <a:gd name="connsiteX122" fmla="*/ 1214120 w 4876800"/>
              <a:gd name="connsiteY122" fmla="*/ 4067 h 1954787"/>
              <a:gd name="connsiteX123" fmla="*/ 1021080 w 4876800"/>
              <a:gd name="connsiteY123" fmla="*/ 4067 h 1954787"/>
              <a:gd name="connsiteX124" fmla="*/ 1000760 w 4876800"/>
              <a:gd name="connsiteY124" fmla="*/ 49787 h 1954787"/>
              <a:gd name="connsiteX125" fmla="*/ 965200 w 4876800"/>
              <a:gd name="connsiteY125" fmla="*/ 39627 h 1954787"/>
              <a:gd name="connsiteX126" fmla="*/ 904240 w 4876800"/>
              <a:gd name="connsiteY126" fmla="*/ 34547 h 1954787"/>
              <a:gd name="connsiteX127" fmla="*/ 807720 w 4876800"/>
              <a:gd name="connsiteY127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926840 w 4876800"/>
              <a:gd name="connsiteY79" fmla="*/ 1248667 h 1954787"/>
              <a:gd name="connsiteX80" fmla="*/ 4008120 w 4876800"/>
              <a:gd name="connsiteY80" fmla="*/ 1228347 h 1954787"/>
              <a:gd name="connsiteX81" fmla="*/ 4104640 w 4876800"/>
              <a:gd name="connsiteY81" fmla="*/ 1223267 h 1954787"/>
              <a:gd name="connsiteX82" fmla="*/ 4160520 w 4876800"/>
              <a:gd name="connsiteY82" fmla="*/ 1213107 h 1954787"/>
              <a:gd name="connsiteX83" fmla="*/ 4130040 w 4876800"/>
              <a:gd name="connsiteY83" fmla="*/ 1218187 h 1954787"/>
              <a:gd name="connsiteX84" fmla="*/ 4160520 w 4876800"/>
              <a:gd name="connsiteY84" fmla="*/ 1091187 h 1954787"/>
              <a:gd name="connsiteX85" fmla="*/ 4155440 w 4876800"/>
              <a:gd name="connsiteY85" fmla="*/ 1070867 h 1954787"/>
              <a:gd name="connsiteX86" fmla="*/ 4165600 w 4876800"/>
              <a:gd name="connsiteY86" fmla="*/ 832107 h 1954787"/>
              <a:gd name="connsiteX87" fmla="*/ 4175760 w 4876800"/>
              <a:gd name="connsiteY87" fmla="*/ 801627 h 1954787"/>
              <a:gd name="connsiteX88" fmla="*/ 4180840 w 4876800"/>
              <a:gd name="connsiteY88" fmla="*/ 781307 h 1954787"/>
              <a:gd name="connsiteX89" fmla="*/ 4191000 w 4876800"/>
              <a:gd name="connsiteY89" fmla="*/ 766067 h 1954787"/>
              <a:gd name="connsiteX90" fmla="*/ 4216400 w 4876800"/>
              <a:gd name="connsiteY90" fmla="*/ 720347 h 1954787"/>
              <a:gd name="connsiteX91" fmla="*/ 4282440 w 4876800"/>
              <a:gd name="connsiteY91" fmla="*/ 674627 h 1954787"/>
              <a:gd name="connsiteX92" fmla="*/ 4323080 w 4876800"/>
              <a:gd name="connsiteY92" fmla="*/ 649227 h 1954787"/>
              <a:gd name="connsiteX93" fmla="*/ 4551680 w 4876800"/>
              <a:gd name="connsiteY93" fmla="*/ 674627 h 1954787"/>
              <a:gd name="connsiteX94" fmla="*/ 4607560 w 4876800"/>
              <a:gd name="connsiteY94" fmla="*/ 547627 h 1954787"/>
              <a:gd name="connsiteX95" fmla="*/ 4765040 w 4876800"/>
              <a:gd name="connsiteY95" fmla="*/ 542547 h 1954787"/>
              <a:gd name="connsiteX96" fmla="*/ 4815840 w 4876800"/>
              <a:gd name="connsiteY96" fmla="*/ 537467 h 1954787"/>
              <a:gd name="connsiteX97" fmla="*/ 4861560 w 4876800"/>
              <a:gd name="connsiteY97" fmla="*/ 522227 h 1954787"/>
              <a:gd name="connsiteX98" fmla="*/ 4876800 w 4876800"/>
              <a:gd name="connsiteY98" fmla="*/ 486667 h 1954787"/>
              <a:gd name="connsiteX99" fmla="*/ 4866640 w 4876800"/>
              <a:gd name="connsiteY99" fmla="*/ 395227 h 1954787"/>
              <a:gd name="connsiteX100" fmla="*/ 4831080 w 4876800"/>
              <a:gd name="connsiteY100" fmla="*/ 359667 h 1954787"/>
              <a:gd name="connsiteX101" fmla="*/ 4734560 w 4876800"/>
              <a:gd name="connsiteY101" fmla="*/ 283467 h 1954787"/>
              <a:gd name="connsiteX102" fmla="*/ 4678680 w 4876800"/>
              <a:gd name="connsiteY102" fmla="*/ 242827 h 1954787"/>
              <a:gd name="connsiteX103" fmla="*/ 4627880 w 4876800"/>
              <a:gd name="connsiteY103" fmla="*/ 217427 h 1954787"/>
              <a:gd name="connsiteX104" fmla="*/ 4572000 w 4876800"/>
              <a:gd name="connsiteY104" fmla="*/ 207267 h 1954787"/>
              <a:gd name="connsiteX105" fmla="*/ 4419600 w 4876800"/>
              <a:gd name="connsiteY105" fmla="*/ 197107 h 1954787"/>
              <a:gd name="connsiteX106" fmla="*/ 4165600 w 4876800"/>
              <a:gd name="connsiteY106" fmla="*/ 186947 h 1954787"/>
              <a:gd name="connsiteX107" fmla="*/ 3992880 w 4876800"/>
              <a:gd name="connsiteY107" fmla="*/ 176787 h 1954787"/>
              <a:gd name="connsiteX108" fmla="*/ 3891280 w 4876800"/>
              <a:gd name="connsiteY108" fmla="*/ 166627 h 1954787"/>
              <a:gd name="connsiteX109" fmla="*/ 3764280 w 4876800"/>
              <a:gd name="connsiteY109" fmla="*/ 156467 h 1954787"/>
              <a:gd name="connsiteX110" fmla="*/ 3479800 w 4876800"/>
              <a:gd name="connsiteY110" fmla="*/ 151387 h 1954787"/>
              <a:gd name="connsiteX111" fmla="*/ 3383280 w 4876800"/>
              <a:gd name="connsiteY111" fmla="*/ 70107 h 1954787"/>
              <a:gd name="connsiteX112" fmla="*/ 3042920 w 4876800"/>
              <a:gd name="connsiteY112" fmla="*/ 34547 h 1954787"/>
              <a:gd name="connsiteX113" fmla="*/ 2890520 w 4876800"/>
              <a:gd name="connsiteY113" fmla="*/ 34547 h 1954787"/>
              <a:gd name="connsiteX114" fmla="*/ 2839720 w 4876800"/>
              <a:gd name="connsiteY114" fmla="*/ 120907 h 1954787"/>
              <a:gd name="connsiteX115" fmla="*/ 2727960 w 4876800"/>
              <a:gd name="connsiteY115" fmla="*/ 115827 h 1954787"/>
              <a:gd name="connsiteX116" fmla="*/ 2585720 w 4876800"/>
              <a:gd name="connsiteY116" fmla="*/ 105667 h 1954787"/>
              <a:gd name="connsiteX117" fmla="*/ 1686560 w 4876800"/>
              <a:gd name="connsiteY117" fmla="*/ 100587 h 1954787"/>
              <a:gd name="connsiteX118" fmla="*/ 1518920 w 4876800"/>
              <a:gd name="connsiteY118" fmla="*/ 90427 h 1954787"/>
              <a:gd name="connsiteX119" fmla="*/ 1427480 w 4876800"/>
              <a:gd name="connsiteY119" fmla="*/ 85347 h 1954787"/>
              <a:gd name="connsiteX120" fmla="*/ 1412240 w 4876800"/>
              <a:gd name="connsiteY120" fmla="*/ 9147 h 1954787"/>
              <a:gd name="connsiteX121" fmla="*/ 1214120 w 4876800"/>
              <a:gd name="connsiteY121" fmla="*/ 4067 h 1954787"/>
              <a:gd name="connsiteX122" fmla="*/ 1021080 w 4876800"/>
              <a:gd name="connsiteY122" fmla="*/ 4067 h 1954787"/>
              <a:gd name="connsiteX123" fmla="*/ 1000760 w 4876800"/>
              <a:gd name="connsiteY123" fmla="*/ 49787 h 1954787"/>
              <a:gd name="connsiteX124" fmla="*/ 965200 w 4876800"/>
              <a:gd name="connsiteY124" fmla="*/ 39627 h 1954787"/>
              <a:gd name="connsiteX125" fmla="*/ 904240 w 4876800"/>
              <a:gd name="connsiteY125" fmla="*/ 34547 h 1954787"/>
              <a:gd name="connsiteX126" fmla="*/ 807720 w 4876800"/>
              <a:gd name="connsiteY126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926840 w 4876800"/>
              <a:gd name="connsiteY79" fmla="*/ 1248667 h 1954787"/>
              <a:gd name="connsiteX80" fmla="*/ 4008120 w 4876800"/>
              <a:gd name="connsiteY80" fmla="*/ 1228347 h 1954787"/>
              <a:gd name="connsiteX81" fmla="*/ 4104640 w 4876800"/>
              <a:gd name="connsiteY81" fmla="*/ 1223267 h 1954787"/>
              <a:gd name="connsiteX82" fmla="*/ 4160520 w 4876800"/>
              <a:gd name="connsiteY82" fmla="*/ 1213107 h 1954787"/>
              <a:gd name="connsiteX83" fmla="*/ 4130040 w 4876800"/>
              <a:gd name="connsiteY83" fmla="*/ 1218187 h 1954787"/>
              <a:gd name="connsiteX84" fmla="*/ 4160520 w 4876800"/>
              <a:gd name="connsiteY84" fmla="*/ 1091187 h 1954787"/>
              <a:gd name="connsiteX85" fmla="*/ 4155440 w 4876800"/>
              <a:gd name="connsiteY85" fmla="*/ 1070867 h 1954787"/>
              <a:gd name="connsiteX86" fmla="*/ 4165600 w 4876800"/>
              <a:gd name="connsiteY86" fmla="*/ 832107 h 1954787"/>
              <a:gd name="connsiteX87" fmla="*/ 4175760 w 4876800"/>
              <a:gd name="connsiteY87" fmla="*/ 801627 h 1954787"/>
              <a:gd name="connsiteX88" fmla="*/ 4180840 w 4876800"/>
              <a:gd name="connsiteY88" fmla="*/ 781307 h 1954787"/>
              <a:gd name="connsiteX89" fmla="*/ 4191000 w 4876800"/>
              <a:gd name="connsiteY89" fmla="*/ 766067 h 1954787"/>
              <a:gd name="connsiteX90" fmla="*/ 4216400 w 4876800"/>
              <a:gd name="connsiteY90" fmla="*/ 720347 h 1954787"/>
              <a:gd name="connsiteX91" fmla="*/ 4282440 w 4876800"/>
              <a:gd name="connsiteY91" fmla="*/ 674627 h 1954787"/>
              <a:gd name="connsiteX92" fmla="*/ 4323080 w 4876800"/>
              <a:gd name="connsiteY92" fmla="*/ 649227 h 1954787"/>
              <a:gd name="connsiteX93" fmla="*/ 4551680 w 4876800"/>
              <a:gd name="connsiteY93" fmla="*/ 674627 h 1954787"/>
              <a:gd name="connsiteX94" fmla="*/ 4765040 w 4876800"/>
              <a:gd name="connsiteY94" fmla="*/ 542547 h 1954787"/>
              <a:gd name="connsiteX95" fmla="*/ 4815840 w 4876800"/>
              <a:gd name="connsiteY95" fmla="*/ 537467 h 1954787"/>
              <a:gd name="connsiteX96" fmla="*/ 4861560 w 4876800"/>
              <a:gd name="connsiteY96" fmla="*/ 522227 h 1954787"/>
              <a:gd name="connsiteX97" fmla="*/ 4876800 w 4876800"/>
              <a:gd name="connsiteY97" fmla="*/ 486667 h 1954787"/>
              <a:gd name="connsiteX98" fmla="*/ 4866640 w 4876800"/>
              <a:gd name="connsiteY98" fmla="*/ 395227 h 1954787"/>
              <a:gd name="connsiteX99" fmla="*/ 4831080 w 4876800"/>
              <a:gd name="connsiteY99" fmla="*/ 359667 h 1954787"/>
              <a:gd name="connsiteX100" fmla="*/ 4734560 w 4876800"/>
              <a:gd name="connsiteY100" fmla="*/ 283467 h 1954787"/>
              <a:gd name="connsiteX101" fmla="*/ 4678680 w 4876800"/>
              <a:gd name="connsiteY101" fmla="*/ 242827 h 1954787"/>
              <a:gd name="connsiteX102" fmla="*/ 4627880 w 4876800"/>
              <a:gd name="connsiteY102" fmla="*/ 217427 h 1954787"/>
              <a:gd name="connsiteX103" fmla="*/ 4572000 w 4876800"/>
              <a:gd name="connsiteY103" fmla="*/ 207267 h 1954787"/>
              <a:gd name="connsiteX104" fmla="*/ 4419600 w 4876800"/>
              <a:gd name="connsiteY104" fmla="*/ 197107 h 1954787"/>
              <a:gd name="connsiteX105" fmla="*/ 4165600 w 4876800"/>
              <a:gd name="connsiteY105" fmla="*/ 186947 h 1954787"/>
              <a:gd name="connsiteX106" fmla="*/ 3992880 w 4876800"/>
              <a:gd name="connsiteY106" fmla="*/ 176787 h 1954787"/>
              <a:gd name="connsiteX107" fmla="*/ 3891280 w 4876800"/>
              <a:gd name="connsiteY107" fmla="*/ 166627 h 1954787"/>
              <a:gd name="connsiteX108" fmla="*/ 3764280 w 4876800"/>
              <a:gd name="connsiteY108" fmla="*/ 156467 h 1954787"/>
              <a:gd name="connsiteX109" fmla="*/ 3479800 w 4876800"/>
              <a:gd name="connsiteY109" fmla="*/ 151387 h 1954787"/>
              <a:gd name="connsiteX110" fmla="*/ 3383280 w 4876800"/>
              <a:gd name="connsiteY110" fmla="*/ 70107 h 1954787"/>
              <a:gd name="connsiteX111" fmla="*/ 3042920 w 4876800"/>
              <a:gd name="connsiteY111" fmla="*/ 34547 h 1954787"/>
              <a:gd name="connsiteX112" fmla="*/ 2890520 w 4876800"/>
              <a:gd name="connsiteY112" fmla="*/ 34547 h 1954787"/>
              <a:gd name="connsiteX113" fmla="*/ 2839720 w 4876800"/>
              <a:gd name="connsiteY113" fmla="*/ 120907 h 1954787"/>
              <a:gd name="connsiteX114" fmla="*/ 2727960 w 4876800"/>
              <a:gd name="connsiteY114" fmla="*/ 115827 h 1954787"/>
              <a:gd name="connsiteX115" fmla="*/ 2585720 w 4876800"/>
              <a:gd name="connsiteY115" fmla="*/ 105667 h 1954787"/>
              <a:gd name="connsiteX116" fmla="*/ 1686560 w 4876800"/>
              <a:gd name="connsiteY116" fmla="*/ 100587 h 1954787"/>
              <a:gd name="connsiteX117" fmla="*/ 1518920 w 4876800"/>
              <a:gd name="connsiteY117" fmla="*/ 90427 h 1954787"/>
              <a:gd name="connsiteX118" fmla="*/ 1427480 w 4876800"/>
              <a:gd name="connsiteY118" fmla="*/ 85347 h 1954787"/>
              <a:gd name="connsiteX119" fmla="*/ 1412240 w 4876800"/>
              <a:gd name="connsiteY119" fmla="*/ 9147 h 1954787"/>
              <a:gd name="connsiteX120" fmla="*/ 1214120 w 4876800"/>
              <a:gd name="connsiteY120" fmla="*/ 4067 h 1954787"/>
              <a:gd name="connsiteX121" fmla="*/ 1021080 w 4876800"/>
              <a:gd name="connsiteY121" fmla="*/ 4067 h 1954787"/>
              <a:gd name="connsiteX122" fmla="*/ 1000760 w 4876800"/>
              <a:gd name="connsiteY122" fmla="*/ 49787 h 1954787"/>
              <a:gd name="connsiteX123" fmla="*/ 965200 w 4876800"/>
              <a:gd name="connsiteY123" fmla="*/ 39627 h 1954787"/>
              <a:gd name="connsiteX124" fmla="*/ 904240 w 4876800"/>
              <a:gd name="connsiteY124" fmla="*/ 34547 h 1954787"/>
              <a:gd name="connsiteX125" fmla="*/ 807720 w 4876800"/>
              <a:gd name="connsiteY125" fmla="*/ 24387 h 195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4876800" h="1954787">
                <a:moveTo>
                  <a:pt x="807720" y="24387"/>
                </a:moveTo>
                <a:lnTo>
                  <a:pt x="807720" y="24387"/>
                </a:lnTo>
                <a:cubicBezTo>
                  <a:pt x="778933" y="27774"/>
                  <a:pt x="750233" y="31999"/>
                  <a:pt x="721360" y="34547"/>
                </a:cubicBezTo>
                <a:cubicBezTo>
                  <a:pt x="692635" y="37082"/>
                  <a:pt x="663763" y="37572"/>
                  <a:pt x="635000" y="39627"/>
                </a:cubicBezTo>
                <a:cubicBezTo>
                  <a:pt x="616344" y="40960"/>
                  <a:pt x="597747" y="43014"/>
                  <a:pt x="579120" y="44707"/>
                </a:cubicBezTo>
                <a:cubicBezTo>
                  <a:pt x="562187" y="49787"/>
                  <a:pt x="545006" y="54107"/>
                  <a:pt x="528320" y="59947"/>
                </a:cubicBezTo>
                <a:cubicBezTo>
                  <a:pt x="492110" y="72621"/>
                  <a:pt x="490073" y="73990"/>
                  <a:pt x="467360" y="85347"/>
                </a:cubicBezTo>
                <a:lnTo>
                  <a:pt x="116840" y="771147"/>
                </a:lnTo>
                <a:cubicBezTo>
                  <a:pt x="103854" y="797119"/>
                  <a:pt x="81623" y="839658"/>
                  <a:pt x="71120" y="867667"/>
                </a:cubicBezTo>
                <a:cubicBezTo>
                  <a:pt x="66791" y="879210"/>
                  <a:pt x="65538" y="891781"/>
                  <a:pt x="60960" y="903227"/>
                </a:cubicBezTo>
                <a:cubicBezTo>
                  <a:pt x="55335" y="917289"/>
                  <a:pt x="47045" y="930142"/>
                  <a:pt x="40640" y="943867"/>
                </a:cubicBezTo>
                <a:cubicBezTo>
                  <a:pt x="30842" y="964863"/>
                  <a:pt x="26220" y="980532"/>
                  <a:pt x="15240" y="999747"/>
                </a:cubicBezTo>
                <a:cubicBezTo>
                  <a:pt x="12211" y="1005048"/>
                  <a:pt x="8467" y="1009907"/>
                  <a:pt x="5080" y="1014987"/>
                </a:cubicBezTo>
                <a:cubicBezTo>
                  <a:pt x="3387" y="1021760"/>
                  <a:pt x="0" y="1028325"/>
                  <a:pt x="0" y="1035307"/>
                </a:cubicBezTo>
                <a:cubicBezTo>
                  <a:pt x="0" y="1043113"/>
                  <a:pt x="14649" y="1084136"/>
                  <a:pt x="15240" y="1086107"/>
                </a:cubicBezTo>
                <a:cubicBezTo>
                  <a:pt x="20266" y="1102861"/>
                  <a:pt x="20686" y="1116156"/>
                  <a:pt x="30480" y="1131827"/>
                </a:cubicBezTo>
                <a:cubicBezTo>
                  <a:pt x="34288" y="1137919"/>
                  <a:pt x="40640" y="1141987"/>
                  <a:pt x="45720" y="1147067"/>
                </a:cubicBezTo>
                <a:cubicBezTo>
                  <a:pt x="49107" y="1158920"/>
                  <a:pt x="52338" y="1170819"/>
                  <a:pt x="55880" y="1182627"/>
                </a:cubicBezTo>
                <a:cubicBezTo>
                  <a:pt x="57419" y="1187756"/>
                  <a:pt x="58565" y="1193078"/>
                  <a:pt x="60960" y="1197867"/>
                </a:cubicBezTo>
                <a:cubicBezTo>
                  <a:pt x="63690" y="1203328"/>
                  <a:pt x="67733" y="1208027"/>
                  <a:pt x="71120" y="1213107"/>
                </a:cubicBezTo>
                <a:cubicBezTo>
                  <a:pt x="74507" y="1226654"/>
                  <a:pt x="69306" y="1246563"/>
                  <a:pt x="81280" y="1253747"/>
                </a:cubicBezTo>
                <a:cubicBezTo>
                  <a:pt x="89747" y="1258827"/>
                  <a:pt x="97849" y="1264571"/>
                  <a:pt x="106680" y="1268987"/>
                </a:cubicBezTo>
                <a:cubicBezTo>
                  <a:pt x="111469" y="1271382"/>
                  <a:pt x="117131" y="1271672"/>
                  <a:pt x="121920" y="1274067"/>
                </a:cubicBezTo>
                <a:cubicBezTo>
                  <a:pt x="127381" y="1276797"/>
                  <a:pt x="131422" y="1282141"/>
                  <a:pt x="137160" y="1284227"/>
                </a:cubicBezTo>
                <a:cubicBezTo>
                  <a:pt x="150283" y="1288999"/>
                  <a:pt x="165311" y="1288142"/>
                  <a:pt x="177800" y="1294387"/>
                </a:cubicBezTo>
                <a:cubicBezTo>
                  <a:pt x="184573" y="1297774"/>
                  <a:pt x="190694" y="1303062"/>
                  <a:pt x="198120" y="1304547"/>
                </a:cubicBezTo>
                <a:cubicBezTo>
                  <a:pt x="206969" y="1306317"/>
                  <a:pt x="316825" y="1314460"/>
                  <a:pt x="320040" y="1314707"/>
                </a:cubicBezTo>
                <a:lnTo>
                  <a:pt x="853440" y="1309627"/>
                </a:lnTo>
                <a:cubicBezTo>
                  <a:pt x="875515" y="1309253"/>
                  <a:pt x="897402" y="1304547"/>
                  <a:pt x="919480" y="1304547"/>
                </a:cubicBezTo>
                <a:cubicBezTo>
                  <a:pt x="1048184" y="1304547"/>
                  <a:pt x="1176867" y="1307934"/>
                  <a:pt x="1305560" y="1309627"/>
                </a:cubicBezTo>
                <a:lnTo>
                  <a:pt x="1412240" y="1314707"/>
                </a:lnTo>
                <a:cubicBezTo>
                  <a:pt x="1430907" y="1315874"/>
                  <a:pt x="1449451" y="1318656"/>
                  <a:pt x="1468120" y="1319787"/>
                </a:cubicBezTo>
                <a:cubicBezTo>
                  <a:pt x="1508907" y="1322259"/>
                  <a:pt x="1671334" y="1328525"/>
                  <a:pt x="1706880" y="1329947"/>
                </a:cubicBezTo>
                <a:cubicBezTo>
                  <a:pt x="1723813" y="1331640"/>
                  <a:pt x="1740695" y="1333965"/>
                  <a:pt x="1757680" y="1335027"/>
                </a:cubicBezTo>
                <a:cubicBezTo>
                  <a:pt x="1809560" y="1338270"/>
                  <a:pt x="1886338" y="1336711"/>
                  <a:pt x="1940560" y="1350267"/>
                </a:cubicBezTo>
                <a:cubicBezTo>
                  <a:pt x="1971317" y="1357956"/>
                  <a:pt x="2002052" y="1364971"/>
                  <a:pt x="2032000" y="1375667"/>
                </a:cubicBezTo>
                <a:cubicBezTo>
                  <a:pt x="2062798" y="1386666"/>
                  <a:pt x="2091515" y="1404133"/>
                  <a:pt x="2123440" y="1411227"/>
                </a:cubicBezTo>
                <a:cubicBezTo>
                  <a:pt x="2138680" y="1414614"/>
                  <a:pt x="2154415" y="1416258"/>
                  <a:pt x="2169160" y="1421387"/>
                </a:cubicBezTo>
                <a:cubicBezTo>
                  <a:pt x="2193521" y="1429860"/>
                  <a:pt x="2216627" y="1441583"/>
                  <a:pt x="2240280" y="1451867"/>
                </a:cubicBezTo>
                <a:cubicBezTo>
                  <a:pt x="2273309" y="1466228"/>
                  <a:pt x="2295177" y="1475727"/>
                  <a:pt x="2326640" y="1492507"/>
                </a:cubicBezTo>
                <a:cubicBezTo>
                  <a:pt x="2338686" y="1498932"/>
                  <a:pt x="2350180" y="1506355"/>
                  <a:pt x="2362200" y="1512827"/>
                </a:cubicBezTo>
                <a:cubicBezTo>
                  <a:pt x="2372201" y="1518212"/>
                  <a:pt x="2382679" y="1522682"/>
                  <a:pt x="2392680" y="1528067"/>
                </a:cubicBezTo>
                <a:cubicBezTo>
                  <a:pt x="2404700" y="1534539"/>
                  <a:pt x="2416220" y="1541915"/>
                  <a:pt x="2428240" y="1548387"/>
                </a:cubicBezTo>
                <a:cubicBezTo>
                  <a:pt x="2464649" y="1567992"/>
                  <a:pt x="2460844" y="1561516"/>
                  <a:pt x="2499360" y="1589027"/>
                </a:cubicBezTo>
                <a:cubicBezTo>
                  <a:pt x="2510122" y="1596714"/>
                  <a:pt x="2520816" y="1604759"/>
                  <a:pt x="2529840" y="1614427"/>
                </a:cubicBezTo>
                <a:cubicBezTo>
                  <a:pt x="2544636" y="1630280"/>
                  <a:pt x="2553547" y="1651680"/>
                  <a:pt x="2570480" y="1665227"/>
                </a:cubicBezTo>
                <a:cubicBezTo>
                  <a:pt x="2578947" y="1672000"/>
                  <a:pt x="2588213" y="1677880"/>
                  <a:pt x="2595880" y="1685547"/>
                </a:cubicBezTo>
                <a:cubicBezTo>
                  <a:pt x="2605232" y="1694899"/>
                  <a:pt x="2611044" y="1707652"/>
                  <a:pt x="2621280" y="1716027"/>
                </a:cubicBezTo>
                <a:cubicBezTo>
                  <a:pt x="2630072" y="1723220"/>
                  <a:pt x="2641948" y="1725543"/>
                  <a:pt x="2651760" y="1731267"/>
                </a:cubicBezTo>
                <a:cubicBezTo>
                  <a:pt x="2662307" y="1737420"/>
                  <a:pt x="2672859" y="1743770"/>
                  <a:pt x="2682240" y="1751587"/>
                </a:cubicBezTo>
                <a:cubicBezTo>
                  <a:pt x="2693278" y="1760785"/>
                  <a:pt x="2701599" y="1772968"/>
                  <a:pt x="2712720" y="1782067"/>
                </a:cubicBezTo>
                <a:cubicBezTo>
                  <a:pt x="2728381" y="1794881"/>
                  <a:pt x="2751698" y="1802406"/>
                  <a:pt x="2768600" y="1812547"/>
                </a:cubicBezTo>
                <a:cubicBezTo>
                  <a:pt x="2775860" y="1816903"/>
                  <a:pt x="2781984" y="1822932"/>
                  <a:pt x="2788920" y="1827787"/>
                </a:cubicBezTo>
                <a:cubicBezTo>
                  <a:pt x="2798923" y="1834789"/>
                  <a:pt x="2809721" y="1840662"/>
                  <a:pt x="2819400" y="1848107"/>
                </a:cubicBezTo>
                <a:cubicBezTo>
                  <a:pt x="2834608" y="1859806"/>
                  <a:pt x="2860871" y="1882896"/>
                  <a:pt x="2875280" y="1898907"/>
                </a:cubicBezTo>
                <a:cubicBezTo>
                  <a:pt x="2884127" y="1908737"/>
                  <a:pt x="2891328" y="1920035"/>
                  <a:pt x="2900680" y="1929387"/>
                </a:cubicBezTo>
                <a:cubicBezTo>
                  <a:pt x="2908910" y="1937617"/>
                  <a:pt x="2941085" y="1952130"/>
                  <a:pt x="2946400" y="1954787"/>
                </a:cubicBezTo>
                <a:lnTo>
                  <a:pt x="3291840" y="1949707"/>
                </a:lnTo>
                <a:cubicBezTo>
                  <a:pt x="3303713" y="1949382"/>
                  <a:pt x="3325338" y="1941769"/>
                  <a:pt x="3337560" y="1939547"/>
                </a:cubicBezTo>
                <a:cubicBezTo>
                  <a:pt x="3349341" y="1937405"/>
                  <a:pt x="3361267" y="1936160"/>
                  <a:pt x="3373120" y="1934467"/>
                </a:cubicBezTo>
                <a:cubicBezTo>
                  <a:pt x="3390053" y="1929387"/>
                  <a:pt x="3407148" y="1924818"/>
                  <a:pt x="3423920" y="1919227"/>
                </a:cubicBezTo>
                <a:cubicBezTo>
                  <a:pt x="3437645" y="1914652"/>
                  <a:pt x="3450477" y="1907301"/>
                  <a:pt x="3464560" y="1903987"/>
                </a:cubicBezTo>
                <a:cubicBezTo>
                  <a:pt x="3479486" y="1900475"/>
                  <a:pt x="3495134" y="1901298"/>
                  <a:pt x="3510280" y="1898907"/>
                </a:cubicBezTo>
                <a:cubicBezTo>
                  <a:pt x="3527337" y="1896214"/>
                  <a:pt x="3544394" y="1893196"/>
                  <a:pt x="3561080" y="1888747"/>
                </a:cubicBezTo>
                <a:cubicBezTo>
                  <a:pt x="3636924" y="1868522"/>
                  <a:pt x="3525815" y="1887253"/>
                  <a:pt x="3622040" y="1873507"/>
                </a:cubicBezTo>
                <a:cubicBezTo>
                  <a:pt x="3627120" y="1870120"/>
                  <a:pt x="3631979" y="1866376"/>
                  <a:pt x="3637280" y="1863347"/>
                </a:cubicBezTo>
                <a:cubicBezTo>
                  <a:pt x="3643855" y="1859590"/>
                  <a:pt x="3651542" y="1857731"/>
                  <a:pt x="3657600" y="1853187"/>
                </a:cubicBezTo>
                <a:cubicBezTo>
                  <a:pt x="3665263" y="1847440"/>
                  <a:pt x="3671147" y="1839640"/>
                  <a:pt x="3677920" y="1832867"/>
                </a:cubicBezTo>
                <a:cubicBezTo>
                  <a:pt x="3682437" y="1819317"/>
                  <a:pt x="3690601" y="1797422"/>
                  <a:pt x="3693160" y="1782067"/>
                </a:cubicBezTo>
                <a:cubicBezTo>
                  <a:pt x="3695404" y="1768601"/>
                  <a:pt x="3696547" y="1754974"/>
                  <a:pt x="3698240" y="1741427"/>
                </a:cubicBezTo>
                <a:cubicBezTo>
                  <a:pt x="3695371" y="1689781"/>
                  <a:pt x="3696350" y="1659909"/>
                  <a:pt x="3688080" y="1614427"/>
                </a:cubicBezTo>
                <a:cubicBezTo>
                  <a:pt x="3686831" y="1607558"/>
                  <a:pt x="3684693" y="1600880"/>
                  <a:pt x="3683000" y="1594107"/>
                </a:cubicBezTo>
                <a:cubicBezTo>
                  <a:pt x="3684693" y="1529760"/>
                  <a:pt x="3683383" y="1465264"/>
                  <a:pt x="3688080" y="1401067"/>
                </a:cubicBezTo>
                <a:cubicBezTo>
                  <a:pt x="3688526" y="1394978"/>
                  <a:pt x="3695835" y="1391439"/>
                  <a:pt x="3698240" y="1385827"/>
                </a:cubicBezTo>
                <a:cubicBezTo>
                  <a:pt x="3700990" y="1379410"/>
                  <a:pt x="3700869" y="1372044"/>
                  <a:pt x="3703320" y="1365507"/>
                </a:cubicBezTo>
                <a:cubicBezTo>
                  <a:pt x="3705979" y="1358416"/>
                  <a:pt x="3710821" y="1352278"/>
                  <a:pt x="3713480" y="1345187"/>
                </a:cubicBezTo>
                <a:cubicBezTo>
                  <a:pt x="3715931" y="1338650"/>
                  <a:pt x="3715724" y="1331247"/>
                  <a:pt x="3718560" y="1324867"/>
                </a:cubicBezTo>
                <a:cubicBezTo>
                  <a:pt x="3722570" y="1315844"/>
                  <a:pt x="3728499" y="1307797"/>
                  <a:pt x="3733800" y="1299467"/>
                </a:cubicBezTo>
                <a:cubicBezTo>
                  <a:pt x="3740356" y="1289165"/>
                  <a:pt x="3721947" y="1277454"/>
                  <a:pt x="3754120" y="1268987"/>
                </a:cubicBezTo>
                <a:cubicBezTo>
                  <a:pt x="3786293" y="1260520"/>
                  <a:pt x="3884507" y="1255440"/>
                  <a:pt x="3926840" y="1248667"/>
                </a:cubicBezTo>
                <a:cubicBezTo>
                  <a:pt x="3969173" y="1241894"/>
                  <a:pt x="3978487" y="1232580"/>
                  <a:pt x="4008120" y="1228347"/>
                </a:cubicBezTo>
                <a:cubicBezTo>
                  <a:pt x="4037753" y="1224114"/>
                  <a:pt x="4072525" y="1225836"/>
                  <a:pt x="4104640" y="1223267"/>
                </a:cubicBezTo>
                <a:cubicBezTo>
                  <a:pt x="4115472" y="1222400"/>
                  <a:pt x="4148629" y="1215485"/>
                  <a:pt x="4160520" y="1213107"/>
                </a:cubicBezTo>
                <a:cubicBezTo>
                  <a:pt x="4163907" y="1208027"/>
                  <a:pt x="4129719" y="1224284"/>
                  <a:pt x="4130040" y="1218187"/>
                </a:cubicBezTo>
                <a:cubicBezTo>
                  <a:pt x="4132094" y="1179169"/>
                  <a:pt x="4156287" y="1115740"/>
                  <a:pt x="4160520" y="1091187"/>
                </a:cubicBezTo>
                <a:cubicBezTo>
                  <a:pt x="4164753" y="1066634"/>
                  <a:pt x="4157133" y="1077640"/>
                  <a:pt x="4155440" y="1070867"/>
                </a:cubicBezTo>
                <a:cubicBezTo>
                  <a:pt x="4156695" y="1016918"/>
                  <a:pt x="4143238" y="906648"/>
                  <a:pt x="4165600" y="832107"/>
                </a:cubicBezTo>
                <a:cubicBezTo>
                  <a:pt x="4168677" y="821849"/>
                  <a:pt x="4172683" y="811885"/>
                  <a:pt x="4175760" y="801627"/>
                </a:cubicBezTo>
                <a:cubicBezTo>
                  <a:pt x="4177766" y="794940"/>
                  <a:pt x="4178090" y="787724"/>
                  <a:pt x="4180840" y="781307"/>
                </a:cubicBezTo>
                <a:cubicBezTo>
                  <a:pt x="4183245" y="775695"/>
                  <a:pt x="4188270" y="771528"/>
                  <a:pt x="4191000" y="766067"/>
                </a:cubicBezTo>
                <a:cubicBezTo>
                  <a:pt x="4200471" y="747126"/>
                  <a:pt x="4191903" y="737307"/>
                  <a:pt x="4216400" y="720347"/>
                </a:cubicBezTo>
                <a:cubicBezTo>
                  <a:pt x="4238413" y="705107"/>
                  <a:pt x="4260163" y="689479"/>
                  <a:pt x="4282440" y="674627"/>
                </a:cubicBezTo>
                <a:cubicBezTo>
                  <a:pt x="4295732" y="665766"/>
                  <a:pt x="4278207" y="649227"/>
                  <a:pt x="4323080" y="649227"/>
                </a:cubicBezTo>
                <a:cubicBezTo>
                  <a:pt x="4367953" y="649227"/>
                  <a:pt x="4478020" y="692407"/>
                  <a:pt x="4551680" y="674627"/>
                </a:cubicBezTo>
                <a:cubicBezTo>
                  <a:pt x="4625340" y="656847"/>
                  <a:pt x="4721013" y="565407"/>
                  <a:pt x="4765040" y="542547"/>
                </a:cubicBezTo>
                <a:cubicBezTo>
                  <a:pt x="4781973" y="540854"/>
                  <a:pt x="4799187" y="540973"/>
                  <a:pt x="4815840" y="537467"/>
                </a:cubicBezTo>
                <a:cubicBezTo>
                  <a:pt x="4831560" y="534158"/>
                  <a:pt x="4861560" y="522227"/>
                  <a:pt x="4861560" y="522227"/>
                </a:cubicBezTo>
                <a:cubicBezTo>
                  <a:pt x="4863544" y="518259"/>
                  <a:pt x="4876800" y="494142"/>
                  <a:pt x="4876800" y="486667"/>
                </a:cubicBezTo>
                <a:cubicBezTo>
                  <a:pt x="4876800" y="483123"/>
                  <a:pt x="4875846" y="416708"/>
                  <a:pt x="4866640" y="395227"/>
                </a:cubicBezTo>
                <a:cubicBezTo>
                  <a:pt x="4858581" y="376423"/>
                  <a:pt x="4846835" y="374109"/>
                  <a:pt x="4831080" y="359667"/>
                </a:cubicBezTo>
                <a:cubicBezTo>
                  <a:pt x="4681754" y="222785"/>
                  <a:pt x="4950051" y="455860"/>
                  <a:pt x="4734560" y="283467"/>
                </a:cubicBezTo>
                <a:cubicBezTo>
                  <a:pt x="4715009" y="267826"/>
                  <a:pt x="4700856" y="255301"/>
                  <a:pt x="4678680" y="242827"/>
                </a:cubicBezTo>
                <a:cubicBezTo>
                  <a:pt x="4662179" y="233545"/>
                  <a:pt x="4646507" y="220814"/>
                  <a:pt x="4627880" y="217427"/>
                </a:cubicBezTo>
                <a:cubicBezTo>
                  <a:pt x="4609253" y="214040"/>
                  <a:pt x="4590723" y="210075"/>
                  <a:pt x="4572000" y="207267"/>
                </a:cubicBezTo>
                <a:cubicBezTo>
                  <a:pt x="4522786" y="199885"/>
                  <a:pt x="4467560" y="199133"/>
                  <a:pt x="4419600" y="197107"/>
                </a:cubicBezTo>
                <a:cubicBezTo>
                  <a:pt x="4334941" y="193530"/>
                  <a:pt x="4250085" y="193446"/>
                  <a:pt x="4165600" y="186947"/>
                </a:cubicBezTo>
                <a:cubicBezTo>
                  <a:pt x="3981693" y="172800"/>
                  <a:pt x="4254434" y="193134"/>
                  <a:pt x="3992880" y="176787"/>
                </a:cubicBezTo>
                <a:cubicBezTo>
                  <a:pt x="3952389" y="174256"/>
                  <a:pt x="3930453" y="170544"/>
                  <a:pt x="3891280" y="166627"/>
                </a:cubicBezTo>
                <a:cubicBezTo>
                  <a:pt x="3864244" y="163923"/>
                  <a:pt x="3787325" y="157125"/>
                  <a:pt x="3764280" y="156467"/>
                </a:cubicBezTo>
                <a:cubicBezTo>
                  <a:pt x="3669477" y="153758"/>
                  <a:pt x="3574618" y="153518"/>
                  <a:pt x="3479800" y="151387"/>
                </a:cubicBezTo>
                <a:lnTo>
                  <a:pt x="3383280" y="70107"/>
                </a:lnTo>
                <a:cubicBezTo>
                  <a:pt x="3235502" y="55329"/>
                  <a:pt x="3125047" y="40474"/>
                  <a:pt x="3042920" y="34547"/>
                </a:cubicBezTo>
                <a:cubicBezTo>
                  <a:pt x="2960793" y="28620"/>
                  <a:pt x="2924387" y="20154"/>
                  <a:pt x="2890520" y="34547"/>
                </a:cubicBezTo>
                <a:cubicBezTo>
                  <a:pt x="2856653" y="48940"/>
                  <a:pt x="2860089" y="121833"/>
                  <a:pt x="2839720" y="120907"/>
                </a:cubicBezTo>
                <a:lnTo>
                  <a:pt x="2727960" y="115827"/>
                </a:lnTo>
                <a:cubicBezTo>
                  <a:pt x="2677564" y="112863"/>
                  <a:pt x="2637272" y="106201"/>
                  <a:pt x="2585720" y="105667"/>
                </a:cubicBezTo>
                <a:lnTo>
                  <a:pt x="1686560" y="100587"/>
                </a:lnTo>
                <a:lnTo>
                  <a:pt x="1518920" y="90427"/>
                </a:lnTo>
                <a:lnTo>
                  <a:pt x="1427480" y="85347"/>
                </a:lnTo>
                <a:lnTo>
                  <a:pt x="1412240" y="9147"/>
                </a:lnTo>
                <a:lnTo>
                  <a:pt x="1214120" y="4067"/>
                </a:lnTo>
                <a:cubicBezTo>
                  <a:pt x="1181833" y="1376"/>
                  <a:pt x="1056640" y="-3553"/>
                  <a:pt x="1021080" y="4067"/>
                </a:cubicBezTo>
                <a:cubicBezTo>
                  <a:pt x="985520" y="11687"/>
                  <a:pt x="1010073" y="43860"/>
                  <a:pt x="1000760" y="49787"/>
                </a:cubicBezTo>
                <a:cubicBezTo>
                  <a:pt x="991447" y="55714"/>
                  <a:pt x="977377" y="41550"/>
                  <a:pt x="965200" y="39627"/>
                </a:cubicBezTo>
                <a:cubicBezTo>
                  <a:pt x="945059" y="36447"/>
                  <a:pt x="924473" y="37076"/>
                  <a:pt x="904240" y="34547"/>
                </a:cubicBezTo>
                <a:cubicBezTo>
                  <a:pt x="796235" y="21046"/>
                  <a:pt x="823807" y="26080"/>
                  <a:pt x="807720" y="243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84CDE585-480D-41B0-AE83-646CE92EA54F}"/>
                  </a:ext>
                </a:extLst>
              </p:cNvPr>
              <p:cNvSpPr txBox="1"/>
              <p:nvPr/>
            </p:nvSpPr>
            <p:spPr>
              <a:xfrm>
                <a:off x="1066800" y="4038600"/>
                <a:ext cx="4216539" cy="4535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NP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VP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84CDE585-480D-41B0-AE83-646CE92EA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038600"/>
                <a:ext cx="4216539" cy="4535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F0FDA849-A3E8-44A5-830A-BE7FE8DDEE88}"/>
                  </a:ext>
                </a:extLst>
              </p:cNvPr>
              <p:cNvSpPr txBox="1"/>
              <p:nvPr/>
            </p:nvSpPr>
            <p:spPr>
              <a:xfrm>
                <a:off x="914400" y="4648200"/>
                <a:ext cx="533400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Same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VP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+mn-lt"/>
                  </a:rPr>
                  <a:t>gets used </a:t>
                </a:r>
                <a:br>
                  <a:rPr lang="en-US" dirty="0">
                    <a:latin typeface="+mn-lt"/>
                  </a:rPr>
                </a:br>
                <a:r>
                  <a:rPr lang="en-US" dirty="0">
                    <a:latin typeface="+mn-lt"/>
                  </a:rPr>
                  <a:t>for </a:t>
                </a:r>
                <a:r>
                  <a:rPr lang="en-US" i="1" dirty="0">
                    <a:latin typeface="+mn-lt"/>
                  </a:rPr>
                  <a:t>every</a:t>
                </a:r>
                <a:r>
                  <a:rPr lang="en-US" dirty="0">
                    <a:latin typeface="+mn-lt"/>
                  </a:rPr>
                  <a:t> token of the S </a:t>
                </a:r>
                <a:r>
                  <a:rPr lang="en-US" dirty="0">
                    <a:latin typeface="+mn-lt"/>
                    <a:sym typeface="Wingdings" panose="05000000000000000000" pitchFamily="2" charset="2"/>
                  </a:rPr>
                  <a:t> NP VP rule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  <a:sym typeface="Wingdings" panose="05000000000000000000" pitchFamily="2" charset="2"/>
                  </a:rPr>
                  <a:t>Just as same embedding is used</a:t>
                </a:r>
                <a:br>
                  <a:rPr lang="en-US" dirty="0">
                    <a:latin typeface="+mn-lt"/>
                    <a:sym typeface="Wingdings" panose="05000000000000000000" pitchFamily="2" charset="2"/>
                  </a:rPr>
                </a:br>
                <a:r>
                  <a:rPr lang="en-US" dirty="0">
                    <a:latin typeface="+mn-lt"/>
                    <a:sym typeface="Wingdings" panose="05000000000000000000" pitchFamily="2" charset="2"/>
                  </a:rPr>
                  <a:t>for </a:t>
                </a:r>
                <a:r>
                  <a:rPr lang="en-US" i="1" dirty="0">
                    <a:latin typeface="+mn-lt"/>
                    <a:sym typeface="Wingdings" panose="05000000000000000000" pitchFamily="2" charset="2"/>
                  </a:rPr>
                  <a:t>every </a:t>
                </a:r>
                <a:r>
                  <a:rPr lang="en-US" dirty="0">
                    <a:latin typeface="+mn-lt"/>
                    <a:sym typeface="Wingdings" panose="05000000000000000000" pitchFamily="2" charset="2"/>
                  </a:rPr>
                  <a:t>token of “nation”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  <a:sym typeface="Wingdings" panose="05000000000000000000" pitchFamily="2" charset="2"/>
                  </a:rPr>
                  <a:t>Learned on training data, used on test data</a:t>
                </a:r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F0FDA849-A3E8-44A5-830A-BE7FE8DDE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648200"/>
                <a:ext cx="5334000" cy="1323439"/>
              </a:xfrm>
              <a:prstGeom prst="rect">
                <a:avLst/>
              </a:prstGeom>
              <a:blipFill>
                <a:blip r:embed="rId4"/>
                <a:stretch>
                  <a:fillRect l="-457" t="-2765" b="-4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22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36" grpId="0"/>
      <p:bldP spid="18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8DEFB8-BAC7-4CF3-A6A8-B739E5285778}"/>
              </a:ext>
            </a:extLst>
          </p:cNvPr>
          <p:cNvGrpSpPr/>
          <p:nvPr/>
        </p:nvGrpSpPr>
        <p:grpSpPr>
          <a:xfrm>
            <a:off x="4191000" y="2133600"/>
            <a:ext cx="1504615" cy="295732"/>
            <a:chOff x="2573672" y="4644249"/>
            <a:chExt cx="2226927" cy="4377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53C919-F142-42CE-BB2D-E90886A48C41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842E6A-6DBF-4A0D-9CA7-0CEB6D11CA97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159ADD-CA19-4151-9A5A-13F6E48FFACE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281BBC3-A2CF-4190-8A98-1F266ADE1918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E21280-49C3-4AC4-9DB0-07EAA515B4D4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071D76-B77B-4A72-9540-279B53B7F0DB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4D8DDCF-A0E9-440A-A61C-F6DD7441EB50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826B06D-C8EA-43AC-821C-71B7BB4C7F7F}"/>
              </a:ext>
            </a:extLst>
          </p:cNvPr>
          <p:cNvGrpSpPr/>
          <p:nvPr/>
        </p:nvGrpSpPr>
        <p:grpSpPr>
          <a:xfrm>
            <a:off x="5135739" y="2755548"/>
            <a:ext cx="1005088" cy="292452"/>
            <a:chOff x="370726" y="1938898"/>
            <a:chExt cx="1504280" cy="43770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D82C1BD-0EF2-435B-A345-715E31CAC001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1B70AD1-E061-481A-B67F-E29E04D0E7DF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C78186E-8019-4FDB-AC24-266A8E057507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07CEB2E-854D-4C99-910B-E25036CD7933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B721649-4D53-4224-915B-7C83A86681F7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BF28884-B6BC-4EFE-B228-911F23381C4F}"/>
              </a:ext>
            </a:extLst>
          </p:cNvPr>
          <p:cNvGrpSpPr/>
          <p:nvPr/>
        </p:nvGrpSpPr>
        <p:grpSpPr>
          <a:xfrm>
            <a:off x="3276600" y="2724574"/>
            <a:ext cx="822675" cy="305648"/>
            <a:chOff x="453858" y="3036290"/>
            <a:chExt cx="1178111" cy="437703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F49A969-0BF2-4926-8D56-060041C65694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A621F0D-16CB-46ED-B798-C76BF20C8ED9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7AEEDE3-0E64-4AAF-8888-0DF8DABCA55F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C3A3EF-5FD6-44BD-B39A-940773DCB7FC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48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13" name="Freeform 17">
            <a:extLst>
              <a:ext uri="{FF2B5EF4-FFF2-40B4-BE49-F238E27FC236}">
                <a16:creationId xmlns:a16="http://schemas.microsoft.com/office/drawing/2014/main" id="{927ABEE3-4AB0-4E86-8415-38021753AE9A}"/>
              </a:ext>
            </a:extLst>
          </p:cNvPr>
          <p:cNvSpPr>
            <a:spLocks/>
          </p:cNvSpPr>
          <p:nvPr/>
        </p:nvSpPr>
        <p:spPr bwMode="auto">
          <a:xfrm>
            <a:off x="4926013" y="3022600"/>
            <a:ext cx="841375" cy="271463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4" name="Text Box 18">
            <a:extLst>
              <a:ext uri="{FF2B5EF4-FFF2-40B4-BE49-F238E27FC236}">
                <a16:creationId xmlns:a16="http://schemas.microsoft.com/office/drawing/2014/main" id="{D2356B85-0BA9-41E0-9B75-A377CFA5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055" y="2668588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grpSp>
        <p:nvGrpSpPr>
          <p:cNvPr id="29716" name="Group 20">
            <a:extLst>
              <a:ext uri="{FF2B5EF4-FFF2-40B4-BE49-F238E27FC236}">
                <a16:creationId xmlns:a16="http://schemas.microsoft.com/office/drawing/2014/main" id="{486D1A8B-A764-48CB-AB05-24E62EF286CC}"/>
              </a:ext>
            </a:extLst>
          </p:cNvPr>
          <p:cNvGrpSpPr>
            <a:grpSpLocks/>
          </p:cNvGrpSpPr>
          <p:nvPr/>
        </p:nvGrpSpPr>
        <p:grpSpPr bwMode="auto">
          <a:xfrm>
            <a:off x="3251200" y="2058988"/>
            <a:ext cx="1925638" cy="1006475"/>
            <a:chOff x="1857" y="672"/>
            <a:chExt cx="741" cy="712"/>
          </a:xfrm>
        </p:grpSpPr>
        <p:sp>
          <p:nvSpPr>
            <p:cNvPr id="29746" name="Freeform 21">
              <a:extLst>
                <a:ext uri="{FF2B5EF4-FFF2-40B4-BE49-F238E27FC236}">
                  <a16:creationId xmlns:a16="http://schemas.microsoft.com/office/drawing/2014/main" id="{D4FECF23-E3BF-425C-A417-D6C2ADAF1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922"/>
              <a:ext cx="624" cy="192"/>
            </a:xfrm>
            <a:custGeom>
              <a:avLst/>
              <a:gdLst>
                <a:gd name="T0" fmla="*/ 0 w 288"/>
                <a:gd name="T1" fmla="*/ 192 h 192"/>
                <a:gd name="T2" fmla="*/ 1541482 w 288"/>
                <a:gd name="T3" fmla="*/ 0 h 192"/>
                <a:gd name="T4" fmla="*/ 308211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192"/>
                  </a:moveTo>
                  <a:lnTo>
                    <a:pt x="144" y="0"/>
                  </a:lnTo>
                  <a:lnTo>
                    <a:pt x="288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47" name="Text Box 22">
              <a:extLst>
                <a:ext uri="{FF2B5EF4-FFF2-40B4-BE49-F238E27FC236}">
                  <a16:creationId xmlns:a16="http://schemas.microsoft.com/office/drawing/2014/main" id="{EFE00136-88B9-4C5C-86D9-BEB4093C5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672"/>
              <a:ext cx="12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S</a:t>
              </a:r>
              <a:endParaRPr kumimoji="0" lang="en-US" altLang="en-US" sz="2000" baseline="-25000" dirty="0"/>
            </a:p>
          </p:txBody>
        </p:sp>
        <p:sp>
          <p:nvSpPr>
            <p:cNvPr id="29748" name="Text Box 23">
              <a:extLst>
                <a:ext uri="{FF2B5EF4-FFF2-40B4-BE49-F238E27FC236}">
                  <a16:creationId xmlns:a16="http://schemas.microsoft.com/office/drawing/2014/main" id="{629E83CC-6DEF-470E-9DC2-44EED340F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" y="1104"/>
              <a:ext cx="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/>
                <a:t>NP</a:t>
              </a:r>
              <a:endParaRPr kumimoji="0" lang="en-US" altLang="en-US" sz="2000" baseline="-25000"/>
            </a:p>
          </p:txBody>
        </p:sp>
      </p:grpSp>
      <p:sp>
        <p:nvSpPr>
          <p:cNvPr id="29717" name="Freeform 24">
            <a:extLst>
              <a:ext uri="{FF2B5EF4-FFF2-40B4-BE49-F238E27FC236}">
                <a16:creationId xmlns:a16="http://schemas.microsoft.com/office/drawing/2014/main" id="{6B7CE9DA-83E0-40F5-B636-D29DCAA25DDC}"/>
              </a:ext>
            </a:extLst>
          </p:cNvPr>
          <p:cNvSpPr>
            <a:spLocks/>
          </p:cNvSpPr>
          <p:nvPr/>
        </p:nvSpPr>
        <p:spPr bwMode="auto">
          <a:xfrm>
            <a:off x="3065463" y="3022600"/>
            <a:ext cx="841375" cy="271463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What are we </a:t>
            </a:r>
            <a:r>
              <a:rPr lang="en-US" altLang="en-US" dirty="0">
                <a:solidFill>
                  <a:srgbClr val="0070C0"/>
                </a:solidFill>
                <a:latin typeface="Arial Black" panose="020B0A04020102020204" pitchFamily="34" charset="0"/>
              </a:rPr>
              <a:t>predicting</a:t>
            </a: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, though?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2D01F8-56C2-448A-A2C6-E802CAB6A283}"/>
              </a:ext>
            </a:extLst>
          </p:cNvPr>
          <p:cNvCxnSpPr>
            <a:cxnSpLocks/>
          </p:cNvCxnSpPr>
          <p:nvPr/>
        </p:nvCxnSpPr>
        <p:spPr bwMode="auto">
          <a:xfrm flipV="1">
            <a:off x="4419600" y="1828800"/>
            <a:ext cx="375112" cy="306388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2ACEB60-B44C-4F7D-AEBF-73428B857431}"/>
              </a:ext>
            </a:extLst>
          </p:cNvPr>
          <p:cNvSpPr txBox="1"/>
          <p:nvPr/>
        </p:nvSpPr>
        <p:spPr>
          <a:xfrm>
            <a:off x="4720726" y="1447800"/>
            <a:ext cx="1299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70C0"/>
                </a:solidFill>
                <a:latin typeface="+mn-lt"/>
              </a:rPr>
              <a:t>prediction</a:t>
            </a:r>
            <a:endParaRPr lang="en-US" sz="2000" dirty="0">
              <a:solidFill>
                <a:srgbClr val="0070C0"/>
              </a:solidFill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23F2B0-5A49-41BE-8AAD-C056DDF76EF5}"/>
              </a:ext>
            </a:extLst>
          </p:cNvPr>
          <p:cNvGrpSpPr/>
          <p:nvPr/>
        </p:nvGrpSpPr>
        <p:grpSpPr>
          <a:xfrm>
            <a:off x="6096000" y="1452911"/>
            <a:ext cx="1183432" cy="461665"/>
            <a:chOff x="6096000" y="1452911"/>
            <a:chExt cx="1183432" cy="461665"/>
          </a:xfrm>
        </p:grpSpPr>
        <p:sp>
          <p:nvSpPr>
            <p:cNvPr id="41" name="Rectangle: Beveled 40">
              <a:extLst>
                <a:ext uri="{FF2B5EF4-FFF2-40B4-BE49-F238E27FC236}">
                  <a16:creationId xmlns:a16="http://schemas.microsoft.com/office/drawing/2014/main" id="{BABF12F1-17BB-4568-AEF4-F555BA031BD2}"/>
                </a:ext>
              </a:extLst>
            </p:cNvPr>
            <p:cNvSpPr/>
            <p:nvPr/>
          </p:nvSpPr>
          <p:spPr bwMode="auto">
            <a:xfrm>
              <a:off x="6096000" y="1452911"/>
              <a:ext cx="1183432" cy="461665"/>
            </a:xfrm>
            <a:prstGeom prst="bevel">
              <a:avLst/>
            </a:prstGeom>
            <a:solidFill>
              <a:srgbClr val="79C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773E3E6-50EF-4A7A-BAEC-4F96E27E384B}"/>
                </a:ext>
              </a:extLst>
            </p:cNvPr>
            <p:cNvSpPr/>
            <p:nvPr/>
          </p:nvSpPr>
          <p:spPr>
            <a:xfrm rot="16200000" flipH="1" flipV="1">
              <a:off x="7004472" y="1636335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576D427-940A-471F-8A97-6298E99B8D49}"/>
                </a:ext>
              </a:extLst>
            </p:cNvPr>
            <p:cNvSpPr/>
            <p:nvPr/>
          </p:nvSpPr>
          <p:spPr>
            <a:xfrm rot="16200000" flipH="1" flipV="1">
              <a:off x="6649539" y="1636335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6D137EC-B9F5-4F80-9282-11D93C65C325}"/>
                </a:ext>
              </a:extLst>
            </p:cNvPr>
            <p:cNvSpPr/>
            <p:nvPr/>
          </p:nvSpPr>
          <p:spPr>
            <a:xfrm rot="16200000" flipH="1" flipV="1">
              <a:off x="6294606" y="1636335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C70CEFE-AECA-44BF-8249-39950917F85F}"/>
              </a:ext>
            </a:extLst>
          </p:cNvPr>
          <p:cNvSpPr txBox="1"/>
          <p:nvPr/>
        </p:nvSpPr>
        <p:spPr>
          <a:xfrm>
            <a:off x="152400" y="1447800"/>
            <a:ext cx="33224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Embeddings</a:t>
            </a:r>
            <a:r>
              <a:rPr lang="en-US" sz="2000" dirty="0">
                <a:latin typeface="+mn-lt"/>
              </a:rPr>
              <a:t> and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transformations</a:t>
            </a:r>
            <a:r>
              <a:rPr lang="en-US" sz="2000" dirty="0">
                <a:latin typeface="+mn-lt"/>
              </a:rPr>
              <a:t> lead to </a:t>
            </a:r>
            <a:r>
              <a:rPr lang="en-US" sz="2000" dirty="0">
                <a:solidFill>
                  <a:srgbClr val="0070C0"/>
                </a:solidFill>
                <a:latin typeface="+mn-lt"/>
              </a:rPr>
              <a:t>predictions</a:t>
            </a:r>
            <a:r>
              <a:rPr lang="en-US" sz="2000" dirty="0">
                <a:latin typeface="+mn-lt"/>
              </a:rPr>
              <a:t>, and are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all learned by backprop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from </a:t>
            </a:r>
            <a:r>
              <a:rPr lang="en-US" sz="2000" dirty="0">
                <a:solidFill>
                  <a:srgbClr val="0070C0"/>
                </a:solidFill>
                <a:latin typeface="+mn-lt"/>
              </a:rPr>
              <a:t>correct answers</a:t>
            </a:r>
          </a:p>
          <a:p>
            <a:endParaRPr lang="en-US" sz="2000" dirty="0">
              <a:solidFill>
                <a:srgbClr val="0070C0"/>
              </a:solidFill>
              <a:latin typeface="+mn-lt"/>
            </a:endParaRPr>
          </a:p>
          <a:p>
            <a:r>
              <a:rPr lang="en-US" sz="2000" dirty="0">
                <a:solidFill>
                  <a:srgbClr val="0070C0"/>
                </a:solidFill>
                <a:latin typeface="+mn-lt"/>
              </a:rPr>
              <a:t>Correct answers </a:t>
            </a:r>
            <a:r>
              <a:rPr lang="en-US" sz="2000" dirty="0">
                <a:latin typeface="+mn-lt"/>
              </a:rPr>
              <a:t>to </a:t>
            </a:r>
            <a:r>
              <a:rPr lang="en-US" sz="2000" b="1" dirty="0">
                <a:latin typeface="+mn-lt"/>
              </a:rPr>
              <a:t>what</a:t>
            </a:r>
            <a:r>
              <a:rPr lang="en-US" sz="2000" dirty="0">
                <a:latin typeface="+mn-lt"/>
              </a:rPr>
              <a:t>??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672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49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Predict true/false?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605CC0-8508-4FF9-B603-C07928E7AE30}"/>
              </a:ext>
            </a:extLst>
          </p:cNvPr>
          <p:cNvGrpSpPr/>
          <p:nvPr/>
        </p:nvGrpSpPr>
        <p:grpSpPr>
          <a:xfrm>
            <a:off x="2590800" y="3362527"/>
            <a:ext cx="3429644" cy="3255205"/>
            <a:chOff x="2590800" y="3438727"/>
            <a:chExt cx="3429644" cy="325520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F8DEFB8-BAC7-4CF3-A6A8-B739E5285778}"/>
                </a:ext>
              </a:extLst>
            </p:cNvPr>
            <p:cNvGrpSpPr/>
            <p:nvPr/>
          </p:nvGrpSpPr>
          <p:grpSpPr>
            <a:xfrm>
              <a:off x="3581400" y="4650192"/>
              <a:ext cx="1504615" cy="295732"/>
              <a:chOff x="2573672" y="4644249"/>
              <a:chExt cx="2226927" cy="437703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E53C919-F142-42CE-BB2D-E90886A48C41}"/>
                  </a:ext>
                </a:extLst>
              </p:cNvPr>
              <p:cNvSpPr/>
              <p:nvPr/>
            </p:nvSpPr>
            <p:spPr>
              <a:xfrm rot="16200000" flipH="1" flipV="1">
                <a:off x="3468284" y="3749637"/>
                <a:ext cx="437703" cy="22269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0842E6A-6DBF-4A0D-9CA7-0CEB6D11CA97}"/>
                  </a:ext>
                </a:extLst>
              </p:cNvPr>
              <p:cNvSpPr/>
              <p:nvPr/>
            </p:nvSpPr>
            <p:spPr>
              <a:xfrm rot="16200000" flipH="1" flipV="1">
                <a:off x="3479982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4159ADD-CA19-4151-9A5A-13F6E48FFACE}"/>
                  </a:ext>
                </a:extLst>
              </p:cNvPr>
              <p:cNvSpPr/>
              <p:nvPr/>
            </p:nvSpPr>
            <p:spPr>
              <a:xfrm rot="16200000" flipH="1" flipV="1">
                <a:off x="3125049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281BBC3-A2CF-4190-8A98-1F266ADE1918}"/>
                  </a:ext>
                </a:extLst>
              </p:cNvPr>
              <p:cNvSpPr/>
              <p:nvPr/>
            </p:nvSpPr>
            <p:spPr>
              <a:xfrm rot="16200000" flipH="1" flipV="1">
                <a:off x="2770116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DE21280-49C3-4AC4-9DB0-07EAA515B4D4}"/>
                  </a:ext>
                </a:extLst>
              </p:cNvPr>
              <p:cNvSpPr/>
              <p:nvPr/>
            </p:nvSpPr>
            <p:spPr>
              <a:xfrm rot="16200000" flipH="1" flipV="1">
                <a:off x="3834915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9071D76-B77B-4A72-9540-279B53B7F0DB}"/>
                  </a:ext>
                </a:extLst>
              </p:cNvPr>
              <p:cNvSpPr/>
              <p:nvPr/>
            </p:nvSpPr>
            <p:spPr>
              <a:xfrm rot="16200000" flipH="1" flipV="1">
                <a:off x="4189848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4D8DDCF-A0E9-440A-A61C-F6DD7441EB50}"/>
                  </a:ext>
                </a:extLst>
              </p:cNvPr>
              <p:cNvSpPr/>
              <p:nvPr/>
            </p:nvSpPr>
            <p:spPr>
              <a:xfrm rot="16200000" flipH="1" flipV="1">
                <a:off x="4517508" y="4826329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826B06D-C8EA-43AC-821C-71B7BB4C7F7F}"/>
                </a:ext>
              </a:extLst>
            </p:cNvPr>
            <p:cNvGrpSpPr/>
            <p:nvPr/>
          </p:nvGrpSpPr>
          <p:grpSpPr>
            <a:xfrm>
              <a:off x="4800600" y="5272140"/>
              <a:ext cx="1005088" cy="292452"/>
              <a:chOff x="370726" y="1938898"/>
              <a:chExt cx="1504280" cy="437703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3D82C1BD-0EF2-435B-A345-715E31CAC001}"/>
                  </a:ext>
                </a:extLst>
              </p:cNvPr>
              <p:cNvSpPr/>
              <p:nvPr/>
            </p:nvSpPr>
            <p:spPr>
              <a:xfrm rot="16200000" flipH="1" flipV="1">
                <a:off x="904014" y="1405610"/>
                <a:ext cx="437703" cy="150428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01B70AD1-E061-481A-B67F-E29E04D0E7DF}"/>
                  </a:ext>
                </a:extLst>
              </p:cNvPr>
              <p:cNvSpPr/>
              <p:nvPr/>
            </p:nvSpPr>
            <p:spPr>
              <a:xfrm rot="16200000" flipH="1" flipV="1">
                <a:off x="1277036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CC78186E-8019-4FDB-AC24-266A8E057507}"/>
                  </a:ext>
                </a:extLst>
              </p:cNvPr>
              <p:cNvSpPr/>
              <p:nvPr/>
            </p:nvSpPr>
            <p:spPr>
              <a:xfrm rot="16200000" flipH="1" flipV="1">
                <a:off x="922103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D07CEB2E-854D-4C99-910B-E25036CD7933}"/>
                  </a:ext>
                </a:extLst>
              </p:cNvPr>
              <p:cNvSpPr/>
              <p:nvPr/>
            </p:nvSpPr>
            <p:spPr>
              <a:xfrm rot="16200000" flipH="1" flipV="1">
                <a:off x="567170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2B721649-4D53-4224-915B-7C83A86681F7}"/>
                  </a:ext>
                </a:extLst>
              </p:cNvPr>
              <p:cNvSpPr/>
              <p:nvPr/>
            </p:nvSpPr>
            <p:spPr>
              <a:xfrm rot="16200000" flipH="1" flipV="1">
                <a:off x="1631969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BBF28884-B6BC-4EFE-B228-911F23381C4F}"/>
                </a:ext>
              </a:extLst>
            </p:cNvPr>
            <p:cNvGrpSpPr/>
            <p:nvPr/>
          </p:nvGrpSpPr>
          <p:grpSpPr>
            <a:xfrm>
              <a:off x="3063525" y="5241166"/>
              <a:ext cx="822675" cy="305648"/>
              <a:chOff x="453858" y="3036290"/>
              <a:chExt cx="1178111" cy="437703"/>
            </a:xfrm>
          </p:grpSpPr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BF49A969-0BF2-4926-8D56-060041C65694}"/>
                  </a:ext>
                </a:extLst>
              </p:cNvPr>
              <p:cNvSpPr/>
              <p:nvPr/>
            </p:nvSpPr>
            <p:spPr>
              <a:xfrm rot="16200000" flipH="1" flipV="1">
                <a:off x="824062" y="2666086"/>
                <a:ext cx="437703" cy="117811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9A621F0D-16CB-46ED-B798-C76BF20C8ED9}"/>
                  </a:ext>
                </a:extLst>
              </p:cNvPr>
              <p:cNvSpPr/>
              <p:nvPr/>
            </p:nvSpPr>
            <p:spPr>
              <a:xfrm rot="16200000" flipH="1" flipV="1">
                <a:off x="1360168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7AEEDE3-0E64-4AAF-8888-0DF8DABCA55F}"/>
                  </a:ext>
                </a:extLst>
              </p:cNvPr>
              <p:cNvSpPr/>
              <p:nvPr/>
            </p:nvSpPr>
            <p:spPr>
              <a:xfrm rot="16200000" flipH="1" flipV="1">
                <a:off x="1005235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A8C3A3EF-5FD6-44BD-B39A-940773DCB7FC}"/>
                  </a:ext>
                </a:extLst>
              </p:cNvPr>
              <p:cNvSpPr/>
              <p:nvPr/>
            </p:nvSpPr>
            <p:spPr>
              <a:xfrm rot="16200000" flipH="1" flipV="1">
                <a:off x="650302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714" name="Text Box 18">
              <a:extLst>
                <a:ext uri="{FF2B5EF4-FFF2-40B4-BE49-F238E27FC236}">
                  <a16:creationId xmlns:a16="http://schemas.microsoft.com/office/drawing/2014/main" id="{D2356B85-0BA9-41E0-9B75-A377CFA5E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7055" y="5185180"/>
              <a:ext cx="47801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VP</a:t>
              </a:r>
              <a:endParaRPr kumimoji="0" lang="en-US" altLang="en-US" sz="2000" baseline="-25000" dirty="0"/>
            </a:p>
          </p:txBody>
        </p:sp>
        <p:grpSp>
          <p:nvGrpSpPr>
            <p:cNvPr id="29716" name="Group 20">
              <a:extLst>
                <a:ext uri="{FF2B5EF4-FFF2-40B4-BE49-F238E27FC236}">
                  <a16:creationId xmlns:a16="http://schemas.microsoft.com/office/drawing/2014/main" id="{486D1A8B-A764-48CB-AB05-24E62EF286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51200" y="4575580"/>
              <a:ext cx="1925638" cy="1006475"/>
              <a:chOff x="1857" y="672"/>
              <a:chExt cx="741" cy="712"/>
            </a:xfrm>
          </p:grpSpPr>
          <p:sp>
            <p:nvSpPr>
              <p:cNvPr id="29746" name="Freeform 21">
                <a:extLst>
                  <a:ext uri="{FF2B5EF4-FFF2-40B4-BE49-F238E27FC236}">
                    <a16:creationId xmlns:a16="http://schemas.microsoft.com/office/drawing/2014/main" id="{D4FECF23-E3BF-425C-A417-D6C2ADAF1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4" y="922"/>
                <a:ext cx="624" cy="192"/>
              </a:xfrm>
              <a:custGeom>
                <a:avLst/>
                <a:gdLst>
                  <a:gd name="T0" fmla="*/ 0 w 288"/>
                  <a:gd name="T1" fmla="*/ 192 h 192"/>
                  <a:gd name="T2" fmla="*/ 1541482 w 288"/>
                  <a:gd name="T3" fmla="*/ 0 h 192"/>
                  <a:gd name="T4" fmla="*/ 3082118 w 288"/>
                  <a:gd name="T5" fmla="*/ 192 h 192"/>
                  <a:gd name="T6" fmla="*/ 0 60000 65536"/>
                  <a:gd name="T7" fmla="*/ 0 60000 65536"/>
                  <a:gd name="T8" fmla="*/ 0 60000 65536"/>
                  <a:gd name="T9" fmla="*/ 0 w 288"/>
                  <a:gd name="T10" fmla="*/ 0 h 192"/>
                  <a:gd name="T11" fmla="*/ 288 w 288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8" h="192">
                    <a:moveTo>
                      <a:pt x="0" y="192"/>
                    </a:moveTo>
                    <a:lnTo>
                      <a:pt x="144" y="0"/>
                    </a:lnTo>
                    <a:lnTo>
                      <a:pt x="288" y="192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747" name="Text Box 22">
                <a:extLst>
                  <a:ext uri="{FF2B5EF4-FFF2-40B4-BE49-F238E27FC236}">
                    <a16:creationId xmlns:a16="http://schemas.microsoft.com/office/drawing/2014/main" id="{EFE00136-88B9-4C5C-86D9-BEB4093C58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8" y="672"/>
                <a:ext cx="126" cy="2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en-US" sz="2000" dirty="0"/>
                  <a:t>S</a:t>
                </a:r>
                <a:endParaRPr kumimoji="0" lang="en-US" altLang="en-US" sz="2000" baseline="-25000" dirty="0"/>
              </a:p>
            </p:txBody>
          </p:sp>
          <p:sp>
            <p:nvSpPr>
              <p:cNvPr id="29748" name="Text Box 23">
                <a:extLst>
                  <a:ext uri="{FF2B5EF4-FFF2-40B4-BE49-F238E27FC236}">
                    <a16:creationId xmlns:a16="http://schemas.microsoft.com/office/drawing/2014/main" id="{629E83CC-6DEF-470E-9DC2-44EED340F9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7" y="1104"/>
                <a:ext cx="191" cy="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en-US" sz="2000"/>
                  <a:t>NP</a:t>
                </a:r>
                <a:endParaRPr kumimoji="0" lang="en-US" altLang="en-US" sz="2000" baseline="-25000"/>
              </a:p>
            </p:txBody>
          </p: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2D01F8-56C2-448A-A2C6-E802CAB6A28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322323" y="4241259"/>
              <a:ext cx="3243" cy="40079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423F2B0-5A49-41BE-8AAD-C056DDF76EF5}"/>
                </a:ext>
              </a:extLst>
            </p:cNvPr>
            <p:cNvGrpSpPr/>
            <p:nvPr/>
          </p:nvGrpSpPr>
          <p:grpSpPr>
            <a:xfrm>
              <a:off x="3905655" y="3784384"/>
              <a:ext cx="838200" cy="461665"/>
              <a:chOff x="6096000" y="1452911"/>
              <a:chExt cx="838200" cy="461665"/>
            </a:xfrm>
          </p:grpSpPr>
          <p:sp>
            <p:nvSpPr>
              <p:cNvPr id="41" name="Rectangle: Beveled 40">
                <a:extLst>
                  <a:ext uri="{FF2B5EF4-FFF2-40B4-BE49-F238E27FC236}">
                    <a16:creationId xmlns:a16="http://schemas.microsoft.com/office/drawing/2014/main" id="{BABF12F1-17BB-4568-AEF4-F555BA031BD2}"/>
                  </a:ext>
                </a:extLst>
              </p:cNvPr>
              <p:cNvSpPr/>
              <p:nvPr/>
            </p:nvSpPr>
            <p:spPr bwMode="auto">
              <a:xfrm>
                <a:off x="6096000" y="1452911"/>
                <a:ext cx="838200" cy="461665"/>
              </a:xfrm>
              <a:prstGeom prst="bevel">
                <a:avLst/>
              </a:prstGeom>
              <a:solidFill>
                <a:srgbClr val="79C6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576D427-940A-471F-8A97-6298E99B8D49}"/>
                  </a:ext>
                </a:extLst>
              </p:cNvPr>
              <p:cNvSpPr/>
              <p:nvPr/>
            </p:nvSpPr>
            <p:spPr>
              <a:xfrm rot="16200000" flipH="1" flipV="1">
                <a:off x="6649539" y="1636335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6D137EC-B9F5-4F80-9282-11D93C65C325}"/>
                  </a:ext>
                </a:extLst>
              </p:cNvPr>
              <p:cNvSpPr/>
              <p:nvPr/>
            </p:nvSpPr>
            <p:spPr>
              <a:xfrm rot="16200000" flipH="1" flipV="1">
                <a:off x="6294606" y="1636335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C487612-CE22-42A0-BDDA-DC05D78A20C3}"/>
                </a:ext>
              </a:extLst>
            </p:cNvPr>
            <p:cNvGrpSpPr/>
            <p:nvPr/>
          </p:nvGrpSpPr>
          <p:grpSpPr>
            <a:xfrm>
              <a:off x="2590800" y="5557484"/>
              <a:ext cx="1589666" cy="1136448"/>
              <a:chOff x="2590800" y="5557484"/>
              <a:chExt cx="1589666" cy="113644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97E396-942E-49AC-890B-9B44E70342FC}"/>
                  </a:ext>
                </a:extLst>
              </p:cNvPr>
              <p:cNvSpPr txBox="1"/>
              <p:nvPr/>
            </p:nvSpPr>
            <p:spPr>
              <a:xfrm>
                <a:off x="2590800" y="6324600"/>
                <a:ext cx="1589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FF0000"/>
                    </a:solidFill>
                    <a:latin typeface="+mn-lt"/>
                  </a:rPr>
                  <a:t>Toy elephants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65FAE92-AC16-4C9B-B216-CA02180B7C26}"/>
                  </a:ext>
                </a:extLst>
              </p:cNvPr>
              <p:cNvGrpSpPr/>
              <p:nvPr/>
            </p:nvGrpSpPr>
            <p:grpSpPr>
              <a:xfrm>
                <a:off x="3053075" y="5557484"/>
                <a:ext cx="833126" cy="767116"/>
                <a:chOff x="3053075" y="5557484"/>
                <a:chExt cx="833126" cy="767116"/>
              </a:xfrm>
            </p:grpSpPr>
            <p:sp>
              <p:nvSpPr>
                <p:cNvPr id="2" name="Isosceles Triangle 1">
                  <a:extLst>
                    <a:ext uri="{FF2B5EF4-FFF2-40B4-BE49-F238E27FC236}">
                      <a16:creationId xmlns:a16="http://schemas.microsoft.com/office/drawing/2014/main" id="{70980044-B8CD-46A2-9206-5573FC0A20B0}"/>
                    </a:ext>
                  </a:extLst>
                </p:cNvPr>
                <p:cNvSpPr/>
                <p:nvPr/>
              </p:nvSpPr>
              <p:spPr bwMode="auto">
                <a:xfrm>
                  <a:off x="3053075" y="5557484"/>
                  <a:ext cx="833126" cy="767116"/>
                </a:xfrm>
                <a:prstGeom prst="triangle">
                  <a:avLst/>
                </a:prstGeom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6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790BF4D0-9D3B-4E5B-B905-EA9348F1ECA5}"/>
                    </a:ext>
                  </a:extLst>
                </p:cNvPr>
                <p:cNvCxnSpPr>
                  <a:cxnSpLocks/>
                  <a:stCxn id="2" idx="2"/>
                </p:cNvCxnSpPr>
                <p:nvPr/>
              </p:nvCxnSpPr>
              <p:spPr bwMode="auto">
                <a:xfrm flipV="1">
                  <a:off x="3053075" y="6320790"/>
                  <a:ext cx="825505" cy="381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41573C1-76A9-4A48-B960-6E14423A05A4}"/>
                </a:ext>
              </a:extLst>
            </p:cNvPr>
            <p:cNvGrpSpPr/>
            <p:nvPr/>
          </p:nvGrpSpPr>
          <p:grpSpPr>
            <a:xfrm>
              <a:off x="4429495" y="5557484"/>
              <a:ext cx="1590949" cy="1136448"/>
              <a:chOff x="2590161" y="5557484"/>
              <a:chExt cx="1590949" cy="1136448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E58C1DA-47B7-44CD-94D2-E216DF316916}"/>
                  </a:ext>
                </a:extLst>
              </p:cNvPr>
              <p:cNvSpPr txBox="1"/>
              <p:nvPr/>
            </p:nvSpPr>
            <p:spPr>
              <a:xfrm>
                <a:off x="2590161" y="6324600"/>
                <a:ext cx="1590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FF0000"/>
                    </a:solidFill>
                    <a:latin typeface="+mn-lt"/>
                  </a:rPr>
                  <a:t>are enormous</a:t>
                </a: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269A1ED-BF1A-4BE7-8AFC-B8CEFD115865}"/>
                  </a:ext>
                </a:extLst>
              </p:cNvPr>
              <p:cNvGrpSpPr/>
              <p:nvPr/>
            </p:nvGrpSpPr>
            <p:grpSpPr>
              <a:xfrm>
                <a:off x="3053075" y="5557484"/>
                <a:ext cx="833126" cy="767116"/>
                <a:chOff x="3053075" y="5557484"/>
                <a:chExt cx="833126" cy="767116"/>
              </a:xfrm>
            </p:grpSpPr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AE803A03-3952-4974-803B-757A84E709D8}"/>
                    </a:ext>
                  </a:extLst>
                </p:cNvPr>
                <p:cNvSpPr/>
                <p:nvPr/>
              </p:nvSpPr>
              <p:spPr bwMode="auto">
                <a:xfrm>
                  <a:off x="3053075" y="5557484"/>
                  <a:ext cx="833126" cy="767116"/>
                </a:xfrm>
                <a:prstGeom prst="triangle">
                  <a:avLst/>
                </a:prstGeom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6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4A3B65A-CFEC-4119-B61F-F452C2E448D1}"/>
                    </a:ext>
                  </a:extLst>
                </p:cNvPr>
                <p:cNvCxnSpPr>
                  <a:cxnSpLocks/>
                  <a:stCxn id="64" idx="2"/>
                </p:cNvCxnSpPr>
                <p:nvPr/>
              </p:nvCxnSpPr>
              <p:spPr bwMode="auto">
                <a:xfrm flipV="1">
                  <a:off x="3053075" y="6320790"/>
                  <a:ext cx="825505" cy="381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B65C83-2D45-4FAF-AD6B-99B0610D9DA5}"/>
                </a:ext>
              </a:extLst>
            </p:cNvPr>
            <p:cNvSpPr txBox="1"/>
            <p:nvPr/>
          </p:nvSpPr>
          <p:spPr>
            <a:xfrm>
              <a:off x="3981763" y="3438727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AC1D24-F3EB-4F65-A1BD-9C1519A01AD7}"/>
                </a:ext>
              </a:extLst>
            </p:cNvPr>
            <p:cNvSpPr txBox="1"/>
            <p:nvPr/>
          </p:nvSpPr>
          <p:spPr>
            <a:xfrm>
              <a:off x="4362763" y="3438727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F</a:t>
              </a:r>
            </a:p>
          </p:txBody>
        </p:sp>
      </p:grpSp>
      <p:sp>
        <p:nvSpPr>
          <p:cNvPr id="71" name="Content Placeholder 6">
            <a:extLst>
              <a:ext uri="{FF2B5EF4-FFF2-40B4-BE49-F238E27FC236}">
                <a16:creationId xmlns:a16="http://schemas.microsoft.com/office/drawing/2014/main" id="{5322CB07-A528-4115-9D38-70C428D35EF4}"/>
              </a:ext>
            </a:extLst>
          </p:cNvPr>
          <p:cNvSpPr txBox="1">
            <a:spLocks/>
          </p:cNvSpPr>
          <p:nvPr/>
        </p:nvSpPr>
        <p:spPr>
          <a:xfrm>
            <a:off x="431800" y="1371600"/>
            <a:ext cx="8636000" cy="967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We’d need a labeled corpus of true and false sentences</a:t>
            </a:r>
          </a:p>
          <a:p>
            <a:r>
              <a:rPr lang="en-US" sz="2400" kern="0" dirty="0"/>
              <a:t>If training works, it will learn properties of the world and compositional references to those facts</a:t>
            </a:r>
            <a:endParaRPr lang="en-US" sz="1800" kern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4D4BCCF-EB26-4A2A-B096-D5687C72EE0B}"/>
              </a:ext>
            </a:extLst>
          </p:cNvPr>
          <p:cNvGrpSpPr/>
          <p:nvPr/>
        </p:nvGrpSpPr>
        <p:grpSpPr>
          <a:xfrm>
            <a:off x="4362763" y="2619375"/>
            <a:ext cx="3276287" cy="1059108"/>
            <a:chOff x="4362763" y="2695575"/>
            <a:chExt cx="3276287" cy="105910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3012096-3D88-4636-B645-5FA38F44908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79004" y="3200400"/>
              <a:ext cx="407013" cy="301557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9398D0-8EC6-4A22-A424-33AFD629F311}"/>
                </a:ext>
              </a:extLst>
            </p:cNvPr>
            <p:cNvSpPr txBox="1"/>
            <p:nvPr/>
          </p:nvSpPr>
          <p:spPr>
            <a:xfrm>
              <a:off x="5105066" y="2695575"/>
              <a:ext cx="25339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Training data says this is the correct answer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24E023C-7ABC-4C3C-A4F0-0A374EA10999}"/>
                </a:ext>
              </a:extLst>
            </p:cNvPr>
            <p:cNvSpPr/>
            <p:nvPr/>
          </p:nvSpPr>
          <p:spPr bwMode="auto">
            <a:xfrm>
              <a:off x="4362763" y="3436204"/>
              <a:ext cx="292068" cy="318479"/>
            </a:xfrm>
            <a:prstGeom prst="ellips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8FA8C99-611D-4C35-9EDA-98B1D4F09161}"/>
              </a:ext>
            </a:extLst>
          </p:cNvPr>
          <p:cNvSpPr txBox="1"/>
          <p:nvPr/>
        </p:nvSpPr>
        <p:spPr>
          <a:xfrm>
            <a:off x="1047345" y="5054025"/>
            <a:ext cx="20006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plural, soft, not large, not alive, …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DA0FD7-E7D6-4CFE-9821-94D8A0BA9864}"/>
              </a:ext>
            </a:extLst>
          </p:cNvPr>
          <p:cNvSpPr txBox="1"/>
          <p:nvPr/>
        </p:nvSpPr>
        <p:spPr>
          <a:xfrm>
            <a:off x="5543145" y="5029200"/>
            <a:ext cx="20006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ubject must </a:t>
            </a:r>
            <a:br>
              <a:rPr lang="en-US" sz="1600" dirty="0">
                <a:solidFill>
                  <a:schemeClr val="accent6">
                    <a:lumMod val="75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be large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8805852-30E4-4D5B-B453-163E0BC0F109}"/>
              </a:ext>
            </a:extLst>
          </p:cNvPr>
          <p:cNvSpPr txBox="1"/>
          <p:nvPr/>
        </p:nvSpPr>
        <p:spPr>
          <a:xfrm>
            <a:off x="5109357" y="3194329"/>
            <a:ext cx="2663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So objective function tells us to increase its </a:t>
            </a:r>
            <a:r>
              <a:rPr lang="en-US" dirty="0" err="1">
                <a:solidFill>
                  <a:srgbClr val="0070C0"/>
                </a:solidFill>
                <a:latin typeface="+mn-lt"/>
              </a:rPr>
              <a:t>logprob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797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  <p:bldP spid="75" grpId="0"/>
      <p:bldP spid="76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3A79A73-7927-47C4-90C1-C98281522221}"/>
              </a:ext>
            </a:extLst>
          </p:cNvPr>
          <p:cNvGrpSpPr/>
          <p:nvPr/>
        </p:nvGrpSpPr>
        <p:grpSpPr>
          <a:xfrm>
            <a:off x="1143000" y="4038600"/>
            <a:ext cx="4648200" cy="2715399"/>
            <a:chOff x="1143000" y="4038600"/>
            <a:chExt cx="4648200" cy="27153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42A9DF-A443-4B23-A288-75BC17E99E48}"/>
                </a:ext>
              </a:extLst>
            </p:cNvPr>
            <p:cNvSpPr/>
            <p:nvPr/>
          </p:nvSpPr>
          <p:spPr bwMode="auto">
            <a:xfrm>
              <a:off x="3276600" y="4038600"/>
              <a:ext cx="24384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68CF49-CDEC-4D3D-B2D4-28E0F0AC7F03}"/>
                </a:ext>
              </a:extLst>
            </p:cNvPr>
            <p:cNvSpPr/>
            <p:nvPr/>
          </p:nvSpPr>
          <p:spPr bwMode="auto">
            <a:xfrm>
              <a:off x="3276600" y="5562600"/>
              <a:ext cx="2438400" cy="4572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C2D09D-2F99-41C5-93D8-0EA8288AE9FC}"/>
                    </a:ext>
                  </a:extLst>
                </p:cNvPr>
                <p:cNvSpPr txBox="1"/>
                <p:nvPr/>
              </p:nvSpPr>
              <p:spPr>
                <a:xfrm>
                  <a:off x="1371600" y="5575378"/>
                  <a:ext cx="441960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or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C2D09D-2F99-41C5-93D8-0EA8288AE9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1600" y="5575378"/>
                  <a:ext cx="4419600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6023A6-5EFE-404D-A14A-81179AC53795}"/>
                </a:ext>
              </a:extLst>
            </p:cNvPr>
            <p:cNvSpPr txBox="1"/>
            <p:nvPr/>
          </p:nvSpPr>
          <p:spPr>
            <a:xfrm>
              <a:off x="1143000" y="6015335"/>
              <a:ext cx="19050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row 2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(1D tensor)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endParaRPr>
            </a:p>
          </p:txBody>
        </p:sp>
      </p:grpSp>
      <p:sp>
        <p:nvSpPr>
          <p:cNvPr id="7170" name="Title 1">
            <a:extLst>
              <a:ext uri="{FF2B5EF4-FFF2-40B4-BE49-F238E27FC236}">
                <a16:creationId xmlns:a16="http://schemas.microsoft.com/office/drawing/2014/main" id="{BEA66D42-5270-437F-98F6-307990AA7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Slicing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759E52-06CE-4095-B22D-4A1EB6BA96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403698" cy="4648200"/>
              </a:xfrm>
            </p:spPr>
            <p:txBody>
              <a:bodyPr/>
              <a:lstStyle/>
              <a:p>
                <a:r>
                  <a:rPr lang="en-US" sz="2400" dirty="0"/>
                  <a:t>Constrain some dimensions to a single index (coordinate) (eliminates those dims) or to a </a:t>
                </a:r>
                <a:r>
                  <a:rPr lang="en-US" sz="2400" b="1" dirty="0"/>
                  <a:t>range</a:t>
                </a:r>
                <a:r>
                  <a:rPr lang="en-US" sz="2400" dirty="0"/>
                  <a:t> (keeps those dims)</a:t>
                </a:r>
                <a:endParaRPr lang="en-US" dirty="0"/>
              </a:p>
              <a:p>
                <a:r>
                  <a:rPr lang="en-US" dirty="0"/>
                  <a:t>2D tensor = matrix, e.g.,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b="0" i="1" kern="12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</m:t>
                        </m:r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p>
                    </m:sSup>
                  </m:oMath>
                </a14:m>
                <a:endParaRPr lang="en-US" dirty="0">
                  <a:solidFill>
                    <a:srgbClr val="000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759E52-06CE-4095-B22D-4A1EB6BA96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403698" cy="4648200"/>
              </a:xfrm>
              <a:blipFill>
                <a:blip r:embed="rId4"/>
                <a:stretch>
                  <a:fillRect l="-1595" t="-1048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1" name="Footer Placeholder 3">
            <a:extLst>
              <a:ext uri="{FF2B5EF4-FFF2-40B4-BE49-F238E27FC236}">
                <a16:creationId xmlns:a16="http://schemas.microsoft.com/office/drawing/2014/main" id="{1AA43AAB-8274-4096-8469-782C188412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r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E5BE78C9-7BF8-49BD-AFA4-58E17BE37C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6C834C81-1FB3-4B1A-8E3E-7681B7C5AB0A}" type="slidenum">
              <a:rPr lang="en-US" altLang="en-US" sz="1400" smtClean="0">
                <a:solidFill>
                  <a:schemeClr val="bg2"/>
                </a:solidFill>
                <a:latin typeface="Arial" panose="020B0604020202020204" pitchFamily="34" charset="0"/>
              </a:rPr>
              <a:pPr/>
              <a:t>5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0390C8-A224-447A-A020-2DB49484189F}"/>
              </a:ext>
            </a:extLst>
          </p:cNvPr>
          <p:cNvSpPr/>
          <p:nvPr/>
        </p:nvSpPr>
        <p:spPr bwMode="auto">
          <a:xfrm>
            <a:off x="7315200" y="2667000"/>
            <a:ext cx="249621" cy="46245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763456-CCDF-40AB-80D0-14473B04558E}"/>
              </a:ext>
            </a:extLst>
          </p:cNvPr>
          <p:cNvSpPr txBox="1"/>
          <p:nvPr/>
        </p:nvSpPr>
        <p:spPr>
          <a:xfrm>
            <a:off x="2514600" y="304800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50 rows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  <a:sym typeface="Symbol" panose="05050102010706020507" pitchFamily="18" charset="2"/>
              </a:rPr>
              <a:t> 32 </a:t>
            </a:r>
            <a:r>
              <a:rPr lang="en-US" sz="2400" dirty="0">
                <a:solidFill>
                  <a:srgbClr val="00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columns</a:t>
            </a:r>
            <a:endParaRPr lang="en-US" sz="1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3AEE71-2E8F-4DD2-87D3-6A75D9DB3443}"/>
              </a:ext>
            </a:extLst>
          </p:cNvPr>
          <p:cNvGrpSpPr/>
          <p:nvPr/>
        </p:nvGrpSpPr>
        <p:grpSpPr>
          <a:xfrm>
            <a:off x="4343400" y="3578045"/>
            <a:ext cx="4572000" cy="1885019"/>
            <a:chOff x="4343400" y="3578045"/>
            <a:chExt cx="4572000" cy="188501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D088DBB-2B09-4A66-9B58-4906B84A622F}"/>
                </a:ext>
              </a:extLst>
            </p:cNvPr>
            <p:cNvSpPr/>
            <p:nvPr/>
          </p:nvSpPr>
          <p:spPr bwMode="auto">
            <a:xfrm>
              <a:off x="7674015" y="3657600"/>
              <a:ext cx="879676" cy="1679755"/>
            </a:xfrm>
            <a:prstGeom prst="rect">
              <a:avLst/>
            </a:prstGeom>
            <a:solidFill>
              <a:srgbClr val="FFCC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D5DF218-0A76-4C27-A96D-5D72D3859FF0}"/>
                    </a:ext>
                  </a:extLst>
                </p:cNvPr>
                <p:cNvSpPr txBox="1"/>
                <p:nvPr/>
              </p:nvSpPr>
              <p:spPr>
                <a:xfrm>
                  <a:off x="6324600" y="3578045"/>
                  <a:ext cx="2590800" cy="16797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∙2</m:t>
                            </m:r>
                          </m:sub>
                        </m:s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D5DF218-0A76-4C27-A96D-5D72D3859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600" y="3578045"/>
                  <a:ext cx="2590800" cy="167975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58C0A15-D7CB-4F74-8F7F-31690AEC3A5A}"/>
                </a:ext>
              </a:extLst>
            </p:cNvPr>
            <p:cNvSpPr/>
            <p:nvPr/>
          </p:nvSpPr>
          <p:spPr bwMode="auto">
            <a:xfrm>
              <a:off x="4343400" y="3638701"/>
              <a:ext cx="685800" cy="1679755"/>
            </a:xfrm>
            <a:prstGeom prst="rect">
              <a:avLst/>
            </a:prstGeom>
            <a:solidFill>
              <a:srgbClr val="FFCC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B817C9-9E7F-4273-94DF-4A3F7A3A3475}"/>
                </a:ext>
              </a:extLst>
            </p:cNvPr>
            <p:cNvSpPr txBox="1"/>
            <p:nvPr/>
          </p:nvSpPr>
          <p:spPr>
            <a:xfrm>
              <a:off x="6174598" y="4724400"/>
              <a:ext cx="152160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CC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col 2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CC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(1D tensor)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809463-2D8D-4522-A399-A8E4CD547BE2}"/>
                  </a:ext>
                </a:extLst>
              </p:cNvPr>
              <p:cNvSpPr txBox="1"/>
              <p:nvPr/>
            </p:nvSpPr>
            <p:spPr>
              <a:xfrm>
                <a:off x="2209800" y="3638701"/>
                <a:ext cx="3810000" cy="15874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809463-2D8D-4522-A399-A8E4CD547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638701"/>
                <a:ext cx="3810000" cy="15874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F7D994C-7E7D-E6D5-EA52-7576FFF9A5FD}"/>
              </a:ext>
            </a:extLst>
          </p:cNvPr>
          <p:cNvSpPr txBox="1"/>
          <p:nvPr/>
        </p:nvSpPr>
        <p:spPr>
          <a:xfrm>
            <a:off x="3369601" y="6027003"/>
            <a:ext cx="2497799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rPr>
              <a:t>PyTorch</a:t>
            </a:r>
            <a:r>
              <a:rPr 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rPr>
              <a:t> </a:t>
            </a:r>
          </a:p>
          <a:p>
            <a:pPr algn="ctr"/>
            <a:r>
              <a:rPr 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  <a:t>W[2]</a:t>
            </a:r>
            <a:r>
              <a:rPr 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rPr>
              <a:t> or </a:t>
            </a:r>
            <a:r>
              <a:rPr 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  <a:t>W[2,:]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57BF7-0988-FB74-697E-A0416AAA5DF6}"/>
              </a:ext>
            </a:extLst>
          </p:cNvPr>
          <p:cNvSpPr txBox="1"/>
          <p:nvPr/>
        </p:nvSpPr>
        <p:spPr>
          <a:xfrm>
            <a:off x="7485200" y="5334000"/>
            <a:ext cx="1375698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rPr>
              <a:t>PyTorch</a:t>
            </a:r>
            <a:r>
              <a:rPr 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rPr>
              <a:t> </a:t>
            </a:r>
          </a:p>
          <a:p>
            <a:pPr algn="ctr"/>
            <a:r>
              <a:rPr 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  <a:t>W[:,2]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5F51F5-0487-0CDE-50FD-5B49A368A1B8}"/>
              </a:ext>
            </a:extLst>
          </p:cNvPr>
          <p:cNvGrpSpPr/>
          <p:nvPr/>
        </p:nvGrpSpPr>
        <p:grpSpPr>
          <a:xfrm>
            <a:off x="4419600" y="-28039"/>
            <a:ext cx="4724400" cy="1323439"/>
            <a:chOff x="4419600" y="-28039"/>
            <a:chExt cx="4724400" cy="132343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430768-CC95-0969-6605-370D1440F51E}"/>
                </a:ext>
              </a:extLst>
            </p:cNvPr>
            <p:cNvSpPr txBox="1"/>
            <p:nvPr/>
          </p:nvSpPr>
          <p:spPr>
            <a:xfrm>
              <a:off x="5867400" y="-28039"/>
              <a:ext cx="32766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tabLst>
                  <a:tab pos="511175" algn="l"/>
                </a:tabLst>
              </a:pPr>
              <a:r>
                <a:rPr lang="en-US" sz="16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</a:rPr>
                <a:t>  : 	= all indices</a:t>
              </a:r>
            </a:p>
            <a:p>
              <a:pPr>
                <a:tabLst>
                  <a:tab pos="511175" algn="l"/>
                </a:tabLst>
              </a:pPr>
              <a:r>
                <a:rPr lang="en-US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</a:rPr>
                <a:t>3:7	= indices 3, 4, 5, 6</a:t>
              </a:r>
              <a:endPara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endParaRPr>
            </a:p>
            <a:p>
              <a:pPr>
                <a:tabLst>
                  <a:tab pos="511175" algn="l"/>
                </a:tabLst>
              </a:pPr>
              <a:r>
                <a:rPr lang="en-US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</a:rPr>
                <a:t>  :7	= indices 0, 1, 2, 3, 4, 5, 6</a:t>
              </a:r>
            </a:p>
            <a:p>
              <a:pPr>
                <a:tabLst>
                  <a:tab pos="511175" algn="l"/>
                </a:tabLst>
              </a:pPr>
              <a:r>
                <a:rPr lang="en-US" sz="16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</a:rPr>
                <a:t> 3:	= indices 3, 4, 5, …</a:t>
              </a:r>
            </a:p>
            <a:p>
              <a:pPr>
                <a:tabLst>
                  <a:tab pos="511175" algn="l"/>
                </a:tabLst>
              </a:pPr>
              <a:r>
                <a:rPr lang="en-US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</a:rPr>
                <a:t>-3:	= last 3 indices</a:t>
              </a:r>
              <a:endParaRPr lang="en-US" sz="1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77668C-50E9-05EA-5AF9-B03EA1CED3CC}"/>
                </a:ext>
              </a:extLst>
            </p:cNvPr>
            <p:cNvSpPr txBox="1"/>
            <p:nvPr/>
          </p:nvSpPr>
          <p:spPr>
            <a:xfrm>
              <a:off x="4419600" y="233065"/>
              <a:ext cx="12954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+mn-ea"/>
                  <a:cs typeface="+mn-cs"/>
                </a:rPr>
                <a:t>PyTorch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+mn-ea"/>
                  <a:cs typeface="+mn-cs"/>
                </a:rPr>
                <a:t> ranges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521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3" grpId="0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50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Predict degree of truth?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605CC0-8508-4FF9-B603-C07928E7AE30}"/>
              </a:ext>
            </a:extLst>
          </p:cNvPr>
          <p:cNvGrpSpPr/>
          <p:nvPr/>
        </p:nvGrpSpPr>
        <p:grpSpPr>
          <a:xfrm>
            <a:off x="2590800" y="4505750"/>
            <a:ext cx="3429644" cy="2118352"/>
            <a:chOff x="2590800" y="4575580"/>
            <a:chExt cx="3429644" cy="21183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F8DEFB8-BAC7-4CF3-A6A8-B739E5285778}"/>
                </a:ext>
              </a:extLst>
            </p:cNvPr>
            <p:cNvGrpSpPr/>
            <p:nvPr/>
          </p:nvGrpSpPr>
          <p:grpSpPr>
            <a:xfrm>
              <a:off x="3581400" y="4650192"/>
              <a:ext cx="1504615" cy="295732"/>
              <a:chOff x="2573672" y="4644249"/>
              <a:chExt cx="2226927" cy="437703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E53C919-F142-42CE-BB2D-E90886A48C41}"/>
                  </a:ext>
                </a:extLst>
              </p:cNvPr>
              <p:cNvSpPr/>
              <p:nvPr/>
            </p:nvSpPr>
            <p:spPr>
              <a:xfrm rot="16200000" flipH="1" flipV="1">
                <a:off x="3468284" y="3749637"/>
                <a:ext cx="437703" cy="22269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0842E6A-6DBF-4A0D-9CA7-0CEB6D11CA97}"/>
                  </a:ext>
                </a:extLst>
              </p:cNvPr>
              <p:cNvSpPr/>
              <p:nvPr/>
            </p:nvSpPr>
            <p:spPr>
              <a:xfrm rot="16200000" flipH="1" flipV="1">
                <a:off x="3479982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4159ADD-CA19-4151-9A5A-13F6E48FFACE}"/>
                  </a:ext>
                </a:extLst>
              </p:cNvPr>
              <p:cNvSpPr/>
              <p:nvPr/>
            </p:nvSpPr>
            <p:spPr>
              <a:xfrm rot="16200000" flipH="1" flipV="1">
                <a:off x="3125049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281BBC3-A2CF-4190-8A98-1F266ADE1918}"/>
                  </a:ext>
                </a:extLst>
              </p:cNvPr>
              <p:cNvSpPr/>
              <p:nvPr/>
            </p:nvSpPr>
            <p:spPr>
              <a:xfrm rot="16200000" flipH="1" flipV="1">
                <a:off x="2770116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DE21280-49C3-4AC4-9DB0-07EAA515B4D4}"/>
                  </a:ext>
                </a:extLst>
              </p:cNvPr>
              <p:cNvSpPr/>
              <p:nvPr/>
            </p:nvSpPr>
            <p:spPr>
              <a:xfrm rot="16200000" flipH="1" flipV="1">
                <a:off x="3834915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9071D76-B77B-4A72-9540-279B53B7F0DB}"/>
                  </a:ext>
                </a:extLst>
              </p:cNvPr>
              <p:cNvSpPr/>
              <p:nvPr/>
            </p:nvSpPr>
            <p:spPr>
              <a:xfrm rot="16200000" flipH="1" flipV="1">
                <a:off x="4189848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4D8DDCF-A0E9-440A-A61C-F6DD7441EB50}"/>
                  </a:ext>
                </a:extLst>
              </p:cNvPr>
              <p:cNvSpPr/>
              <p:nvPr/>
            </p:nvSpPr>
            <p:spPr>
              <a:xfrm rot="16200000" flipH="1" flipV="1">
                <a:off x="4517508" y="4826329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826B06D-C8EA-43AC-821C-71B7BB4C7F7F}"/>
                </a:ext>
              </a:extLst>
            </p:cNvPr>
            <p:cNvGrpSpPr/>
            <p:nvPr/>
          </p:nvGrpSpPr>
          <p:grpSpPr>
            <a:xfrm>
              <a:off x="4800600" y="5272140"/>
              <a:ext cx="1005088" cy="292452"/>
              <a:chOff x="370726" y="1938898"/>
              <a:chExt cx="1504280" cy="437703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3D82C1BD-0EF2-435B-A345-715E31CAC001}"/>
                  </a:ext>
                </a:extLst>
              </p:cNvPr>
              <p:cNvSpPr/>
              <p:nvPr/>
            </p:nvSpPr>
            <p:spPr>
              <a:xfrm rot="16200000" flipH="1" flipV="1">
                <a:off x="904014" y="1405610"/>
                <a:ext cx="437703" cy="150428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01B70AD1-E061-481A-B67F-E29E04D0E7DF}"/>
                  </a:ext>
                </a:extLst>
              </p:cNvPr>
              <p:cNvSpPr/>
              <p:nvPr/>
            </p:nvSpPr>
            <p:spPr>
              <a:xfrm rot="16200000" flipH="1" flipV="1">
                <a:off x="1277036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CC78186E-8019-4FDB-AC24-266A8E057507}"/>
                  </a:ext>
                </a:extLst>
              </p:cNvPr>
              <p:cNvSpPr/>
              <p:nvPr/>
            </p:nvSpPr>
            <p:spPr>
              <a:xfrm rot="16200000" flipH="1" flipV="1">
                <a:off x="922103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D07CEB2E-854D-4C99-910B-E25036CD7933}"/>
                  </a:ext>
                </a:extLst>
              </p:cNvPr>
              <p:cNvSpPr/>
              <p:nvPr/>
            </p:nvSpPr>
            <p:spPr>
              <a:xfrm rot="16200000" flipH="1" flipV="1">
                <a:off x="567170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2B721649-4D53-4224-915B-7C83A86681F7}"/>
                  </a:ext>
                </a:extLst>
              </p:cNvPr>
              <p:cNvSpPr/>
              <p:nvPr/>
            </p:nvSpPr>
            <p:spPr>
              <a:xfrm rot="16200000" flipH="1" flipV="1">
                <a:off x="1631969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BBF28884-B6BC-4EFE-B228-911F23381C4F}"/>
                </a:ext>
              </a:extLst>
            </p:cNvPr>
            <p:cNvGrpSpPr/>
            <p:nvPr/>
          </p:nvGrpSpPr>
          <p:grpSpPr>
            <a:xfrm>
              <a:off x="3063525" y="5241166"/>
              <a:ext cx="822675" cy="305648"/>
              <a:chOff x="453858" y="3036290"/>
              <a:chExt cx="1178111" cy="437703"/>
            </a:xfrm>
          </p:grpSpPr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BF49A969-0BF2-4926-8D56-060041C65694}"/>
                  </a:ext>
                </a:extLst>
              </p:cNvPr>
              <p:cNvSpPr/>
              <p:nvPr/>
            </p:nvSpPr>
            <p:spPr>
              <a:xfrm rot="16200000" flipH="1" flipV="1">
                <a:off x="824062" y="2666086"/>
                <a:ext cx="437703" cy="117811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9A621F0D-16CB-46ED-B798-C76BF20C8ED9}"/>
                  </a:ext>
                </a:extLst>
              </p:cNvPr>
              <p:cNvSpPr/>
              <p:nvPr/>
            </p:nvSpPr>
            <p:spPr>
              <a:xfrm rot="16200000" flipH="1" flipV="1">
                <a:off x="1360168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7AEEDE3-0E64-4AAF-8888-0DF8DABCA55F}"/>
                  </a:ext>
                </a:extLst>
              </p:cNvPr>
              <p:cNvSpPr/>
              <p:nvPr/>
            </p:nvSpPr>
            <p:spPr>
              <a:xfrm rot="16200000" flipH="1" flipV="1">
                <a:off x="1005235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A8C3A3EF-5FD6-44BD-B39A-940773DCB7FC}"/>
                  </a:ext>
                </a:extLst>
              </p:cNvPr>
              <p:cNvSpPr/>
              <p:nvPr/>
            </p:nvSpPr>
            <p:spPr>
              <a:xfrm rot="16200000" flipH="1" flipV="1">
                <a:off x="650302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714" name="Text Box 18">
              <a:extLst>
                <a:ext uri="{FF2B5EF4-FFF2-40B4-BE49-F238E27FC236}">
                  <a16:creationId xmlns:a16="http://schemas.microsoft.com/office/drawing/2014/main" id="{D2356B85-0BA9-41E0-9B75-A377CFA5E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7055" y="5185180"/>
              <a:ext cx="47801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VP</a:t>
              </a:r>
              <a:endParaRPr kumimoji="0" lang="en-US" altLang="en-US" sz="2000" baseline="-25000" dirty="0"/>
            </a:p>
          </p:txBody>
        </p:sp>
        <p:grpSp>
          <p:nvGrpSpPr>
            <p:cNvPr id="29716" name="Group 20">
              <a:extLst>
                <a:ext uri="{FF2B5EF4-FFF2-40B4-BE49-F238E27FC236}">
                  <a16:creationId xmlns:a16="http://schemas.microsoft.com/office/drawing/2014/main" id="{486D1A8B-A764-48CB-AB05-24E62EF286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51200" y="4575580"/>
              <a:ext cx="1925638" cy="1006475"/>
              <a:chOff x="1857" y="672"/>
              <a:chExt cx="741" cy="712"/>
            </a:xfrm>
          </p:grpSpPr>
          <p:sp>
            <p:nvSpPr>
              <p:cNvPr id="29746" name="Freeform 21">
                <a:extLst>
                  <a:ext uri="{FF2B5EF4-FFF2-40B4-BE49-F238E27FC236}">
                    <a16:creationId xmlns:a16="http://schemas.microsoft.com/office/drawing/2014/main" id="{D4FECF23-E3BF-425C-A417-D6C2ADAF1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4" y="922"/>
                <a:ext cx="624" cy="192"/>
              </a:xfrm>
              <a:custGeom>
                <a:avLst/>
                <a:gdLst>
                  <a:gd name="T0" fmla="*/ 0 w 288"/>
                  <a:gd name="T1" fmla="*/ 192 h 192"/>
                  <a:gd name="T2" fmla="*/ 1541482 w 288"/>
                  <a:gd name="T3" fmla="*/ 0 h 192"/>
                  <a:gd name="T4" fmla="*/ 3082118 w 288"/>
                  <a:gd name="T5" fmla="*/ 192 h 192"/>
                  <a:gd name="T6" fmla="*/ 0 60000 65536"/>
                  <a:gd name="T7" fmla="*/ 0 60000 65536"/>
                  <a:gd name="T8" fmla="*/ 0 60000 65536"/>
                  <a:gd name="T9" fmla="*/ 0 w 288"/>
                  <a:gd name="T10" fmla="*/ 0 h 192"/>
                  <a:gd name="T11" fmla="*/ 288 w 288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8" h="192">
                    <a:moveTo>
                      <a:pt x="0" y="192"/>
                    </a:moveTo>
                    <a:lnTo>
                      <a:pt x="144" y="0"/>
                    </a:lnTo>
                    <a:lnTo>
                      <a:pt x="288" y="192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747" name="Text Box 22">
                <a:extLst>
                  <a:ext uri="{FF2B5EF4-FFF2-40B4-BE49-F238E27FC236}">
                    <a16:creationId xmlns:a16="http://schemas.microsoft.com/office/drawing/2014/main" id="{EFE00136-88B9-4C5C-86D9-BEB4093C58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8" y="672"/>
                <a:ext cx="126" cy="2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en-US" sz="2000" dirty="0"/>
                  <a:t>S</a:t>
                </a:r>
                <a:endParaRPr kumimoji="0" lang="en-US" altLang="en-US" sz="2000" baseline="-25000" dirty="0"/>
              </a:p>
            </p:txBody>
          </p:sp>
          <p:sp>
            <p:nvSpPr>
              <p:cNvPr id="29748" name="Text Box 23">
                <a:extLst>
                  <a:ext uri="{FF2B5EF4-FFF2-40B4-BE49-F238E27FC236}">
                    <a16:creationId xmlns:a16="http://schemas.microsoft.com/office/drawing/2014/main" id="{629E83CC-6DEF-470E-9DC2-44EED340F9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7" y="1104"/>
                <a:ext cx="191" cy="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en-US" sz="2000"/>
                  <a:t>NP</a:t>
                </a:r>
                <a:endParaRPr kumimoji="0" lang="en-US" altLang="en-US" sz="2000" baseline="-250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C487612-CE22-42A0-BDDA-DC05D78A20C3}"/>
                </a:ext>
              </a:extLst>
            </p:cNvPr>
            <p:cNvGrpSpPr/>
            <p:nvPr/>
          </p:nvGrpSpPr>
          <p:grpSpPr>
            <a:xfrm>
              <a:off x="2590800" y="5557484"/>
              <a:ext cx="1589666" cy="1136448"/>
              <a:chOff x="2590800" y="5557484"/>
              <a:chExt cx="1589666" cy="113644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97E396-942E-49AC-890B-9B44E70342FC}"/>
                  </a:ext>
                </a:extLst>
              </p:cNvPr>
              <p:cNvSpPr txBox="1"/>
              <p:nvPr/>
            </p:nvSpPr>
            <p:spPr>
              <a:xfrm>
                <a:off x="2590800" y="6324600"/>
                <a:ext cx="1589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FF0000"/>
                    </a:solidFill>
                    <a:latin typeface="+mn-lt"/>
                  </a:rPr>
                  <a:t>Toy elephants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65FAE92-AC16-4C9B-B216-CA02180B7C26}"/>
                  </a:ext>
                </a:extLst>
              </p:cNvPr>
              <p:cNvGrpSpPr/>
              <p:nvPr/>
            </p:nvGrpSpPr>
            <p:grpSpPr>
              <a:xfrm>
                <a:off x="3053075" y="5557484"/>
                <a:ext cx="833126" cy="767116"/>
                <a:chOff x="3053075" y="5557484"/>
                <a:chExt cx="833126" cy="767116"/>
              </a:xfrm>
            </p:grpSpPr>
            <p:sp>
              <p:nvSpPr>
                <p:cNvPr id="2" name="Isosceles Triangle 1">
                  <a:extLst>
                    <a:ext uri="{FF2B5EF4-FFF2-40B4-BE49-F238E27FC236}">
                      <a16:creationId xmlns:a16="http://schemas.microsoft.com/office/drawing/2014/main" id="{70980044-B8CD-46A2-9206-5573FC0A20B0}"/>
                    </a:ext>
                  </a:extLst>
                </p:cNvPr>
                <p:cNvSpPr/>
                <p:nvPr/>
              </p:nvSpPr>
              <p:spPr bwMode="auto">
                <a:xfrm>
                  <a:off x="3053075" y="5557484"/>
                  <a:ext cx="833126" cy="767116"/>
                </a:xfrm>
                <a:prstGeom prst="triangle">
                  <a:avLst/>
                </a:prstGeom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6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790BF4D0-9D3B-4E5B-B905-EA9348F1ECA5}"/>
                    </a:ext>
                  </a:extLst>
                </p:cNvPr>
                <p:cNvCxnSpPr>
                  <a:cxnSpLocks/>
                  <a:stCxn id="2" idx="2"/>
                </p:cNvCxnSpPr>
                <p:nvPr/>
              </p:nvCxnSpPr>
              <p:spPr bwMode="auto">
                <a:xfrm flipV="1">
                  <a:off x="3053075" y="6320790"/>
                  <a:ext cx="825505" cy="381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41573C1-76A9-4A48-B960-6E14423A05A4}"/>
                </a:ext>
              </a:extLst>
            </p:cNvPr>
            <p:cNvGrpSpPr/>
            <p:nvPr/>
          </p:nvGrpSpPr>
          <p:grpSpPr>
            <a:xfrm>
              <a:off x="4429495" y="5557484"/>
              <a:ext cx="1590949" cy="1136448"/>
              <a:chOff x="2590161" y="5557484"/>
              <a:chExt cx="1590949" cy="1136448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E58C1DA-47B7-44CD-94D2-E216DF316916}"/>
                  </a:ext>
                </a:extLst>
              </p:cNvPr>
              <p:cNvSpPr txBox="1"/>
              <p:nvPr/>
            </p:nvSpPr>
            <p:spPr>
              <a:xfrm>
                <a:off x="2590161" y="6324600"/>
                <a:ext cx="1590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FF0000"/>
                    </a:solidFill>
                    <a:latin typeface="+mn-lt"/>
                  </a:rPr>
                  <a:t>are enormous</a:t>
                </a: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269A1ED-BF1A-4BE7-8AFC-B8CEFD115865}"/>
                  </a:ext>
                </a:extLst>
              </p:cNvPr>
              <p:cNvGrpSpPr/>
              <p:nvPr/>
            </p:nvGrpSpPr>
            <p:grpSpPr>
              <a:xfrm>
                <a:off x="3053075" y="5557484"/>
                <a:ext cx="833126" cy="767116"/>
                <a:chOff x="3053075" y="5557484"/>
                <a:chExt cx="833126" cy="767116"/>
              </a:xfrm>
            </p:grpSpPr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AE803A03-3952-4974-803B-757A84E709D8}"/>
                    </a:ext>
                  </a:extLst>
                </p:cNvPr>
                <p:cNvSpPr/>
                <p:nvPr/>
              </p:nvSpPr>
              <p:spPr bwMode="auto">
                <a:xfrm>
                  <a:off x="3053075" y="5557484"/>
                  <a:ext cx="833126" cy="767116"/>
                </a:xfrm>
                <a:prstGeom prst="triangle">
                  <a:avLst/>
                </a:prstGeom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6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4A3B65A-CFEC-4119-B61F-F452C2E448D1}"/>
                    </a:ext>
                  </a:extLst>
                </p:cNvPr>
                <p:cNvCxnSpPr>
                  <a:cxnSpLocks/>
                  <a:stCxn id="64" idx="2"/>
                </p:cNvCxnSpPr>
                <p:nvPr/>
              </p:nvCxnSpPr>
              <p:spPr bwMode="auto">
                <a:xfrm flipV="1">
                  <a:off x="3053075" y="6320790"/>
                  <a:ext cx="825505" cy="381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sp>
        <p:nvSpPr>
          <p:cNvPr id="71" name="Content Placeholder 6">
            <a:extLst>
              <a:ext uri="{FF2B5EF4-FFF2-40B4-BE49-F238E27FC236}">
                <a16:creationId xmlns:a16="http://schemas.microsoft.com/office/drawing/2014/main" id="{5322CB07-A528-4115-9D38-70C428D35EF4}"/>
              </a:ext>
            </a:extLst>
          </p:cNvPr>
          <p:cNvSpPr txBox="1">
            <a:spLocks/>
          </p:cNvSpPr>
          <p:nvPr/>
        </p:nvSpPr>
        <p:spPr>
          <a:xfrm>
            <a:off x="431800" y="1371600"/>
            <a:ext cx="8636000" cy="967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We’d need a labeled corpus</a:t>
            </a:r>
          </a:p>
          <a:p>
            <a:r>
              <a:rPr lang="en-US" sz="2400" kern="0" dirty="0"/>
              <a:t>If training works, it will learn properties of the world and compositional references to those facts</a:t>
            </a:r>
            <a:endParaRPr lang="en-US" sz="1800" kern="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8FA8C99-611D-4C35-9EDA-98B1D4F09161}"/>
              </a:ext>
            </a:extLst>
          </p:cNvPr>
          <p:cNvSpPr txBox="1"/>
          <p:nvPr/>
        </p:nvSpPr>
        <p:spPr>
          <a:xfrm>
            <a:off x="1047345" y="5060395"/>
            <a:ext cx="20006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plural, soft, not large, not alive, …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DA0FD7-E7D6-4CFE-9821-94D8A0BA9864}"/>
              </a:ext>
            </a:extLst>
          </p:cNvPr>
          <p:cNvSpPr txBox="1"/>
          <p:nvPr/>
        </p:nvSpPr>
        <p:spPr>
          <a:xfrm>
            <a:off x="5543145" y="5035570"/>
            <a:ext cx="20006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ubject must </a:t>
            </a:r>
            <a:br>
              <a:rPr lang="en-US" sz="1600" dirty="0">
                <a:solidFill>
                  <a:schemeClr val="accent6">
                    <a:lumMod val="75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be large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257AA5-2C51-41C3-9A93-8F29AF275BB9}"/>
              </a:ext>
            </a:extLst>
          </p:cNvPr>
          <p:cNvGrpSpPr/>
          <p:nvPr/>
        </p:nvGrpSpPr>
        <p:grpSpPr>
          <a:xfrm>
            <a:off x="4762500" y="3657600"/>
            <a:ext cx="3808984" cy="1077218"/>
            <a:chOff x="4762500" y="3727430"/>
            <a:chExt cx="3808984" cy="107721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F8C64F0-1B3B-4A98-BA33-DDD7C84B67EB}"/>
                </a:ext>
              </a:extLst>
            </p:cNvPr>
            <p:cNvSpPr/>
            <p:nvPr/>
          </p:nvSpPr>
          <p:spPr>
            <a:xfrm rot="16200000" flipH="1" flipV="1">
              <a:off x="5363537" y="3816090"/>
              <a:ext cx="437703" cy="417622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9176B98-F8F9-4C21-989A-4E63E635FB6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62500" y="4267200"/>
              <a:ext cx="523875" cy="342901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5A44CAE-CEDC-427C-9223-403E71EE76CC}"/>
                </a:ext>
              </a:extLst>
            </p:cNvPr>
            <p:cNvSpPr/>
            <p:nvPr/>
          </p:nvSpPr>
          <p:spPr>
            <a:xfrm rot="16200000" flipH="1" flipV="1">
              <a:off x="5541080" y="3993424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FA1644D-1C05-48E4-845E-ED08456D2B20}"/>
                </a:ext>
              </a:extLst>
            </p:cNvPr>
            <p:cNvSpPr txBox="1"/>
            <p:nvPr/>
          </p:nvSpPr>
          <p:spPr>
            <a:xfrm>
              <a:off x="5943600" y="3727430"/>
              <a:ext cx="262788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Alternatively, could train to predict a number </a:t>
              </a:r>
              <a:r>
                <a:rPr lang="en-US" dirty="0">
                  <a:solidFill>
                    <a:srgbClr val="0070C0"/>
                  </a:solidFill>
                  <a:latin typeface="+mn-lt"/>
                  <a:sym typeface="Symbol" panose="05050102010706020507" pitchFamily="18" charset="2"/>
                </a:rPr>
                <a:t> (0,1) – what </a:t>
              </a:r>
              <a:r>
                <a:rPr lang="en-US" i="1" dirty="0">
                  <a:solidFill>
                    <a:srgbClr val="0070C0"/>
                  </a:solidFill>
                  <a:latin typeface="+mn-lt"/>
                  <a:sym typeface="Symbol" panose="05050102010706020507" pitchFamily="18" charset="2"/>
                </a:rPr>
                <a:t>fraction</a:t>
              </a:r>
              <a:r>
                <a:rPr lang="en-US" dirty="0">
                  <a:solidFill>
                    <a:srgbClr val="0070C0"/>
                  </a:solidFill>
                  <a:latin typeface="+mn-lt"/>
                  <a:sym typeface="Symbol" panose="05050102010706020507" pitchFamily="18" charset="2"/>
                </a:rPr>
                <a:t> of toy elephants are enormous?</a:t>
              </a:r>
              <a:r>
                <a:rPr lang="en-US" dirty="0">
                  <a:solidFill>
                    <a:srgbClr val="0070C0"/>
                  </a:solidFill>
                  <a:latin typeface="+mn-lt"/>
                </a:rPr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0493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51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Predict sentiment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8DEFB8-BAC7-4CF3-A6A8-B739E5285778}"/>
              </a:ext>
            </a:extLst>
          </p:cNvPr>
          <p:cNvGrpSpPr/>
          <p:nvPr/>
        </p:nvGrpSpPr>
        <p:grpSpPr>
          <a:xfrm>
            <a:off x="3581400" y="4573992"/>
            <a:ext cx="1504615" cy="295732"/>
            <a:chOff x="2573672" y="4644249"/>
            <a:chExt cx="2226927" cy="4377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53C919-F142-42CE-BB2D-E90886A48C41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842E6A-6DBF-4A0D-9CA7-0CEB6D11CA97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159ADD-CA19-4151-9A5A-13F6E48FFACE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281BBC3-A2CF-4190-8A98-1F266ADE1918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E21280-49C3-4AC4-9DB0-07EAA515B4D4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071D76-B77B-4A72-9540-279B53B7F0DB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4D8DDCF-A0E9-440A-A61C-F6DD7441EB50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826B06D-C8EA-43AC-821C-71B7BB4C7F7F}"/>
              </a:ext>
            </a:extLst>
          </p:cNvPr>
          <p:cNvGrpSpPr/>
          <p:nvPr/>
        </p:nvGrpSpPr>
        <p:grpSpPr>
          <a:xfrm>
            <a:off x="4800600" y="5195940"/>
            <a:ext cx="1005088" cy="292452"/>
            <a:chOff x="370726" y="1938898"/>
            <a:chExt cx="1504280" cy="43770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D82C1BD-0EF2-435B-A345-715E31CAC001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1B70AD1-E061-481A-B67F-E29E04D0E7DF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C78186E-8019-4FDB-AC24-266A8E057507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07CEB2E-854D-4C99-910B-E25036CD7933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B721649-4D53-4224-915B-7C83A86681F7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BF28884-B6BC-4EFE-B228-911F23381C4F}"/>
              </a:ext>
            </a:extLst>
          </p:cNvPr>
          <p:cNvGrpSpPr/>
          <p:nvPr/>
        </p:nvGrpSpPr>
        <p:grpSpPr>
          <a:xfrm>
            <a:off x="3063525" y="5164966"/>
            <a:ext cx="822675" cy="305648"/>
            <a:chOff x="453858" y="3036290"/>
            <a:chExt cx="1178111" cy="437703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F49A969-0BF2-4926-8D56-060041C65694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A621F0D-16CB-46ED-B798-C76BF20C8ED9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7AEEDE3-0E64-4AAF-8888-0DF8DABCA55F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C3A3EF-5FD6-44BD-B39A-940773DCB7FC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714" name="Text Box 18">
            <a:extLst>
              <a:ext uri="{FF2B5EF4-FFF2-40B4-BE49-F238E27FC236}">
                <a16:creationId xmlns:a16="http://schemas.microsoft.com/office/drawing/2014/main" id="{D2356B85-0BA9-41E0-9B75-A377CFA5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055" y="5108980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grpSp>
        <p:nvGrpSpPr>
          <p:cNvPr id="29716" name="Group 20">
            <a:extLst>
              <a:ext uri="{FF2B5EF4-FFF2-40B4-BE49-F238E27FC236}">
                <a16:creationId xmlns:a16="http://schemas.microsoft.com/office/drawing/2014/main" id="{486D1A8B-A764-48CB-AB05-24E62EF286CC}"/>
              </a:ext>
            </a:extLst>
          </p:cNvPr>
          <p:cNvGrpSpPr>
            <a:grpSpLocks/>
          </p:cNvGrpSpPr>
          <p:nvPr/>
        </p:nvGrpSpPr>
        <p:grpSpPr bwMode="auto">
          <a:xfrm>
            <a:off x="3251200" y="4499380"/>
            <a:ext cx="1925638" cy="1006475"/>
            <a:chOff x="1857" y="672"/>
            <a:chExt cx="741" cy="712"/>
          </a:xfrm>
        </p:grpSpPr>
        <p:sp>
          <p:nvSpPr>
            <p:cNvPr id="29746" name="Freeform 21">
              <a:extLst>
                <a:ext uri="{FF2B5EF4-FFF2-40B4-BE49-F238E27FC236}">
                  <a16:creationId xmlns:a16="http://schemas.microsoft.com/office/drawing/2014/main" id="{D4FECF23-E3BF-425C-A417-D6C2ADAF1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922"/>
              <a:ext cx="624" cy="192"/>
            </a:xfrm>
            <a:custGeom>
              <a:avLst/>
              <a:gdLst>
                <a:gd name="T0" fmla="*/ 0 w 288"/>
                <a:gd name="T1" fmla="*/ 192 h 192"/>
                <a:gd name="T2" fmla="*/ 1541482 w 288"/>
                <a:gd name="T3" fmla="*/ 0 h 192"/>
                <a:gd name="T4" fmla="*/ 308211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192"/>
                  </a:moveTo>
                  <a:lnTo>
                    <a:pt x="144" y="0"/>
                  </a:lnTo>
                  <a:lnTo>
                    <a:pt x="288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47" name="Text Box 22">
              <a:extLst>
                <a:ext uri="{FF2B5EF4-FFF2-40B4-BE49-F238E27FC236}">
                  <a16:creationId xmlns:a16="http://schemas.microsoft.com/office/drawing/2014/main" id="{EFE00136-88B9-4C5C-86D9-BEB4093C5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672"/>
              <a:ext cx="12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S</a:t>
              </a:r>
              <a:endParaRPr kumimoji="0" lang="en-US" altLang="en-US" sz="2000" baseline="-25000" dirty="0"/>
            </a:p>
          </p:txBody>
        </p:sp>
        <p:sp>
          <p:nvSpPr>
            <p:cNvPr id="29748" name="Text Box 23">
              <a:extLst>
                <a:ext uri="{FF2B5EF4-FFF2-40B4-BE49-F238E27FC236}">
                  <a16:creationId xmlns:a16="http://schemas.microsoft.com/office/drawing/2014/main" id="{629E83CC-6DEF-470E-9DC2-44EED340F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" y="1104"/>
              <a:ext cx="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/>
                <a:t>NP</a:t>
              </a:r>
              <a:endParaRPr kumimoji="0" lang="en-US" altLang="en-US" sz="2000" baseline="-250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487612-CE22-42A0-BDDA-DC05D78A20C3}"/>
              </a:ext>
            </a:extLst>
          </p:cNvPr>
          <p:cNvGrpSpPr/>
          <p:nvPr/>
        </p:nvGrpSpPr>
        <p:grpSpPr>
          <a:xfrm>
            <a:off x="2528030" y="5481284"/>
            <a:ext cx="1715214" cy="1136448"/>
            <a:chOff x="2528030" y="5557484"/>
            <a:chExt cx="1715214" cy="11364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97E396-942E-49AC-890B-9B44E70342FC}"/>
                </a:ext>
              </a:extLst>
            </p:cNvPr>
            <p:cNvSpPr txBox="1"/>
            <p:nvPr/>
          </p:nvSpPr>
          <p:spPr>
            <a:xfrm>
              <a:off x="2528030" y="6324600"/>
              <a:ext cx="1715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This restaurant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5FAE92-AC16-4C9B-B216-CA02180B7C26}"/>
                </a:ext>
              </a:extLst>
            </p:cNvPr>
            <p:cNvGrpSpPr/>
            <p:nvPr/>
          </p:nvGrpSpPr>
          <p:grpSpPr>
            <a:xfrm>
              <a:off x="3053075" y="5557484"/>
              <a:ext cx="833126" cy="767116"/>
              <a:chOff x="3053075" y="5557484"/>
              <a:chExt cx="833126" cy="767116"/>
            </a:xfrm>
          </p:grpSpPr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70980044-B8CD-46A2-9206-5573FC0A20B0}"/>
                  </a:ext>
                </a:extLst>
              </p:cNvPr>
              <p:cNvSpPr/>
              <p:nvPr/>
            </p:nvSpPr>
            <p:spPr bwMode="auto">
              <a:xfrm>
                <a:off x="3053075" y="5557484"/>
                <a:ext cx="833126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90BF4D0-9D3B-4E5B-B905-EA9348F1ECA5}"/>
                  </a:ext>
                </a:extLst>
              </p:cNvPr>
              <p:cNvCxnSpPr>
                <a:cxnSpLocks/>
                <a:stCxn id="2" idx="2"/>
              </p:cNvCxnSpPr>
              <p:nvPr/>
            </p:nvCxnSpPr>
            <p:spPr bwMode="auto">
              <a:xfrm flipV="1">
                <a:off x="3053075" y="6320790"/>
                <a:ext cx="825505" cy="381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8D9C76-2C86-4F0E-B5D2-C2AB9DCCF68B}"/>
              </a:ext>
            </a:extLst>
          </p:cNvPr>
          <p:cNvGrpSpPr/>
          <p:nvPr/>
        </p:nvGrpSpPr>
        <p:grpSpPr>
          <a:xfrm>
            <a:off x="4253393" y="5481284"/>
            <a:ext cx="1951625" cy="1136448"/>
            <a:chOff x="4253393" y="5481284"/>
            <a:chExt cx="1951625" cy="113644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E58C1DA-47B7-44CD-94D2-E216DF316916}"/>
                </a:ext>
              </a:extLst>
            </p:cNvPr>
            <p:cNvSpPr txBox="1"/>
            <p:nvPr/>
          </p:nvSpPr>
          <p:spPr>
            <a:xfrm>
              <a:off x="4253393" y="6248400"/>
              <a:ext cx="19516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butchers its meat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269A1ED-BF1A-4BE7-8AFC-B8CEFD115865}"/>
                </a:ext>
              </a:extLst>
            </p:cNvPr>
            <p:cNvGrpSpPr/>
            <p:nvPr/>
          </p:nvGrpSpPr>
          <p:grpSpPr>
            <a:xfrm>
              <a:off x="4674344" y="5481284"/>
              <a:ext cx="1269256" cy="767116"/>
              <a:chOff x="2835010" y="5557484"/>
              <a:chExt cx="1269256" cy="767116"/>
            </a:xfrm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AE803A03-3952-4974-803B-757A84E709D8}"/>
                  </a:ext>
                </a:extLst>
              </p:cNvPr>
              <p:cNvSpPr/>
              <p:nvPr/>
            </p:nvSpPr>
            <p:spPr bwMode="auto">
              <a:xfrm>
                <a:off x="2835010" y="5557484"/>
                <a:ext cx="1269256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4A3B65A-CFEC-4119-B61F-F452C2E448D1}"/>
                  </a:ext>
                </a:extLst>
              </p:cNvPr>
              <p:cNvCxnSpPr>
                <a:cxnSpLocks/>
                <a:stCxn id="64" idx="2"/>
              </p:cNvCxnSpPr>
              <p:nvPr/>
            </p:nvCxnSpPr>
            <p:spPr bwMode="auto">
              <a:xfrm>
                <a:off x="2835010" y="6324600"/>
                <a:ext cx="1269256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3009EBE-7381-46FD-B034-EBBE4380625B}"/>
              </a:ext>
            </a:extLst>
          </p:cNvPr>
          <p:cNvGrpSpPr/>
          <p:nvPr/>
        </p:nvGrpSpPr>
        <p:grpSpPr>
          <a:xfrm>
            <a:off x="3676273" y="3025308"/>
            <a:ext cx="1716106" cy="1540544"/>
            <a:chOff x="3676273" y="3025308"/>
            <a:chExt cx="1716106" cy="1540544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02D01F8-56C2-448A-A2C6-E802CAB6A28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322323" y="4165059"/>
              <a:ext cx="3243" cy="40079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B65C83-2D45-4FAF-AD6B-99B0610D9DA5}"/>
                </a:ext>
              </a:extLst>
            </p:cNvPr>
            <p:cNvSpPr txBox="1"/>
            <p:nvPr/>
          </p:nvSpPr>
          <p:spPr>
            <a:xfrm rot="18970057">
              <a:off x="3676273" y="3025308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negative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75F6B4C-4979-4FEF-AAAA-BB5DD3307A45}"/>
                </a:ext>
              </a:extLst>
            </p:cNvPr>
            <p:cNvGrpSpPr/>
            <p:nvPr/>
          </p:nvGrpSpPr>
          <p:grpSpPr>
            <a:xfrm>
              <a:off x="3733800" y="3622591"/>
              <a:ext cx="1183432" cy="461665"/>
              <a:chOff x="6096000" y="1452911"/>
              <a:chExt cx="1183432" cy="461665"/>
            </a:xfrm>
          </p:grpSpPr>
          <p:sp>
            <p:nvSpPr>
              <p:cNvPr id="69" name="Rectangle: Beveled 68">
                <a:extLst>
                  <a:ext uri="{FF2B5EF4-FFF2-40B4-BE49-F238E27FC236}">
                    <a16:creationId xmlns:a16="http://schemas.microsoft.com/office/drawing/2014/main" id="{E9A6628A-EBBE-435C-82FA-9A68FE9C6E4E}"/>
                  </a:ext>
                </a:extLst>
              </p:cNvPr>
              <p:cNvSpPr/>
              <p:nvPr/>
            </p:nvSpPr>
            <p:spPr bwMode="auto">
              <a:xfrm>
                <a:off x="6096000" y="1452911"/>
                <a:ext cx="1183432" cy="461665"/>
              </a:xfrm>
              <a:prstGeom prst="bevel">
                <a:avLst/>
              </a:prstGeom>
              <a:solidFill>
                <a:srgbClr val="79C6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9C9AA25-085C-4DBE-B95C-CBACB6568FFC}"/>
                  </a:ext>
                </a:extLst>
              </p:cNvPr>
              <p:cNvSpPr/>
              <p:nvPr/>
            </p:nvSpPr>
            <p:spPr>
              <a:xfrm rot="16200000" flipH="1" flipV="1">
                <a:off x="7004472" y="1636335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4366D71-96E9-4FE1-90F1-BD9E7D6402E4}"/>
                  </a:ext>
                </a:extLst>
              </p:cNvPr>
              <p:cNvSpPr/>
              <p:nvPr/>
            </p:nvSpPr>
            <p:spPr>
              <a:xfrm rot="16200000" flipH="1" flipV="1">
                <a:off x="6649539" y="1636335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DC597E-B4AD-4147-8233-BCE89FB2E9FF}"/>
                  </a:ext>
                </a:extLst>
              </p:cNvPr>
              <p:cNvSpPr/>
              <p:nvPr/>
            </p:nvSpPr>
            <p:spPr>
              <a:xfrm rot="16200000" flipH="1" flipV="1">
                <a:off x="6294606" y="1636335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7D64C14-3A56-490B-930B-CBD682FA0B63}"/>
                </a:ext>
              </a:extLst>
            </p:cNvPr>
            <p:cNvSpPr txBox="1"/>
            <p:nvPr/>
          </p:nvSpPr>
          <p:spPr>
            <a:xfrm rot="18970057">
              <a:off x="4147505" y="3073240"/>
              <a:ext cx="81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neutral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1859155-6B02-460B-8152-B9DB997D8140}"/>
                </a:ext>
              </a:extLst>
            </p:cNvPr>
            <p:cNvSpPr txBox="1"/>
            <p:nvPr/>
          </p:nvSpPr>
          <p:spPr>
            <a:xfrm rot="18970057">
              <a:off x="4519640" y="3025308"/>
              <a:ext cx="872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positive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9371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52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Predict language (“language ID”)	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8DEFB8-BAC7-4CF3-A6A8-B739E5285778}"/>
              </a:ext>
            </a:extLst>
          </p:cNvPr>
          <p:cNvGrpSpPr/>
          <p:nvPr/>
        </p:nvGrpSpPr>
        <p:grpSpPr>
          <a:xfrm>
            <a:off x="3581400" y="4575924"/>
            <a:ext cx="1504615" cy="295732"/>
            <a:chOff x="2573672" y="4644249"/>
            <a:chExt cx="2226927" cy="4377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53C919-F142-42CE-BB2D-E90886A48C41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842E6A-6DBF-4A0D-9CA7-0CEB6D11CA97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159ADD-CA19-4151-9A5A-13F6E48FFACE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281BBC3-A2CF-4190-8A98-1F266ADE1918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E21280-49C3-4AC4-9DB0-07EAA515B4D4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071D76-B77B-4A72-9540-279B53B7F0DB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4D8DDCF-A0E9-440A-A61C-F6DD7441EB50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826B06D-C8EA-43AC-821C-71B7BB4C7F7F}"/>
              </a:ext>
            </a:extLst>
          </p:cNvPr>
          <p:cNvGrpSpPr/>
          <p:nvPr/>
        </p:nvGrpSpPr>
        <p:grpSpPr>
          <a:xfrm>
            <a:off x="4800600" y="5197872"/>
            <a:ext cx="1005088" cy="292452"/>
            <a:chOff x="370726" y="1938898"/>
            <a:chExt cx="1504280" cy="43770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D82C1BD-0EF2-435B-A345-715E31CAC001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1B70AD1-E061-481A-B67F-E29E04D0E7DF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C78186E-8019-4FDB-AC24-266A8E057507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07CEB2E-854D-4C99-910B-E25036CD7933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B721649-4D53-4224-915B-7C83A86681F7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BF28884-B6BC-4EFE-B228-911F23381C4F}"/>
              </a:ext>
            </a:extLst>
          </p:cNvPr>
          <p:cNvGrpSpPr/>
          <p:nvPr/>
        </p:nvGrpSpPr>
        <p:grpSpPr>
          <a:xfrm>
            <a:off x="3063525" y="5166898"/>
            <a:ext cx="822675" cy="305648"/>
            <a:chOff x="453858" y="3036290"/>
            <a:chExt cx="1178111" cy="437703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F49A969-0BF2-4926-8D56-060041C65694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A621F0D-16CB-46ED-B798-C76BF20C8ED9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7AEEDE3-0E64-4AAF-8888-0DF8DABCA55F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C3A3EF-5FD6-44BD-B39A-940773DCB7FC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714" name="Text Box 18">
            <a:extLst>
              <a:ext uri="{FF2B5EF4-FFF2-40B4-BE49-F238E27FC236}">
                <a16:creationId xmlns:a16="http://schemas.microsoft.com/office/drawing/2014/main" id="{D2356B85-0BA9-41E0-9B75-A377CFA5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055" y="5110912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grpSp>
        <p:nvGrpSpPr>
          <p:cNvPr id="29716" name="Group 20">
            <a:extLst>
              <a:ext uri="{FF2B5EF4-FFF2-40B4-BE49-F238E27FC236}">
                <a16:creationId xmlns:a16="http://schemas.microsoft.com/office/drawing/2014/main" id="{486D1A8B-A764-48CB-AB05-24E62EF286CC}"/>
              </a:ext>
            </a:extLst>
          </p:cNvPr>
          <p:cNvGrpSpPr>
            <a:grpSpLocks/>
          </p:cNvGrpSpPr>
          <p:nvPr/>
        </p:nvGrpSpPr>
        <p:grpSpPr bwMode="auto">
          <a:xfrm>
            <a:off x="3251200" y="4501312"/>
            <a:ext cx="1925638" cy="1006475"/>
            <a:chOff x="1857" y="672"/>
            <a:chExt cx="741" cy="712"/>
          </a:xfrm>
        </p:grpSpPr>
        <p:sp>
          <p:nvSpPr>
            <p:cNvPr id="29746" name="Freeform 21">
              <a:extLst>
                <a:ext uri="{FF2B5EF4-FFF2-40B4-BE49-F238E27FC236}">
                  <a16:creationId xmlns:a16="http://schemas.microsoft.com/office/drawing/2014/main" id="{D4FECF23-E3BF-425C-A417-D6C2ADAF1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922"/>
              <a:ext cx="624" cy="192"/>
            </a:xfrm>
            <a:custGeom>
              <a:avLst/>
              <a:gdLst>
                <a:gd name="T0" fmla="*/ 0 w 288"/>
                <a:gd name="T1" fmla="*/ 192 h 192"/>
                <a:gd name="T2" fmla="*/ 1541482 w 288"/>
                <a:gd name="T3" fmla="*/ 0 h 192"/>
                <a:gd name="T4" fmla="*/ 308211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192"/>
                  </a:moveTo>
                  <a:lnTo>
                    <a:pt x="144" y="0"/>
                  </a:lnTo>
                  <a:lnTo>
                    <a:pt x="288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47" name="Text Box 22">
              <a:extLst>
                <a:ext uri="{FF2B5EF4-FFF2-40B4-BE49-F238E27FC236}">
                  <a16:creationId xmlns:a16="http://schemas.microsoft.com/office/drawing/2014/main" id="{EFE00136-88B9-4C5C-86D9-BEB4093C5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672"/>
              <a:ext cx="12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S</a:t>
              </a:r>
              <a:endParaRPr kumimoji="0" lang="en-US" altLang="en-US" sz="2000" baseline="-25000" dirty="0"/>
            </a:p>
          </p:txBody>
        </p:sp>
        <p:sp>
          <p:nvSpPr>
            <p:cNvPr id="29748" name="Text Box 23">
              <a:extLst>
                <a:ext uri="{FF2B5EF4-FFF2-40B4-BE49-F238E27FC236}">
                  <a16:creationId xmlns:a16="http://schemas.microsoft.com/office/drawing/2014/main" id="{629E83CC-6DEF-470E-9DC2-44EED340F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" y="1104"/>
              <a:ext cx="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/>
                <a:t>NP</a:t>
              </a:r>
              <a:endParaRPr kumimoji="0" lang="en-US" altLang="en-US" sz="2000" baseline="-25000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2D01F8-56C2-448A-A2C6-E802CAB6A28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322323" y="4166991"/>
            <a:ext cx="3243" cy="400793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1859155-6B02-460B-8152-B9DB997D8140}"/>
              </a:ext>
            </a:extLst>
          </p:cNvPr>
          <p:cNvSpPr txBox="1"/>
          <p:nvPr/>
        </p:nvSpPr>
        <p:spPr>
          <a:xfrm rot="17596823">
            <a:off x="7084024" y="3064609"/>
            <a:ext cx="827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Turkish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7036870-EFBB-4B5E-85F6-45E48327628B}"/>
              </a:ext>
            </a:extLst>
          </p:cNvPr>
          <p:cNvSpPr txBox="1"/>
          <p:nvPr/>
        </p:nvSpPr>
        <p:spPr>
          <a:xfrm rot="17596823">
            <a:off x="7558429" y="2879900"/>
            <a:ext cx="1229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Vietnamese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39E1BD-DBC2-4DC9-8AED-288C6DA00ED5}"/>
              </a:ext>
            </a:extLst>
          </p:cNvPr>
          <p:cNvSpPr txBox="1"/>
          <p:nvPr/>
        </p:nvSpPr>
        <p:spPr>
          <a:xfrm rot="17596823">
            <a:off x="1434661" y="3149366"/>
            <a:ext cx="643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Hindi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45D55D2-247D-4D82-81F8-F7E605B25C58}"/>
              </a:ext>
            </a:extLst>
          </p:cNvPr>
          <p:cNvSpPr txBox="1"/>
          <p:nvPr/>
        </p:nvSpPr>
        <p:spPr>
          <a:xfrm rot="17596823">
            <a:off x="1651377" y="3038192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Spanish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987410F-6957-4A81-A481-0C5CD6773D63}"/>
              </a:ext>
            </a:extLst>
          </p:cNvPr>
          <p:cNvSpPr txBox="1"/>
          <p:nvPr/>
        </p:nvSpPr>
        <p:spPr>
          <a:xfrm rot="17596823">
            <a:off x="2034517" y="3079893"/>
            <a:ext cx="794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French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C4EBB7F-9C5D-46AC-9853-ED5847F89988}"/>
              </a:ext>
            </a:extLst>
          </p:cNvPr>
          <p:cNvSpPr txBox="1"/>
          <p:nvPr/>
        </p:nvSpPr>
        <p:spPr>
          <a:xfrm rot="17596823">
            <a:off x="3184537" y="2895302"/>
            <a:ext cx="1196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Portuguese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EDC8CDF-FBAE-46C3-B0BB-57FB2D2F8252}"/>
              </a:ext>
            </a:extLst>
          </p:cNvPr>
          <p:cNvSpPr txBox="1"/>
          <p:nvPr/>
        </p:nvSpPr>
        <p:spPr>
          <a:xfrm rot="17596823">
            <a:off x="5067279" y="3073532"/>
            <a:ext cx="808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Swahili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4470F5-CF7B-456E-AB55-2D6BD1438024}"/>
              </a:ext>
            </a:extLst>
          </p:cNvPr>
          <p:cNvSpPr txBox="1"/>
          <p:nvPr/>
        </p:nvSpPr>
        <p:spPr>
          <a:xfrm rot="17596823">
            <a:off x="5757257" y="3086844"/>
            <a:ext cx="779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Telugu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C7D4788-6DC4-4AC9-A8FE-F6FBC87DA815}"/>
              </a:ext>
            </a:extLst>
          </p:cNvPr>
          <p:cNvSpPr txBox="1"/>
          <p:nvPr/>
        </p:nvSpPr>
        <p:spPr>
          <a:xfrm rot="17596823">
            <a:off x="4036480" y="2630784"/>
            <a:ext cx="1772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Standard German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451EFBF-BAD1-41D1-A1D2-2BD24121BBBF}"/>
              </a:ext>
            </a:extLst>
          </p:cNvPr>
          <p:cNvSpPr txBox="1"/>
          <p:nvPr/>
        </p:nvSpPr>
        <p:spPr>
          <a:xfrm rot="17596823">
            <a:off x="3530071" y="2902459"/>
            <a:ext cx="1180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Indonesian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70D691-EF64-4281-9A53-D23341A2E2E7}"/>
              </a:ext>
            </a:extLst>
          </p:cNvPr>
          <p:cNvSpPr txBox="1"/>
          <p:nvPr/>
        </p:nvSpPr>
        <p:spPr>
          <a:xfrm rot="17596823">
            <a:off x="6832201" y="3143534"/>
            <a:ext cx="65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Tamil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FC93BD2-E477-41F5-A03C-BAE021947687}"/>
              </a:ext>
            </a:extLst>
          </p:cNvPr>
          <p:cNvSpPr txBox="1"/>
          <p:nvPr/>
        </p:nvSpPr>
        <p:spPr>
          <a:xfrm rot="17596823">
            <a:off x="7429236" y="3071471"/>
            <a:ext cx="81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Korean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44144E5-3B4F-491A-BF5B-4F7879F09BA6}"/>
              </a:ext>
            </a:extLst>
          </p:cNvPr>
          <p:cNvSpPr txBox="1"/>
          <p:nvPr/>
        </p:nvSpPr>
        <p:spPr>
          <a:xfrm rot="17596823">
            <a:off x="2087777" y="2702347"/>
            <a:ext cx="1616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Standard Arabic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EEC1935-7BC0-41AD-9AFC-8F8DA73D302E}"/>
              </a:ext>
            </a:extLst>
          </p:cNvPr>
          <p:cNvSpPr txBox="1"/>
          <p:nvPr/>
        </p:nvSpPr>
        <p:spPr>
          <a:xfrm rot="17596823">
            <a:off x="7870132" y="2855987"/>
            <a:ext cx="1281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Yue Chinese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79F2F1A-B8A8-4880-B41D-D8830521461F}"/>
              </a:ext>
            </a:extLst>
          </p:cNvPr>
          <p:cNvSpPr txBox="1"/>
          <p:nvPr/>
        </p:nvSpPr>
        <p:spPr>
          <a:xfrm rot="17596823">
            <a:off x="2686440" y="3058248"/>
            <a:ext cx="8415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Bengali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A020AD-AB0B-4968-BC7F-856C2DDB641F}"/>
              </a:ext>
            </a:extLst>
          </p:cNvPr>
          <p:cNvSpPr txBox="1"/>
          <p:nvPr/>
        </p:nvSpPr>
        <p:spPr>
          <a:xfrm rot="17596823">
            <a:off x="3007768" y="3043170"/>
            <a:ext cx="874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Russian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A71D67E-3A0F-4F04-A303-6924962ECADC}"/>
              </a:ext>
            </a:extLst>
          </p:cNvPr>
          <p:cNvSpPr txBox="1"/>
          <p:nvPr/>
        </p:nvSpPr>
        <p:spPr>
          <a:xfrm rot="17596823">
            <a:off x="5794649" y="2684618"/>
            <a:ext cx="1655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Western Punjabi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4F1DFD4-CAC7-4FBC-B92A-148C87B785E0}"/>
              </a:ext>
            </a:extLst>
          </p:cNvPr>
          <p:cNvSpPr txBox="1"/>
          <p:nvPr/>
        </p:nvSpPr>
        <p:spPr>
          <a:xfrm rot="17596823">
            <a:off x="4624540" y="2977085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Japanese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1647443-B279-4BAD-846B-D8F65430DC3F}"/>
              </a:ext>
            </a:extLst>
          </p:cNvPr>
          <p:cNvSpPr txBox="1"/>
          <p:nvPr/>
        </p:nvSpPr>
        <p:spPr>
          <a:xfrm rot="17596823">
            <a:off x="4101022" y="3160144"/>
            <a:ext cx="619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Urdu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3300929-E639-48A5-BBC4-986EF788D814}"/>
              </a:ext>
            </a:extLst>
          </p:cNvPr>
          <p:cNvSpPr txBox="1"/>
          <p:nvPr/>
        </p:nvSpPr>
        <p:spPr>
          <a:xfrm rot="17596823">
            <a:off x="6307918" y="2872037"/>
            <a:ext cx="1246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Wu Chinese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6842131-8BFD-4750-AB17-CE3B29CE22D5}"/>
              </a:ext>
            </a:extLst>
          </p:cNvPr>
          <p:cNvSpPr txBox="1"/>
          <p:nvPr/>
        </p:nvSpPr>
        <p:spPr>
          <a:xfrm rot="17596823">
            <a:off x="5380336" y="3050856"/>
            <a:ext cx="857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Marathi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0E6356-4053-43F2-ADA3-0ED0E984DEEE}"/>
              </a:ext>
            </a:extLst>
          </p:cNvPr>
          <p:cNvSpPr txBox="1"/>
          <p:nvPr/>
        </p:nvSpPr>
        <p:spPr>
          <a:xfrm rot="17596823">
            <a:off x="667708" y="3065345"/>
            <a:ext cx="826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English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D49ED20-0DDA-460A-BDDC-6899E7A5695C}"/>
              </a:ext>
            </a:extLst>
          </p:cNvPr>
          <p:cNvSpPr txBox="1"/>
          <p:nvPr/>
        </p:nvSpPr>
        <p:spPr>
          <a:xfrm rot="17596823">
            <a:off x="699833" y="2623687"/>
            <a:ext cx="1787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Mandarin Chinese</a:t>
            </a:r>
          </a:p>
        </p:txBody>
      </p:sp>
      <p:sp>
        <p:nvSpPr>
          <p:cNvPr id="142" name="Content Placeholder 6">
            <a:extLst>
              <a:ext uri="{FF2B5EF4-FFF2-40B4-BE49-F238E27FC236}">
                <a16:creationId xmlns:a16="http://schemas.microsoft.com/office/drawing/2014/main" id="{E633AB42-7D0A-4030-BE76-21A55894AD0C}"/>
              </a:ext>
            </a:extLst>
          </p:cNvPr>
          <p:cNvSpPr txBox="1">
            <a:spLocks/>
          </p:cNvSpPr>
          <p:nvPr/>
        </p:nvSpPr>
        <p:spPr>
          <a:xfrm>
            <a:off x="431800" y="1371600"/>
            <a:ext cx="8712200" cy="967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But if we didn’t even know the language, how did we parse?</a:t>
            </a:r>
          </a:p>
          <a:p>
            <a:pPr lvl="1"/>
            <a:r>
              <a:rPr lang="en-US" sz="2000" kern="0" dirty="0"/>
              <a:t>Let’s come back to that later …</a:t>
            </a:r>
            <a:endParaRPr lang="en-US" sz="800" kern="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A71E0CD-DFD8-4E19-A06B-60874FB808A5}"/>
              </a:ext>
            </a:extLst>
          </p:cNvPr>
          <p:cNvSpPr txBox="1"/>
          <p:nvPr/>
        </p:nvSpPr>
        <p:spPr>
          <a:xfrm>
            <a:off x="3075031" y="6595646"/>
            <a:ext cx="523076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 err="1">
                <a:hlinkClick r:id="rId3"/>
              </a:rPr>
              <a:t>Ethnologue</a:t>
            </a:r>
            <a:r>
              <a:rPr lang="en-US" sz="1600" dirty="0"/>
              <a:t>, via </a:t>
            </a:r>
            <a:r>
              <a:rPr lang="en-US" sz="1600" dirty="0">
                <a:hlinkClick r:id="rId4"/>
              </a:rPr>
              <a:t>Visual Capitalist</a:t>
            </a:r>
            <a:endParaRPr lang="en-US" dirty="0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7377F617-3A0B-4EE9-9EF8-5AE34854EB4A}"/>
              </a:ext>
            </a:extLst>
          </p:cNvPr>
          <p:cNvGrpSpPr/>
          <p:nvPr/>
        </p:nvGrpSpPr>
        <p:grpSpPr>
          <a:xfrm>
            <a:off x="685800" y="3659532"/>
            <a:ext cx="7848600" cy="461665"/>
            <a:chOff x="686220" y="3809205"/>
            <a:chExt cx="7848600" cy="461665"/>
          </a:xfrm>
        </p:grpSpPr>
        <p:sp>
          <p:nvSpPr>
            <p:cNvPr id="208" name="Rectangle: Beveled 207">
              <a:extLst>
                <a:ext uri="{FF2B5EF4-FFF2-40B4-BE49-F238E27FC236}">
                  <a16:creationId xmlns:a16="http://schemas.microsoft.com/office/drawing/2014/main" id="{7D8C6BAE-404D-4AB0-AD61-EC6049F67D23}"/>
                </a:ext>
              </a:extLst>
            </p:cNvPr>
            <p:cNvSpPr/>
            <p:nvPr/>
          </p:nvSpPr>
          <p:spPr bwMode="auto">
            <a:xfrm>
              <a:off x="686220" y="3809205"/>
              <a:ext cx="7848600" cy="461665"/>
            </a:xfrm>
            <a:prstGeom prst="bevel">
              <a:avLst/>
            </a:prstGeom>
            <a:solidFill>
              <a:srgbClr val="79C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53673C2A-C725-44A9-B13A-ECCB05ED1FE7}"/>
                </a:ext>
              </a:extLst>
            </p:cNvPr>
            <p:cNvGrpSpPr/>
            <p:nvPr/>
          </p:nvGrpSpPr>
          <p:grpSpPr>
            <a:xfrm>
              <a:off x="914400" y="3977186"/>
              <a:ext cx="7380353" cy="80364"/>
              <a:chOff x="914400" y="3962400"/>
              <a:chExt cx="7380353" cy="80364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4FA214B4-C03C-4C8D-B67F-FE9EEADF021E}"/>
                  </a:ext>
                </a:extLst>
              </p:cNvPr>
              <p:cNvSpPr/>
              <p:nvPr/>
            </p:nvSpPr>
            <p:spPr>
              <a:xfrm rot="16200000" flipH="1" flipV="1">
                <a:off x="1578036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368F1F82-C745-4756-99E7-FED844EF998D}"/>
                  </a:ext>
                </a:extLst>
              </p:cNvPr>
              <p:cNvSpPr/>
              <p:nvPr/>
            </p:nvSpPr>
            <p:spPr>
              <a:xfrm rot="16200000" flipH="1" flipV="1">
                <a:off x="1246218" y="3962400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1D54F4A5-43AB-4BB8-AE29-AD9433DE5ED5}"/>
                  </a:ext>
                </a:extLst>
              </p:cNvPr>
              <p:cNvSpPr/>
              <p:nvPr/>
            </p:nvSpPr>
            <p:spPr>
              <a:xfrm rot="16200000" flipH="1" flipV="1">
                <a:off x="1909854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A231FD31-1351-4C1E-BF11-919641CFE604}"/>
                  </a:ext>
                </a:extLst>
              </p:cNvPr>
              <p:cNvSpPr/>
              <p:nvPr/>
            </p:nvSpPr>
            <p:spPr>
              <a:xfrm rot="16200000" flipH="1" flipV="1">
                <a:off x="2241672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F0485BF7-CACD-4365-9C68-61853E5B290D}"/>
                  </a:ext>
                </a:extLst>
              </p:cNvPr>
              <p:cNvSpPr/>
              <p:nvPr/>
            </p:nvSpPr>
            <p:spPr>
              <a:xfrm rot="16200000" flipH="1" flipV="1">
                <a:off x="2573490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0BCE52FB-19B1-441B-9055-4EFDDB6F9DCA}"/>
                  </a:ext>
                </a:extLst>
              </p:cNvPr>
              <p:cNvSpPr/>
              <p:nvPr/>
            </p:nvSpPr>
            <p:spPr>
              <a:xfrm rot="16200000" flipH="1" flipV="1">
                <a:off x="2905308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50A8012D-3615-4110-A5EC-AAD1D82D04E7}"/>
                  </a:ext>
                </a:extLst>
              </p:cNvPr>
              <p:cNvSpPr/>
              <p:nvPr/>
            </p:nvSpPr>
            <p:spPr>
              <a:xfrm rot="16200000" flipH="1" flipV="1">
                <a:off x="3237126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B92C029C-2B0A-4388-BF75-74572F9DD72D}"/>
                  </a:ext>
                </a:extLst>
              </p:cNvPr>
              <p:cNvSpPr/>
              <p:nvPr/>
            </p:nvSpPr>
            <p:spPr>
              <a:xfrm rot="16200000" flipH="1" flipV="1">
                <a:off x="3568944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5B41BA8B-AF47-4DDB-9557-C6EB123F93B8}"/>
                  </a:ext>
                </a:extLst>
              </p:cNvPr>
              <p:cNvSpPr/>
              <p:nvPr/>
            </p:nvSpPr>
            <p:spPr>
              <a:xfrm rot="16200000" flipH="1" flipV="1">
                <a:off x="3900762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3EA2CC9A-7FE3-40F1-810E-EC2D7634A728}"/>
                  </a:ext>
                </a:extLst>
              </p:cNvPr>
              <p:cNvSpPr/>
              <p:nvPr/>
            </p:nvSpPr>
            <p:spPr>
              <a:xfrm rot="16200000" flipH="1" flipV="1">
                <a:off x="4232580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1184B059-B230-4E3D-B591-5214245913F9}"/>
                  </a:ext>
                </a:extLst>
              </p:cNvPr>
              <p:cNvSpPr/>
              <p:nvPr/>
            </p:nvSpPr>
            <p:spPr>
              <a:xfrm rot="16200000" flipH="1" flipV="1">
                <a:off x="4564398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BF46E661-8054-418C-AC7C-468154B58862}"/>
                  </a:ext>
                </a:extLst>
              </p:cNvPr>
              <p:cNvSpPr/>
              <p:nvPr/>
            </p:nvSpPr>
            <p:spPr>
              <a:xfrm rot="16200000" flipH="1" flipV="1">
                <a:off x="4896216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08C375F8-D29A-475A-B9F7-C87E76FD8329}"/>
                  </a:ext>
                </a:extLst>
              </p:cNvPr>
              <p:cNvSpPr/>
              <p:nvPr/>
            </p:nvSpPr>
            <p:spPr>
              <a:xfrm rot="16200000" flipH="1" flipV="1">
                <a:off x="5228034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9E9F314A-EE84-4D74-B459-3AFB699207BA}"/>
                  </a:ext>
                </a:extLst>
              </p:cNvPr>
              <p:cNvSpPr/>
              <p:nvPr/>
            </p:nvSpPr>
            <p:spPr>
              <a:xfrm rot="16200000" flipH="1" flipV="1">
                <a:off x="5559852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FCE645C7-468D-4477-A3B3-83BF8AF1AC70}"/>
                  </a:ext>
                </a:extLst>
              </p:cNvPr>
              <p:cNvSpPr/>
              <p:nvPr/>
            </p:nvSpPr>
            <p:spPr>
              <a:xfrm rot="16200000" flipH="1" flipV="1">
                <a:off x="5891670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F6B6F624-3079-4194-AE64-9D2B120A92AE}"/>
                  </a:ext>
                </a:extLst>
              </p:cNvPr>
              <p:cNvSpPr/>
              <p:nvPr/>
            </p:nvSpPr>
            <p:spPr>
              <a:xfrm rot="16200000" flipH="1" flipV="1">
                <a:off x="6223488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607EA53-248A-45DC-A107-850A16D1E8F2}"/>
                  </a:ext>
                </a:extLst>
              </p:cNvPr>
              <p:cNvSpPr/>
              <p:nvPr/>
            </p:nvSpPr>
            <p:spPr>
              <a:xfrm rot="16200000" flipH="1" flipV="1">
                <a:off x="6555306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FB0D3ECD-7345-43AD-96D6-DC5E47474039}"/>
                  </a:ext>
                </a:extLst>
              </p:cNvPr>
              <p:cNvSpPr/>
              <p:nvPr/>
            </p:nvSpPr>
            <p:spPr>
              <a:xfrm rot="16200000" flipH="1" flipV="1">
                <a:off x="6887124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A08FBE13-9235-441B-819B-9D80038AA9B6}"/>
                  </a:ext>
                </a:extLst>
              </p:cNvPr>
              <p:cNvSpPr/>
              <p:nvPr/>
            </p:nvSpPr>
            <p:spPr>
              <a:xfrm rot="16200000" flipH="1" flipV="1">
                <a:off x="7218942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A69BE013-72E8-4EFF-A934-291E698577F5}"/>
                  </a:ext>
                </a:extLst>
              </p:cNvPr>
              <p:cNvSpPr/>
              <p:nvPr/>
            </p:nvSpPr>
            <p:spPr>
              <a:xfrm rot="16200000" flipH="1" flipV="1">
                <a:off x="7550760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46573C1C-3B7B-4D9F-8E8C-4B4CFE5EE291}"/>
                  </a:ext>
                </a:extLst>
              </p:cNvPr>
              <p:cNvSpPr/>
              <p:nvPr/>
            </p:nvSpPr>
            <p:spPr>
              <a:xfrm rot="16200000" flipH="1" flipV="1">
                <a:off x="7882578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8EE8B501-E623-48F6-9C90-45AE8B606ECA}"/>
                  </a:ext>
                </a:extLst>
              </p:cNvPr>
              <p:cNvSpPr/>
              <p:nvPr/>
            </p:nvSpPr>
            <p:spPr>
              <a:xfrm rot="16200000" flipH="1" flipV="1">
                <a:off x="914400" y="3962400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1D63D082-7D34-4DC8-BC9A-DA81B7D6FC34}"/>
                  </a:ext>
                </a:extLst>
              </p:cNvPr>
              <p:cNvSpPr/>
              <p:nvPr/>
            </p:nvSpPr>
            <p:spPr>
              <a:xfrm rot="16200000" flipH="1" flipV="1">
                <a:off x="8214390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D8E9EDF-9390-43EC-BE29-A6797D1C5920}"/>
              </a:ext>
            </a:extLst>
          </p:cNvPr>
          <p:cNvGrpSpPr/>
          <p:nvPr/>
        </p:nvGrpSpPr>
        <p:grpSpPr>
          <a:xfrm>
            <a:off x="2722637" y="5481284"/>
            <a:ext cx="1326004" cy="1136448"/>
            <a:chOff x="2722637" y="5557484"/>
            <a:chExt cx="1326004" cy="1136448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CA79B552-7A24-46CB-B06C-CF8C023C319A}"/>
                </a:ext>
              </a:extLst>
            </p:cNvPr>
            <p:cNvSpPr txBox="1"/>
            <p:nvPr/>
          </p:nvSpPr>
          <p:spPr>
            <a:xfrm>
              <a:off x="2722637" y="6324600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Dieser </a:t>
              </a:r>
              <a:r>
                <a:rPr lang="en-US" sz="1800" dirty="0" err="1">
                  <a:solidFill>
                    <a:srgbClr val="FF0000"/>
                  </a:solidFill>
                  <a:latin typeface="+mn-lt"/>
                </a:rPr>
                <a:t>Satz</a:t>
              </a:r>
              <a:endParaRPr lang="en-US" sz="1800" dirty="0">
                <a:solidFill>
                  <a:srgbClr val="FF0000"/>
                </a:solidFill>
                <a:latin typeface="+mn-lt"/>
              </a:endParaRPr>
            </a:p>
          </p:txBody>
        </p: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C9E302C1-4515-4E00-98B3-87F76336A05C}"/>
                </a:ext>
              </a:extLst>
            </p:cNvPr>
            <p:cNvGrpSpPr/>
            <p:nvPr/>
          </p:nvGrpSpPr>
          <p:grpSpPr>
            <a:xfrm>
              <a:off x="3053075" y="5557484"/>
              <a:ext cx="833126" cy="767116"/>
              <a:chOff x="3053075" y="5557484"/>
              <a:chExt cx="833126" cy="767116"/>
            </a:xfrm>
          </p:grpSpPr>
          <p:sp>
            <p:nvSpPr>
              <p:cNvPr id="236" name="Isosceles Triangle 235">
                <a:extLst>
                  <a:ext uri="{FF2B5EF4-FFF2-40B4-BE49-F238E27FC236}">
                    <a16:creationId xmlns:a16="http://schemas.microsoft.com/office/drawing/2014/main" id="{80CA30D5-AC41-45A4-BC29-9E163301969E}"/>
                  </a:ext>
                </a:extLst>
              </p:cNvPr>
              <p:cNvSpPr/>
              <p:nvPr/>
            </p:nvSpPr>
            <p:spPr bwMode="auto">
              <a:xfrm>
                <a:off x="3053075" y="5557484"/>
                <a:ext cx="833126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0665421D-C6DC-4DA4-848A-DBB6DEC97641}"/>
                  </a:ext>
                </a:extLst>
              </p:cNvPr>
              <p:cNvCxnSpPr>
                <a:cxnSpLocks/>
                <a:stCxn id="236" idx="2"/>
              </p:cNvCxnSpPr>
              <p:nvPr/>
            </p:nvCxnSpPr>
            <p:spPr bwMode="auto">
              <a:xfrm flipV="1">
                <a:off x="3053075" y="6320790"/>
                <a:ext cx="825505" cy="381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4FFA0CDB-D22E-47B7-A886-6B48F401C5BD}"/>
              </a:ext>
            </a:extLst>
          </p:cNvPr>
          <p:cNvGrpSpPr/>
          <p:nvPr/>
        </p:nvGrpSpPr>
        <p:grpSpPr>
          <a:xfrm>
            <a:off x="4253393" y="5481284"/>
            <a:ext cx="3032561" cy="1136448"/>
            <a:chOff x="4253393" y="5481284"/>
            <a:chExt cx="3032561" cy="1136448"/>
          </a:xfrm>
        </p:grpSpPr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5B3D4FF6-BFC6-41FB-B95E-E57076C8BEFE}"/>
                </a:ext>
              </a:extLst>
            </p:cNvPr>
            <p:cNvSpPr txBox="1"/>
            <p:nvPr/>
          </p:nvSpPr>
          <p:spPr>
            <a:xfrm>
              <a:off x="4253393" y="6248400"/>
              <a:ext cx="3032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solidFill>
                    <a:srgbClr val="FF0000"/>
                  </a:solidFill>
                  <a:latin typeface="+mn-lt"/>
                </a:rPr>
                <a:t>ist</a:t>
              </a:r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 </a:t>
              </a:r>
              <a:r>
                <a:rPr lang="en-US" sz="1800" dirty="0" err="1">
                  <a:solidFill>
                    <a:srgbClr val="FF0000"/>
                  </a:solidFill>
                  <a:latin typeface="+mn-lt"/>
                </a:rPr>
                <a:t>geschrieben</a:t>
              </a:r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 auf Deutsch</a:t>
              </a:r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EB1C5C0F-EC3A-4456-A157-1AC436277DAC}"/>
                </a:ext>
              </a:extLst>
            </p:cNvPr>
            <p:cNvGrpSpPr/>
            <p:nvPr/>
          </p:nvGrpSpPr>
          <p:grpSpPr>
            <a:xfrm>
              <a:off x="4322323" y="5481284"/>
              <a:ext cx="2782379" cy="767116"/>
              <a:chOff x="2482989" y="5557484"/>
              <a:chExt cx="2782379" cy="767116"/>
            </a:xfrm>
          </p:grpSpPr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1EC17DCA-43D1-43B5-9BB7-307C745E8CA9}"/>
                  </a:ext>
                </a:extLst>
              </p:cNvPr>
              <p:cNvSpPr/>
              <p:nvPr/>
            </p:nvSpPr>
            <p:spPr bwMode="auto">
              <a:xfrm>
                <a:off x="2482989" y="5557484"/>
                <a:ext cx="2782379" cy="767116"/>
              </a:xfrm>
              <a:prstGeom prst="triangle">
                <a:avLst>
                  <a:gd name="adj" fmla="val 35622"/>
                </a:avLst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D7A54CE6-65AA-4F39-88EB-A6BD2DEE4576}"/>
                  </a:ext>
                </a:extLst>
              </p:cNvPr>
              <p:cNvCxnSpPr>
                <a:cxnSpLocks/>
                <a:stCxn id="241" idx="2"/>
                <a:endCxn id="241" idx="4"/>
              </p:cNvCxnSpPr>
              <p:nvPr/>
            </p:nvCxnSpPr>
            <p:spPr bwMode="auto">
              <a:xfrm>
                <a:off x="2482989" y="6324600"/>
                <a:ext cx="2782379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66420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53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Predict topic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8DEFB8-BAC7-4CF3-A6A8-B739E5285778}"/>
              </a:ext>
            </a:extLst>
          </p:cNvPr>
          <p:cNvGrpSpPr/>
          <p:nvPr/>
        </p:nvGrpSpPr>
        <p:grpSpPr>
          <a:xfrm>
            <a:off x="3581400" y="4575924"/>
            <a:ext cx="1504615" cy="295732"/>
            <a:chOff x="2573672" y="4644249"/>
            <a:chExt cx="2226927" cy="4377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53C919-F142-42CE-BB2D-E90886A48C41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842E6A-6DBF-4A0D-9CA7-0CEB6D11CA97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159ADD-CA19-4151-9A5A-13F6E48FFACE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281BBC3-A2CF-4190-8A98-1F266ADE1918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E21280-49C3-4AC4-9DB0-07EAA515B4D4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071D76-B77B-4A72-9540-279B53B7F0DB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4D8DDCF-A0E9-440A-A61C-F6DD7441EB50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826B06D-C8EA-43AC-821C-71B7BB4C7F7F}"/>
              </a:ext>
            </a:extLst>
          </p:cNvPr>
          <p:cNvGrpSpPr/>
          <p:nvPr/>
        </p:nvGrpSpPr>
        <p:grpSpPr>
          <a:xfrm>
            <a:off x="4800600" y="5197872"/>
            <a:ext cx="1005088" cy="292452"/>
            <a:chOff x="370726" y="1938898"/>
            <a:chExt cx="1504280" cy="43770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D82C1BD-0EF2-435B-A345-715E31CAC001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1B70AD1-E061-481A-B67F-E29E04D0E7DF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C78186E-8019-4FDB-AC24-266A8E057507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07CEB2E-854D-4C99-910B-E25036CD7933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B721649-4D53-4224-915B-7C83A86681F7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BF28884-B6BC-4EFE-B228-911F23381C4F}"/>
              </a:ext>
            </a:extLst>
          </p:cNvPr>
          <p:cNvGrpSpPr/>
          <p:nvPr/>
        </p:nvGrpSpPr>
        <p:grpSpPr>
          <a:xfrm>
            <a:off x="3063525" y="5166898"/>
            <a:ext cx="822675" cy="305648"/>
            <a:chOff x="453858" y="3036290"/>
            <a:chExt cx="1178111" cy="437703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F49A969-0BF2-4926-8D56-060041C65694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A621F0D-16CB-46ED-B798-C76BF20C8ED9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7AEEDE3-0E64-4AAF-8888-0DF8DABCA55F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C3A3EF-5FD6-44BD-B39A-940773DCB7FC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714" name="Text Box 18">
            <a:extLst>
              <a:ext uri="{FF2B5EF4-FFF2-40B4-BE49-F238E27FC236}">
                <a16:creationId xmlns:a16="http://schemas.microsoft.com/office/drawing/2014/main" id="{D2356B85-0BA9-41E0-9B75-A377CFA5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055" y="5110912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grpSp>
        <p:nvGrpSpPr>
          <p:cNvPr id="29716" name="Group 20">
            <a:extLst>
              <a:ext uri="{FF2B5EF4-FFF2-40B4-BE49-F238E27FC236}">
                <a16:creationId xmlns:a16="http://schemas.microsoft.com/office/drawing/2014/main" id="{486D1A8B-A764-48CB-AB05-24E62EF286CC}"/>
              </a:ext>
            </a:extLst>
          </p:cNvPr>
          <p:cNvGrpSpPr>
            <a:grpSpLocks/>
          </p:cNvGrpSpPr>
          <p:nvPr/>
        </p:nvGrpSpPr>
        <p:grpSpPr bwMode="auto">
          <a:xfrm>
            <a:off x="3251200" y="4501312"/>
            <a:ext cx="1925638" cy="1006475"/>
            <a:chOff x="1857" y="672"/>
            <a:chExt cx="741" cy="712"/>
          </a:xfrm>
        </p:grpSpPr>
        <p:sp>
          <p:nvSpPr>
            <p:cNvPr id="29746" name="Freeform 21">
              <a:extLst>
                <a:ext uri="{FF2B5EF4-FFF2-40B4-BE49-F238E27FC236}">
                  <a16:creationId xmlns:a16="http://schemas.microsoft.com/office/drawing/2014/main" id="{D4FECF23-E3BF-425C-A417-D6C2ADAF1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922"/>
              <a:ext cx="624" cy="192"/>
            </a:xfrm>
            <a:custGeom>
              <a:avLst/>
              <a:gdLst>
                <a:gd name="T0" fmla="*/ 0 w 288"/>
                <a:gd name="T1" fmla="*/ 192 h 192"/>
                <a:gd name="T2" fmla="*/ 1541482 w 288"/>
                <a:gd name="T3" fmla="*/ 0 h 192"/>
                <a:gd name="T4" fmla="*/ 308211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192"/>
                  </a:moveTo>
                  <a:lnTo>
                    <a:pt x="144" y="0"/>
                  </a:lnTo>
                  <a:lnTo>
                    <a:pt x="288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47" name="Text Box 22">
              <a:extLst>
                <a:ext uri="{FF2B5EF4-FFF2-40B4-BE49-F238E27FC236}">
                  <a16:creationId xmlns:a16="http://schemas.microsoft.com/office/drawing/2014/main" id="{EFE00136-88B9-4C5C-86D9-BEB4093C5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672"/>
              <a:ext cx="12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S</a:t>
              </a:r>
              <a:endParaRPr kumimoji="0" lang="en-US" altLang="en-US" sz="2000" baseline="-25000" dirty="0"/>
            </a:p>
          </p:txBody>
        </p:sp>
        <p:sp>
          <p:nvSpPr>
            <p:cNvPr id="29748" name="Text Box 23">
              <a:extLst>
                <a:ext uri="{FF2B5EF4-FFF2-40B4-BE49-F238E27FC236}">
                  <a16:creationId xmlns:a16="http://schemas.microsoft.com/office/drawing/2014/main" id="{629E83CC-6DEF-470E-9DC2-44EED340F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" y="1104"/>
              <a:ext cx="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/>
                <a:t>NP</a:t>
              </a:r>
              <a:endParaRPr kumimoji="0" lang="en-US" altLang="en-US" sz="2000" baseline="-25000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2D01F8-56C2-448A-A2C6-E802CAB6A28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322323" y="4166991"/>
            <a:ext cx="3243" cy="400793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487612-CE22-42A0-BDDA-DC05D78A20C3}"/>
              </a:ext>
            </a:extLst>
          </p:cNvPr>
          <p:cNvGrpSpPr/>
          <p:nvPr/>
        </p:nvGrpSpPr>
        <p:grpSpPr>
          <a:xfrm>
            <a:off x="2100798" y="5483216"/>
            <a:ext cx="2142446" cy="1136448"/>
            <a:chOff x="2100798" y="5557484"/>
            <a:chExt cx="2142446" cy="11364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97E396-942E-49AC-890B-9B44E70342FC}"/>
                </a:ext>
              </a:extLst>
            </p:cNvPr>
            <p:cNvSpPr txBox="1"/>
            <p:nvPr/>
          </p:nvSpPr>
          <p:spPr>
            <a:xfrm>
              <a:off x="2100798" y="6324600"/>
              <a:ext cx="2142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Government troops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5FAE92-AC16-4C9B-B216-CA02180B7C26}"/>
                </a:ext>
              </a:extLst>
            </p:cNvPr>
            <p:cNvGrpSpPr/>
            <p:nvPr/>
          </p:nvGrpSpPr>
          <p:grpSpPr>
            <a:xfrm>
              <a:off x="2362200" y="5557484"/>
              <a:ext cx="1524001" cy="767116"/>
              <a:chOff x="2362200" y="5557484"/>
              <a:chExt cx="1524001" cy="767116"/>
            </a:xfrm>
          </p:grpSpPr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70980044-B8CD-46A2-9206-5573FC0A20B0}"/>
                  </a:ext>
                </a:extLst>
              </p:cNvPr>
              <p:cNvSpPr/>
              <p:nvPr/>
            </p:nvSpPr>
            <p:spPr bwMode="auto">
              <a:xfrm>
                <a:off x="2362200" y="5557484"/>
                <a:ext cx="1524001" cy="767116"/>
              </a:xfrm>
              <a:prstGeom prst="triangle">
                <a:avLst>
                  <a:gd name="adj" fmla="val 72500"/>
                </a:avLst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90BF4D0-9D3B-4E5B-B905-EA9348F1ECA5}"/>
                  </a:ext>
                </a:extLst>
              </p:cNvPr>
              <p:cNvCxnSpPr>
                <a:cxnSpLocks/>
                <a:stCxn id="2" idx="2"/>
              </p:cNvCxnSpPr>
              <p:nvPr/>
            </p:nvCxnSpPr>
            <p:spPr bwMode="auto">
              <a:xfrm flipV="1">
                <a:off x="2362200" y="6320790"/>
                <a:ext cx="1516380" cy="381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41573C1-76A9-4A48-B960-6E14423A05A4}"/>
              </a:ext>
            </a:extLst>
          </p:cNvPr>
          <p:cNvGrpSpPr/>
          <p:nvPr/>
        </p:nvGrpSpPr>
        <p:grpSpPr>
          <a:xfrm>
            <a:off x="4253393" y="5483216"/>
            <a:ext cx="4746684" cy="1136448"/>
            <a:chOff x="2414059" y="5557484"/>
            <a:chExt cx="4746684" cy="113644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E58C1DA-47B7-44CD-94D2-E216DF316916}"/>
                </a:ext>
              </a:extLst>
            </p:cNvPr>
            <p:cNvSpPr txBox="1"/>
            <p:nvPr/>
          </p:nvSpPr>
          <p:spPr>
            <a:xfrm>
              <a:off x="2414059" y="6324600"/>
              <a:ext cx="4746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confronted protesters in Yangon on Saturday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269A1ED-BF1A-4BE7-8AFC-B8CEFD115865}"/>
                </a:ext>
              </a:extLst>
            </p:cNvPr>
            <p:cNvGrpSpPr/>
            <p:nvPr/>
          </p:nvGrpSpPr>
          <p:grpSpPr>
            <a:xfrm>
              <a:off x="2482990" y="5557484"/>
              <a:ext cx="4364476" cy="767116"/>
              <a:chOff x="2482990" y="5557484"/>
              <a:chExt cx="4364476" cy="767116"/>
            </a:xfrm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AE803A03-3952-4974-803B-757A84E709D8}"/>
                  </a:ext>
                </a:extLst>
              </p:cNvPr>
              <p:cNvSpPr/>
              <p:nvPr/>
            </p:nvSpPr>
            <p:spPr bwMode="auto">
              <a:xfrm>
                <a:off x="2482990" y="5557484"/>
                <a:ext cx="4364476" cy="767116"/>
              </a:xfrm>
              <a:prstGeom prst="triangle">
                <a:avLst>
                  <a:gd name="adj" fmla="val 22502"/>
                </a:avLst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4A3B65A-CFEC-4119-B61F-F452C2E448D1}"/>
                  </a:ext>
                </a:extLst>
              </p:cNvPr>
              <p:cNvCxnSpPr>
                <a:cxnSpLocks/>
                <a:stCxn id="64" idx="2"/>
              </p:cNvCxnSpPr>
              <p:nvPr/>
            </p:nvCxnSpPr>
            <p:spPr bwMode="auto">
              <a:xfrm>
                <a:off x="2482990" y="6324600"/>
                <a:ext cx="4310781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1859155-6B02-460B-8152-B9DB997D8140}"/>
              </a:ext>
            </a:extLst>
          </p:cNvPr>
          <p:cNvSpPr txBox="1"/>
          <p:nvPr/>
        </p:nvSpPr>
        <p:spPr>
          <a:xfrm rot="18970057">
            <a:off x="7004209" y="2892718"/>
            <a:ext cx="14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foreign affairs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7036870-EFBB-4B5E-85F6-45E48327628B}"/>
              </a:ext>
            </a:extLst>
          </p:cNvPr>
          <p:cNvSpPr txBox="1"/>
          <p:nvPr/>
        </p:nvSpPr>
        <p:spPr>
          <a:xfrm rot="18970057">
            <a:off x="7682807" y="3051849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elections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39E1BD-DBC2-4DC9-8AED-288C6DA00ED5}"/>
              </a:ext>
            </a:extLst>
          </p:cNvPr>
          <p:cNvSpPr txBox="1"/>
          <p:nvPr/>
        </p:nvSpPr>
        <p:spPr>
          <a:xfrm rot="18970057">
            <a:off x="1407546" y="2997450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economics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45D55D2-247D-4D82-81F8-F7E605B25C58}"/>
              </a:ext>
            </a:extLst>
          </p:cNvPr>
          <p:cNvSpPr txBox="1"/>
          <p:nvPr/>
        </p:nvSpPr>
        <p:spPr>
          <a:xfrm rot="18970057">
            <a:off x="1717456" y="3010151"/>
            <a:ext cx="109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civil rights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987410F-6957-4A81-A481-0C5CD6773D63}"/>
              </a:ext>
            </a:extLst>
          </p:cNvPr>
          <p:cNvSpPr txBox="1"/>
          <p:nvPr/>
        </p:nvSpPr>
        <p:spPr>
          <a:xfrm rot="18970057">
            <a:off x="2050644" y="3080713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housing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C4EBB7F-9C5D-46AC-9853-ED5847F89988}"/>
              </a:ext>
            </a:extLst>
          </p:cNvPr>
          <p:cNvSpPr txBox="1"/>
          <p:nvPr/>
        </p:nvSpPr>
        <p:spPr>
          <a:xfrm rot="18970057">
            <a:off x="3429167" y="3097920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science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EDC8CDF-FBAE-46C3-B0BB-57FB2D2F8252}"/>
              </a:ext>
            </a:extLst>
          </p:cNvPr>
          <p:cNvSpPr txBox="1"/>
          <p:nvPr/>
        </p:nvSpPr>
        <p:spPr>
          <a:xfrm rot="18970057">
            <a:off x="5149339" y="3206716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arts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4470F5-CF7B-456E-AB55-2D6BD1438024}"/>
              </a:ext>
            </a:extLst>
          </p:cNvPr>
          <p:cNvSpPr txBox="1"/>
          <p:nvPr/>
        </p:nvSpPr>
        <p:spPr>
          <a:xfrm rot="18970057">
            <a:off x="5768409" y="3089660"/>
            <a:ext cx="864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lifestyle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C7D4788-6DC4-4AC9-A8FE-F6FBC87DA815}"/>
              </a:ext>
            </a:extLst>
          </p:cNvPr>
          <p:cNvSpPr txBox="1"/>
          <p:nvPr/>
        </p:nvSpPr>
        <p:spPr>
          <a:xfrm rot="18970057">
            <a:off x="4341803" y="2852930"/>
            <a:ext cx="1547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human interest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451EFBF-BAD1-41D1-A1D2-2BD24121BBBF}"/>
              </a:ext>
            </a:extLst>
          </p:cNvPr>
          <p:cNvSpPr txBox="1"/>
          <p:nvPr/>
        </p:nvSpPr>
        <p:spPr>
          <a:xfrm rot="18970057">
            <a:off x="3752124" y="2983573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technology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70D691-EF64-4281-9A53-D23341A2E2E7}"/>
              </a:ext>
            </a:extLst>
          </p:cNvPr>
          <p:cNvSpPr txBox="1"/>
          <p:nvPr/>
        </p:nvSpPr>
        <p:spPr>
          <a:xfrm rot="18970057">
            <a:off x="6624397" y="2854462"/>
            <a:ext cx="1557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military conflict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FC93BD2-E477-41F5-A03C-BAE021947687}"/>
              </a:ext>
            </a:extLst>
          </p:cNvPr>
          <p:cNvSpPr txBox="1"/>
          <p:nvPr/>
        </p:nvSpPr>
        <p:spPr>
          <a:xfrm rot="18970057">
            <a:off x="7348039" y="2989413"/>
            <a:ext cx="1153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civil unrest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44144E5-3B4F-491A-BF5B-4F7879F09BA6}"/>
              </a:ext>
            </a:extLst>
          </p:cNvPr>
          <p:cNvSpPr txBox="1"/>
          <p:nvPr/>
        </p:nvSpPr>
        <p:spPr>
          <a:xfrm rot="18970057">
            <a:off x="2359464" y="3090704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poverty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EEC1935-7BC0-41AD-9AFC-8F8DA73D302E}"/>
              </a:ext>
            </a:extLst>
          </p:cNvPr>
          <p:cNvSpPr txBox="1"/>
          <p:nvPr/>
        </p:nvSpPr>
        <p:spPr>
          <a:xfrm rot="18970057">
            <a:off x="8011033" y="2949580"/>
            <a:ext cx="1268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government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79F2F1A-B8A8-4880-B41D-D8830521461F}"/>
              </a:ext>
            </a:extLst>
          </p:cNvPr>
          <p:cNvSpPr txBox="1"/>
          <p:nvPr/>
        </p:nvSpPr>
        <p:spPr>
          <a:xfrm rot="18970057">
            <a:off x="2715917" y="3079336"/>
            <a:ext cx="893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children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A020AD-AB0B-4968-BC7F-856C2DDB641F}"/>
              </a:ext>
            </a:extLst>
          </p:cNvPr>
          <p:cNvSpPr txBox="1"/>
          <p:nvPr/>
        </p:nvSpPr>
        <p:spPr>
          <a:xfrm rot="18970057">
            <a:off x="3132407" y="3117903"/>
            <a:ext cx="782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elderly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A71D67E-3A0F-4F04-A303-6924962ECADC}"/>
              </a:ext>
            </a:extLst>
          </p:cNvPr>
          <p:cNvSpPr txBox="1"/>
          <p:nvPr/>
        </p:nvSpPr>
        <p:spPr>
          <a:xfrm rot="18970057">
            <a:off x="6151477" y="3151807"/>
            <a:ext cx="684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travel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4F1DFD4-CAC7-4FBC-B92A-148C87B785E0}"/>
              </a:ext>
            </a:extLst>
          </p:cNvPr>
          <p:cNvSpPr txBox="1"/>
          <p:nvPr/>
        </p:nvSpPr>
        <p:spPr>
          <a:xfrm rot="18970057">
            <a:off x="4817963" y="3140661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books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1647443-B279-4BAD-846B-D8F65430DC3F}"/>
              </a:ext>
            </a:extLst>
          </p:cNvPr>
          <p:cNvSpPr txBox="1"/>
          <p:nvPr/>
        </p:nvSpPr>
        <p:spPr>
          <a:xfrm rot="18970057">
            <a:off x="4127643" y="3131647"/>
            <a:ext cx="742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health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3300929-E639-48A5-BBC4-986EF788D814}"/>
              </a:ext>
            </a:extLst>
          </p:cNvPr>
          <p:cNvSpPr txBox="1"/>
          <p:nvPr/>
        </p:nvSpPr>
        <p:spPr>
          <a:xfrm rot="18970057">
            <a:off x="6412018" y="3134000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sports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6842131-8BFD-4750-AB17-CE3B29CE22D5}"/>
              </a:ext>
            </a:extLst>
          </p:cNvPr>
          <p:cNvSpPr txBox="1"/>
          <p:nvPr/>
        </p:nvSpPr>
        <p:spPr>
          <a:xfrm rot="18970057">
            <a:off x="5473859" y="3185756"/>
            <a:ext cx="586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food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0E6356-4053-43F2-ADA3-0ED0E984DEEE}"/>
              </a:ext>
            </a:extLst>
          </p:cNvPr>
          <p:cNvSpPr txBox="1"/>
          <p:nvPr/>
        </p:nvSpPr>
        <p:spPr>
          <a:xfrm rot="18970057">
            <a:off x="737981" y="3058509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business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D49ED20-0DDA-460A-BDDC-6899E7A5695C}"/>
              </a:ext>
            </a:extLst>
          </p:cNvPr>
          <p:cNvSpPr txBox="1"/>
          <p:nvPr/>
        </p:nvSpPr>
        <p:spPr>
          <a:xfrm rot="18970057">
            <a:off x="1080032" y="3073496"/>
            <a:ext cx="910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taxation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574375E-A6EE-46DF-972A-3D177D2AAFDE}"/>
              </a:ext>
            </a:extLst>
          </p:cNvPr>
          <p:cNvGrpSpPr/>
          <p:nvPr/>
        </p:nvGrpSpPr>
        <p:grpSpPr>
          <a:xfrm>
            <a:off x="685800" y="3659532"/>
            <a:ext cx="7848600" cy="461665"/>
            <a:chOff x="686220" y="3809205"/>
            <a:chExt cx="7848600" cy="461665"/>
          </a:xfrm>
        </p:grpSpPr>
        <p:sp>
          <p:nvSpPr>
            <p:cNvPr id="116" name="Rectangle: Beveled 115">
              <a:extLst>
                <a:ext uri="{FF2B5EF4-FFF2-40B4-BE49-F238E27FC236}">
                  <a16:creationId xmlns:a16="http://schemas.microsoft.com/office/drawing/2014/main" id="{B3952349-E242-48DF-A543-C53147C5C59F}"/>
                </a:ext>
              </a:extLst>
            </p:cNvPr>
            <p:cNvSpPr/>
            <p:nvPr/>
          </p:nvSpPr>
          <p:spPr bwMode="auto">
            <a:xfrm>
              <a:off x="686220" y="3809205"/>
              <a:ext cx="7848600" cy="461665"/>
            </a:xfrm>
            <a:prstGeom prst="bevel">
              <a:avLst/>
            </a:prstGeom>
            <a:solidFill>
              <a:srgbClr val="79C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2004640-855C-470E-8327-E49C177CA4A0}"/>
                </a:ext>
              </a:extLst>
            </p:cNvPr>
            <p:cNvGrpSpPr/>
            <p:nvPr/>
          </p:nvGrpSpPr>
          <p:grpSpPr>
            <a:xfrm>
              <a:off x="914400" y="3977186"/>
              <a:ext cx="7380353" cy="80364"/>
              <a:chOff x="914400" y="3962400"/>
              <a:chExt cx="7380353" cy="80364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9A43E4D-D3ED-48A9-8CB9-C2610B19610A}"/>
                  </a:ext>
                </a:extLst>
              </p:cNvPr>
              <p:cNvSpPr/>
              <p:nvPr/>
            </p:nvSpPr>
            <p:spPr>
              <a:xfrm rot="16200000" flipH="1" flipV="1">
                <a:off x="1578036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E1CEB3C8-A823-463C-B64F-E10F7FB0FA8C}"/>
                  </a:ext>
                </a:extLst>
              </p:cNvPr>
              <p:cNvSpPr/>
              <p:nvPr/>
            </p:nvSpPr>
            <p:spPr>
              <a:xfrm rot="16200000" flipH="1" flipV="1">
                <a:off x="1246218" y="3962400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F793E45C-BFE2-4D0E-BF2A-251DC3FC5CF4}"/>
                  </a:ext>
                </a:extLst>
              </p:cNvPr>
              <p:cNvSpPr/>
              <p:nvPr/>
            </p:nvSpPr>
            <p:spPr>
              <a:xfrm rot="16200000" flipH="1" flipV="1">
                <a:off x="1909854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16BA7485-D079-41D3-86D5-1A7FD64A00C3}"/>
                  </a:ext>
                </a:extLst>
              </p:cNvPr>
              <p:cNvSpPr/>
              <p:nvPr/>
            </p:nvSpPr>
            <p:spPr>
              <a:xfrm rot="16200000" flipH="1" flipV="1">
                <a:off x="2241672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83998110-5897-48BD-9E60-77384C439942}"/>
                  </a:ext>
                </a:extLst>
              </p:cNvPr>
              <p:cNvSpPr/>
              <p:nvPr/>
            </p:nvSpPr>
            <p:spPr>
              <a:xfrm rot="16200000" flipH="1" flipV="1">
                <a:off x="2573490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14C11CFA-51A3-4CFA-812E-763BCFF1CADC}"/>
                  </a:ext>
                </a:extLst>
              </p:cNvPr>
              <p:cNvSpPr/>
              <p:nvPr/>
            </p:nvSpPr>
            <p:spPr>
              <a:xfrm rot="16200000" flipH="1" flipV="1">
                <a:off x="2905308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8B9A266B-F9E8-431E-ACC8-883A4742361A}"/>
                  </a:ext>
                </a:extLst>
              </p:cNvPr>
              <p:cNvSpPr/>
              <p:nvPr/>
            </p:nvSpPr>
            <p:spPr>
              <a:xfrm rot="16200000" flipH="1" flipV="1">
                <a:off x="3237126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9C8ECA2F-37B1-4577-BEE8-F9C50AF55050}"/>
                  </a:ext>
                </a:extLst>
              </p:cNvPr>
              <p:cNvSpPr/>
              <p:nvPr/>
            </p:nvSpPr>
            <p:spPr>
              <a:xfrm rot="16200000" flipH="1" flipV="1">
                <a:off x="3568944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12D27396-3C84-4CA3-A7C0-8F6E7BCEDA72}"/>
                  </a:ext>
                </a:extLst>
              </p:cNvPr>
              <p:cNvSpPr/>
              <p:nvPr/>
            </p:nvSpPr>
            <p:spPr>
              <a:xfrm rot="16200000" flipH="1" flipV="1">
                <a:off x="3900762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9D8D5C2D-014F-483A-96CD-935DAE6B8A66}"/>
                  </a:ext>
                </a:extLst>
              </p:cNvPr>
              <p:cNvSpPr/>
              <p:nvPr/>
            </p:nvSpPr>
            <p:spPr>
              <a:xfrm rot="16200000" flipH="1" flipV="1">
                <a:off x="4232580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CA2FF99-20D6-429A-879F-59F7FB82F0B2}"/>
                  </a:ext>
                </a:extLst>
              </p:cNvPr>
              <p:cNvSpPr/>
              <p:nvPr/>
            </p:nvSpPr>
            <p:spPr>
              <a:xfrm rot="16200000" flipH="1" flipV="1">
                <a:off x="4564398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D103E0C-EBAF-42D8-9998-625E9EFF2576}"/>
                  </a:ext>
                </a:extLst>
              </p:cNvPr>
              <p:cNvSpPr/>
              <p:nvPr/>
            </p:nvSpPr>
            <p:spPr>
              <a:xfrm rot="16200000" flipH="1" flipV="1">
                <a:off x="4896216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D247780D-8C6C-4DE0-8984-D34B7663114E}"/>
                  </a:ext>
                </a:extLst>
              </p:cNvPr>
              <p:cNvSpPr/>
              <p:nvPr/>
            </p:nvSpPr>
            <p:spPr>
              <a:xfrm rot="16200000" flipH="1" flipV="1">
                <a:off x="5228034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68B7CC9-A089-4D09-B473-A6C5190830C1}"/>
                  </a:ext>
                </a:extLst>
              </p:cNvPr>
              <p:cNvSpPr/>
              <p:nvPr/>
            </p:nvSpPr>
            <p:spPr>
              <a:xfrm rot="16200000" flipH="1" flipV="1">
                <a:off x="5559852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05DE8E71-D036-47AA-8946-829E43335452}"/>
                  </a:ext>
                </a:extLst>
              </p:cNvPr>
              <p:cNvSpPr/>
              <p:nvPr/>
            </p:nvSpPr>
            <p:spPr>
              <a:xfrm rot="16200000" flipH="1" flipV="1">
                <a:off x="5891670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66D2EAF2-7C88-41B7-871F-5115B3D9C521}"/>
                  </a:ext>
                </a:extLst>
              </p:cNvPr>
              <p:cNvSpPr/>
              <p:nvPr/>
            </p:nvSpPr>
            <p:spPr>
              <a:xfrm rot="16200000" flipH="1" flipV="1">
                <a:off x="6223488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50D8CE3-4425-43FC-AFE8-94A42EF2BF84}"/>
                  </a:ext>
                </a:extLst>
              </p:cNvPr>
              <p:cNvSpPr/>
              <p:nvPr/>
            </p:nvSpPr>
            <p:spPr>
              <a:xfrm rot="16200000" flipH="1" flipV="1">
                <a:off x="6555306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784F8305-ABB1-48E2-BBD4-175D625A47C1}"/>
                  </a:ext>
                </a:extLst>
              </p:cNvPr>
              <p:cNvSpPr/>
              <p:nvPr/>
            </p:nvSpPr>
            <p:spPr>
              <a:xfrm rot="16200000" flipH="1" flipV="1">
                <a:off x="6887124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87F08736-7048-4334-9B67-6D1DBC985FB6}"/>
                  </a:ext>
                </a:extLst>
              </p:cNvPr>
              <p:cNvSpPr/>
              <p:nvPr/>
            </p:nvSpPr>
            <p:spPr>
              <a:xfrm rot="16200000" flipH="1" flipV="1">
                <a:off x="7218942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44CB041B-F484-4ECE-AA05-942255FE5CB9}"/>
                  </a:ext>
                </a:extLst>
              </p:cNvPr>
              <p:cNvSpPr/>
              <p:nvPr/>
            </p:nvSpPr>
            <p:spPr>
              <a:xfrm rot="16200000" flipH="1" flipV="1">
                <a:off x="7550760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56005C38-9CDE-4278-B37F-80C188CB7A4A}"/>
                  </a:ext>
                </a:extLst>
              </p:cNvPr>
              <p:cNvSpPr/>
              <p:nvPr/>
            </p:nvSpPr>
            <p:spPr>
              <a:xfrm rot="16200000" flipH="1" flipV="1">
                <a:off x="7882578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131C2D3-814E-4304-8D4D-D4289157C408}"/>
                  </a:ext>
                </a:extLst>
              </p:cNvPr>
              <p:cNvSpPr/>
              <p:nvPr/>
            </p:nvSpPr>
            <p:spPr>
              <a:xfrm rot="16200000" flipH="1" flipV="1">
                <a:off x="914400" y="3962400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24792579-833F-4783-8255-B9873FF83194}"/>
                  </a:ext>
                </a:extLst>
              </p:cNvPr>
              <p:cNvSpPr/>
              <p:nvPr/>
            </p:nvSpPr>
            <p:spPr>
              <a:xfrm rot="16200000" flipH="1" flipV="1">
                <a:off x="8214390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895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54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Predict multiple topics per document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8DEFB8-BAC7-4CF3-A6A8-B739E5285778}"/>
              </a:ext>
            </a:extLst>
          </p:cNvPr>
          <p:cNvGrpSpPr/>
          <p:nvPr/>
        </p:nvGrpSpPr>
        <p:grpSpPr>
          <a:xfrm>
            <a:off x="3581400" y="4575924"/>
            <a:ext cx="1504615" cy="295732"/>
            <a:chOff x="2573672" y="4644249"/>
            <a:chExt cx="2226927" cy="4377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53C919-F142-42CE-BB2D-E90886A48C41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842E6A-6DBF-4A0D-9CA7-0CEB6D11CA97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159ADD-CA19-4151-9A5A-13F6E48FFACE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281BBC3-A2CF-4190-8A98-1F266ADE1918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E21280-49C3-4AC4-9DB0-07EAA515B4D4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071D76-B77B-4A72-9540-279B53B7F0DB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4D8DDCF-A0E9-440A-A61C-F6DD7441EB50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826B06D-C8EA-43AC-821C-71B7BB4C7F7F}"/>
              </a:ext>
            </a:extLst>
          </p:cNvPr>
          <p:cNvGrpSpPr/>
          <p:nvPr/>
        </p:nvGrpSpPr>
        <p:grpSpPr>
          <a:xfrm>
            <a:off x="4800600" y="5197872"/>
            <a:ext cx="1005088" cy="292452"/>
            <a:chOff x="370726" y="1938898"/>
            <a:chExt cx="1504280" cy="43770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D82C1BD-0EF2-435B-A345-715E31CAC001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1B70AD1-E061-481A-B67F-E29E04D0E7DF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C78186E-8019-4FDB-AC24-266A8E057507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07CEB2E-854D-4C99-910B-E25036CD7933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B721649-4D53-4224-915B-7C83A86681F7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BF28884-B6BC-4EFE-B228-911F23381C4F}"/>
              </a:ext>
            </a:extLst>
          </p:cNvPr>
          <p:cNvGrpSpPr/>
          <p:nvPr/>
        </p:nvGrpSpPr>
        <p:grpSpPr>
          <a:xfrm>
            <a:off x="3063525" y="5166898"/>
            <a:ext cx="822675" cy="305648"/>
            <a:chOff x="453858" y="3036290"/>
            <a:chExt cx="1178111" cy="437703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F49A969-0BF2-4926-8D56-060041C65694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A621F0D-16CB-46ED-B798-C76BF20C8ED9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7AEEDE3-0E64-4AAF-8888-0DF8DABCA55F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C3A3EF-5FD6-44BD-B39A-940773DCB7FC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714" name="Text Box 18">
            <a:extLst>
              <a:ext uri="{FF2B5EF4-FFF2-40B4-BE49-F238E27FC236}">
                <a16:creationId xmlns:a16="http://schemas.microsoft.com/office/drawing/2014/main" id="{D2356B85-0BA9-41E0-9B75-A377CFA5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055" y="5110912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grpSp>
        <p:nvGrpSpPr>
          <p:cNvPr id="29716" name="Group 20">
            <a:extLst>
              <a:ext uri="{FF2B5EF4-FFF2-40B4-BE49-F238E27FC236}">
                <a16:creationId xmlns:a16="http://schemas.microsoft.com/office/drawing/2014/main" id="{486D1A8B-A764-48CB-AB05-24E62EF286CC}"/>
              </a:ext>
            </a:extLst>
          </p:cNvPr>
          <p:cNvGrpSpPr>
            <a:grpSpLocks/>
          </p:cNvGrpSpPr>
          <p:nvPr/>
        </p:nvGrpSpPr>
        <p:grpSpPr bwMode="auto">
          <a:xfrm>
            <a:off x="3251200" y="4501312"/>
            <a:ext cx="1925638" cy="1006475"/>
            <a:chOff x="1857" y="672"/>
            <a:chExt cx="741" cy="712"/>
          </a:xfrm>
        </p:grpSpPr>
        <p:sp>
          <p:nvSpPr>
            <p:cNvPr id="29746" name="Freeform 21">
              <a:extLst>
                <a:ext uri="{FF2B5EF4-FFF2-40B4-BE49-F238E27FC236}">
                  <a16:creationId xmlns:a16="http://schemas.microsoft.com/office/drawing/2014/main" id="{D4FECF23-E3BF-425C-A417-D6C2ADAF1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922"/>
              <a:ext cx="624" cy="192"/>
            </a:xfrm>
            <a:custGeom>
              <a:avLst/>
              <a:gdLst>
                <a:gd name="T0" fmla="*/ 0 w 288"/>
                <a:gd name="T1" fmla="*/ 192 h 192"/>
                <a:gd name="T2" fmla="*/ 1541482 w 288"/>
                <a:gd name="T3" fmla="*/ 0 h 192"/>
                <a:gd name="T4" fmla="*/ 308211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192"/>
                  </a:moveTo>
                  <a:lnTo>
                    <a:pt x="144" y="0"/>
                  </a:lnTo>
                  <a:lnTo>
                    <a:pt x="288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47" name="Text Box 22">
              <a:extLst>
                <a:ext uri="{FF2B5EF4-FFF2-40B4-BE49-F238E27FC236}">
                  <a16:creationId xmlns:a16="http://schemas.microsoft.com/office/drawing/2014/main" id="{EFE00136-88B9-4C5C-86D9-BEB4093C5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672"/>
              <a:ext cx="12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S</a:t>
              </a:r>
              <a:endParaRPr kumimoji="0" lang="en-US" altLang="en-US" sz="2000" baseline="-25000" dirty="0"/>
            </a:p>
          </p:txBody>
        </p:sp>
        <p:sp>
          <p:nvSpPr>
            <p:cNvPr id="29748" name="Text Box 23">
              <a:extLst>
                <a:ext uri="{FF2B5EF4-FFF2-40B4-BE49-F238E27FC236}">
                  <a16:creationId xmlns:a16="http://schemas.microsoft.com/office/drawing/2014/main" id="{629E83CC-6DEF-470E-9DC2-44EED340F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" y="1104"/>
              <a:ext cx="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/>
                <a:t>NP</a:t>
              </a:r>
              <a:endParaRPr kumimoji="0" lang="en-US" altLang="en-US" sz="2000" baseline="-25000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2D01F8-56C2-448A-A2C6-E802CAB6A28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322323" y="4166991"/>
            <a:ext cx="3243" cy="400793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487612-CE22-42A0-BDDA-DC05D78A20C3}"/>
              </a:ext>
            </a:extLst>
          </p:cNvPr>
          <p:cNvGrpSpPr/>
          <p:nvPr/>
        </p:nvGrpSpPr>
        <p:grpSpPr>
          <a:xfrm>
            <a:off x="57261" y="5483216"/>
            <a:ext cx="4971939" cy="1136448"/>
            <a:chOff x="57261" y="5557484"/>
            <a:chExt cx="4971939" cy="11364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97E396-942E-49AC-890B-9B44E70342FC}"/>
                </a:ext>
              </a:extLst>
            </p:cNvPr>
            <p:cNvSpPr txBox="1"/>
            <p:nvPr/>
          </p:nvSpPr>
          <p:spPr>
            <a:xfrm>
              <a:off x="57261" y="6324600"/>
              <a:ext cx="4971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A documentary about Russian election protests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5FAE92-AC16-4C9B-B216-CA02180B7C26}"/>
                </a:ext>
              </a:extLst>
            </p:cNvPr>
            <p:cNvGrpSpPr/>
            <p:nvPr/>
          </p:nvGrpSpPr>
          <p:grpSpPr>
            <a:xfrm>
              <a:off x="228600" y="5557484"/>
              <a:ext cx="4717846" cy="767116"/>
              <a:chOff x="228600" y="5557484"/>
              <a:chExt cx="4717846" cy="767116"/>
            </a:xfrm>
          </p:grpSpPr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70980044-B8CD-46A2-9206-5573FC0A20B0}"/>
                  </a:ext>
                </a:extLst>
              </p:cNvPr>
              <p:cNvSpPr/>
              <p:nvPr/>
            </p:nvSpPr>
            <p:spPr bwMode="auto">
              <a:xfrm>
                <a:off x="228600" y="5557484"/>
                <a:ext cx="4717846" cy="767116"/>
              </a:xfrm>
              <a:prstGeom prst="triangle">
                <a:avLst>
                  <a:gd name="adj" fmla="val 68574"/>
                </a:avLst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90BF4D0-9D3B-4E5B-B905-EA9348F1ECA5}"/>
                  </a:ext>
                </a:extLst>
              </p:cNvPr>
              <p:cNvCxnSpPr>
                <a:cxnSpLocks/>
                <a:stCxn id="2" idx="2"/>
              </p:cNvCxnSpPr>
              <p:nvPr/>
            </p:nvCxnSpPr>
            <p:spPr bwMode="auto">
              <a:xfrm>
                <a:off x="228600" y="6324600"/>
                <a:ext cx="4693294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41573C1-76A9-4A48-B960-6E14423A05A4}"/>
              </a:ext>
            </a:extLst>
          </p:cNvPr>
          <p:cNvGrpSpPr/>
          <p:nvPr/>
        </p:nvGrpSpPr>
        <p:grpSpPr>
          <a:xfrm>
            <a:off x="4981254" y="5483216"/>
            <a:ext cx="2732286" cy="1136448"/>
            <a:chOff x="2978543" y="5557484"/>
            <a:chExt cx="2732286" cy="113644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E58C1DA-47B7-44CD-94D2-E216DF316916}"/>
                </a:ext>
              </a:extLst>
            </p:cNvPr>
            <p:cNvSpPr txBox="1"/>
            <p:nvPr/>
          </p:nvSpPr>
          <p:spPr>
            <a:xfrm>
              <a:off x="2978543" y="6324600"/>
              <a:ext cx="273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won the $100,000 award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269A1ED-BF1A-4BE7-8AFC-B8CEFD115865}"/>
                </a:ext>
              </a:extLst>
            </p:cNvPr>
            <p:cNvGrpSpPr/>
            <p:nvPr/>
          </p:nvGrpSpPr>
          <p:grpSpPr>
            <a:xfrm>
              <a:off x="3014961" y="5557484"/>
              <a:ext cx="2602878" cy="767116"/>
              <a:chOff x="3014961" y="5557484"/>
              <a:chExt cx="2602878" cy="767116"/>
            </a:xfrm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AE803A03-3952-4974-803B-757A84E709D8}"/>
                  </a:ext>
                </a:extLst>
              </p:cNvPr>
              <p:cNvSpPr/>
              <p:nvPr/>
            </p:nvSpPr>
            <p:spPr bwMode="auto">
              <a:xfrm>
                <a:off x="3014961" y="5557484"/>
                <a:ext cx="2602878" cy="767116"/>
              </a:xfrm>
              <a:prstGeom prst="triangle">
                <a:avLst>
                  <a:gd name="adj" fmla="val 10844"/>
                </a:avLst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4A3B65A-CFEC-4119-B61F-F452C2E448D1}"/>
                  </a:ext>
                </a:extLst>
              </p:cNvPr>
              <p:cNvCxnSpPr>
                <a:cxnSpLocks/>
                <a:stCxn id="64" idx="2"/>
              </p:cNvCxnSpPr>
              <p:nvPr/>
            </p:nvCxnSpPr>
            <p:spPr bwMode="auto">
              <a:xfrm>
                <a:off x="3014961" y="6324600"/>
                <a:ext cx="260287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1859155-6B02-460B-8152-B9DB997D8140}"/>
              </a:ext>
            </a:extLst>
          </p:cNvPr>
          <p:cNvSpPr txBox="1"/>
          <p:nvPr/>
        </p:nvSpPr>
        <p:spPr>
          <a:xfrm rot="18970057">
            <a:off x="7004209" y="2892718"/>
            <a:ext cx="14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foreign affairs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7036870-EFBB-4B5E-85F6-45E48327628B}"/>
              </a:ext>
            </a:extLst>
          </p:cNvPr>
          <p:cNvSpPr txBox="1"/>
          <p:nvPr/>
        </p:nvSpPr>
        <p:spPr>
          <a:xfrm rot="18970057">
            <a:off x="7682807" y="3051849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elections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39E1BD-DBC2-4DC9-8AED-288C6DA00ED5}"/>
              </a:ext>
            </a:extLst>
          </p:cNvPr>
          <p:cNvSpPr txBox="1"/>
          <p:nvPr/>
        </p:nvSpPr>
        <p:spPr>
          <a:xfrm rot="18970057">
            <a:off x="1407546" y="2997450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economics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45D55D2-247D-4D82-81F8-F7E605B25C58}"/>
              </a:ext>
            </a:extLst>
          </p:cNvPr>
          <p:cNvSpPr txBox="1"/>
          <p:nvPr/>
        </p:nvSpPr>
        <p:spPr>
          <a:xfrm rot="18970057">
            <a:off x="1717456" y="3010151"/>
            <a:ext cx="109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civil rights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987410F-6957-4A81-A481-0C5CD6773D63}"/>
              </a:ext>
            </a:extLst>
          </p:cNvPr>
          <p:cNvSpPr txBox="1"/>
          <p:nvPr/>
        </p:nvSpPr>
        <p:spPr>
          <a:xfrm rot="18970057">
            <a:off x="2050644" y="3080713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housing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C4EBB7F-9C5D-46AC-9853-ED5847F89988}"/>
              </a:ext>
            </a:extLst>
          </p:cNvPr>
          <p:cNvSpPr txBox="1"/>
          <p:nvPr/>
        </p:nvSpPr>
        <p:spPr>
          <a:xfrm rot="18970057">
            <a:off x="3429167" y="3097920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science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EDC8CDF-FBAE-46C3-B0BB-57FB2D2F8252}"/>
              </a:ext>
            </a:extLst>
          </p:cNvPr>
          <p:cNvSpPr txBox="1"/>
          <p:nvPr/>
        </p:nvSpPr>
        <p:spPr>
          <a:xfrm rot="18970057">
            <a:off x="5149339" y="3206716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arts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A4470F5-CF7B-456E-AB55-2D6BD1438024}"/>
              </a:ext>
            </a:extLst>
          </p:cNvPr>
          <p:cNvSpPr txBox="1"/>
          <p:nvPr/>
        </p:nvSpPr>
        <p:spPr>
          <a:xfrm rot="18970057">
            <a:off x="5768409" y="3089660"/>
            <a:ext cx="864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lifestyle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C7D4788-6DC4-4AC9-A8FE-F6FBC87DA815}"/>
              </a:ext>
            </a:extLst>
          </p:cNvPr>
          <p:cNvSpPr txBox="1"/>
          <p:nvPr/>
        </p:nvSpPr>
        <p:spPr>
          <a:xfrm rot="18970057">
            <a:off x="4341803" y="2852930"/>
            <a:ext cx="1547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human interest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451EFBF-BAD1-41D1-A1D2-2BD24121BBBF}"/>
              </a:ext>
            </a:extLst>
          </p:cNvPr>
          <p:cNvSpPr txBox="1"/>
          <p:nvPr/>
        </p:nvSpPr>
        <p:spPr>
          <a:xfrm rot="18970057">
            <a:off x="3752124" y="2983573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technology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70D691-EF64-4281-9A53-D23341A2E2E7}"/>
              </a:ext>
            </a:extLst>
          </p:cNvPr>
          <p:cNvSpPr txBox="1"/>
          <p:nvPr/>
        </p:nvSpPr>
        <p:spPr>
          <a:xfrm rot="18970057">
            <a:off x="6624397" y="2854462"/>
            <a:ext cx="1557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military conflict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FC93BD2-E477-41F5-A03C-BAE021947687}"/>
              </a:ext>
            </a:extLst>
          </p:cNvPr>
          <p:cNvSpPr txBox="1"/>
          <p:nvPr/>
        </p:nvSpPr>
        <p:spPr>
          <a:xfrm rot="18970057">
            <a:off x="7348039" y="2989413"/>
            <a:ext cx="1153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civil unrest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44144E5-3B4F-491A-BF5B-4F7879F09BA6}"/>
              </a:ext>
            </a:extLst>
          </p:cNvPr>
          <p:cNvSpPr txBox="1"/>
          <p:nvPr/>
        </p:nvSpPr>
        <p:spPr>
          <a:xfrm rot="18970057">
            <a:off x="2359464" y="3090704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poverty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EEC1935-7BC0-41AD-9AFC-8F8DA73D302E}"/>
              </a:ext>
            </a:extLst>
          </p:cNvPr>
          <p:cNvSpPr txBox="1"/>
          <p:nvPr/>
        </p:nvSpPr>
        <p:spPr>
          <a:xfrm rot="18970057">
            <a:off x="8011033" y="2949580"/>
            <a:ext cx="1268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government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79F2F1A-B8A8-4880-B41D-D8830521461F}"/>
              </a:ext>
            </a:extLst>
          </p:cNvPr>
          <p:cNvSpPr txBox="1"/>
          <p:nvPr/>
        </p:nvSpPr>
        <p:spPr>
          <a:xfrm rot="18970057">
            <a:off x="2715917" y="3079336"/>
            <a:ext cx="893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children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5A020AD-AB0B-4968-BC7F-856C2DDB641F}"/>
              </a:ext>
            </a:extLst>
          </p:cNvPr>
          <p:cNvSpPr txBox="1"/>
          <p:nvPr/>
        </p:nvSpPr>
        <p:spPr>
          <a:xfrm rot="18970057">
            <a:off x="3132407" y="3117903"/>
            <a:ext cx="782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elderly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A71D67E-3A0F-4F04-A303-6924962ECADC}"/>
              </a:ext>
            </a:extLst>
          </p:cNvPr>
          <p:cNvSpPr txBox="1"/>
          <p:nvPr/>
        </p:nvSpPr>
        <p:spPr>
          <a:xfrm rot="18970057">
            <a:off x="6151477" y="3151807"/>
            <a:ext cx="684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travel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4F1DFD4-CAC7-4FBC-B92A-148C87B785E0}"/>
              </a:ext>
            </a:extLst>
          </p:cNvPr>
          <p:cNvSpPr txBox="1"/>
          <p:nvPr/>
        </p:nvSpPr>
        <p:spPr>
          <a:xfrm rot="18970057">
            <a:off x="4817963" y="3140661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books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1647443-B279-4BAD-846B-D8F65430DC3F}"/>
              </a:ext>
            </a:extLst>
          </p:cNvPr>
          <p:cNvSpPr txBox="1"/>
          <p:nvPr/>
        </p:nvSpPr>
        <p:spPr>
          <a:xfrm rot="18970057">
            <a:off x="4127643" y="3131647"/>
            <a:ext cx="742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health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3300929-E639-48A5-BBC4-986EF788D814}"/>
              </a:ext>
            </a:extLst>
          </p:cNvPr>
          <p:cNvSpPr txBox="1"/>
          <p:nvPr/>
        </p:nvSpPr>
        <p:spPr>
          <a:xfrm rot="18970057">
            <a:off x="6412018" y="3134000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sports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6842131-8BFD-4750-AB17-CE3B29CE22D5}"/>
              </a:ext>
            </a:extLst>
          </p:cNvPr>
          <p:cNvSpPr txBox="1"/>
          <p:nvPr/>
        </p:nvSpPr>
        <p:spPr>
          <a:xfrm rot="18970057">
            <a:off x="5473859" y="3185756"/>
            <a:ext cx="586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food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E0E6356-4053-43F2-ADA3-0ED0E984DEEE}"/>
              </a:ext>
            </a:extLst>
          </p:cNvPr>
          <p:cNvSpPr txBox="1"/>
          <p:nvPr/>
        </p:nvSpPr>
        <p:spPr>
          <a:xfrm rot="18970057">
            <a:off x="737981" y="3058509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business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D49ED20-0DDA-460A-BDDC-6899E7A5695C}"/>
              </a:ext>
            </a:extLst>
          </p:cNvPr>
          <p:cNvSpPr txBox="1"/>
          <p:nvPr/>
        </p:nvSpPr>
        <p:spPr>
          <a:xfrm rot="18970057">
            <a:off x="1080032" y="3073496"/>
            <a:ext cx="910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taxation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81D846-8FB8-45B7-BB95-59D6143FC5C3}"/>
              </a:ext>
            </a:extLst>
          </p:cNvPr>
          <p:cNvGrpSpPr/>
          <p:nvPr/>
        </p:nvGrpSpPr>
        <p:grpSpPr>
          <a:xfrm>
            <a:off x="761999" y="3735732"/>
            <a:ext cx="266217" cy="279018"/>
            <a:chOff x="761999" y="3810001"/>
            <a:chExt cx="266217" cy="27901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A3884FA-D991-4FF0-80F7-0A10BF908612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7186A15-332F-4659-B70D-88E15B75612F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6563D4E-5CF2-4E23-AD86-3B166BD60EE0}"/>
              </a:ext>
            </a:extLst>
          </p:cNvPr>
          <p:cNvGrpSpPr/>
          <p:nvPr/>
        </p:nvGrpSpPr>
        <p:grpSpPr>
          <a:xfrm>
            <a:off x="1096262" y="3735732"/>
            <a:ext cx="266217" cy="279018"/>
            <a:chOff x="761999" y="3810001"/>
            <a:chExt cx="266217" cy="279018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8DB6406-C801-416E-99E7-DB68BA021E27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41DA10C2-3F75-4538-89DB-D34AB3E27579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AA989AC-350E-464E-B4E4-7423A86CE823}"/>
              </a:ext>
            </a:extLst>
          </p:cNvPr>
          <p:cNvGrpSpPr/>
          <p:nvPr/>
        </p:nvGrpSpPr>
        <p:grpSpPr>
          <a:xfrm>
            <a:off x="1430525" y="3735732"/>
            <a:ext cx="266217" cy="279018"/>
            <a:chOff x="761999" y="3810001"/>
            <a:chExt cx="266217" cy="279018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2B0423D-23BC-4F5C-9FBC-269AFF327999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2A2C2A7-0A03-4DE6-86D4-ACA196E4CFF8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22B3501-A838-47BB-8074-3E5E057B4527}"/>
              </a:ext>
            </a:extLst>
          </p:cNvPr>
          <p:cNvGrpSpPr/>
          <p:nvPr/>
        </p:nvGrpSpPr>
        <p:grpSpPr>
          <a:xfrm>
            <a:off x="1764788" y="3735732"/>
            <a:ext cx="266217" cy="279018"/>
            <a:chOff x="761999" y="3810001"/>
            <a:chExt cx="266217" cy="279018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6E61EB8-40FD-4985-98A5-5D141C3F497B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91EDED94-84E6-4D14-9057-A139F3C52653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0707381-607D-4F3E-A129-00DF2CE99DEC}"/>
              </a:ext>
            </a:extLst>
          </p:cNvPr>
          <p:cNvGrpSpPr/>
          <p:nvPr/>
        </p:nvGrpSpPr>
        <p:grpSpPr>
          <a:xfrm>
            <a:off x="2099051" y="3735732"/>
            <a:ext cx="266217" cy="279018"/>
            <a:chOff x="761999" y="3810001"/>
            <a:chExt cx="266217" cy="279018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E8EF408-5843-4A0F-BBA7-F7B302648731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11634E1-3D09-491A-BE78-BB0234E3F872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ACE70B3-1FE8-4D58-8928-9F5ABC63C650}"/>
              </a:ext>
            </a:extLst>
          </p:cNvPr>
          <p:cNvGrpSpPr/>
          <p:nvPr/>
        </p:nvGrpSpPr>
        <p:grpSpPr>
          <a:xfrm>
            <a:off x="2433314" y="3735732"/>
            <a:ext cx="266217" cy="279018"/>
            <a:chOff x="761999" y="3810001"/>
            <a:chExt cx="266217" cy="27901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D88D62C-D4AC-43AA-9453-E3B05B51F2A6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54C9C7F-706E-4C58-B985-21D6907D3993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59367E8-9B25-45D0-BDBF-AF13F601CB69}"/>
              </a:ext>
            </a:extLst>
          </p:cNvPr>
          <p:cNvGrpSpPr/>
          <p:nvPr/>
        </p:nvGrpSpPr>
        <p:grpSpPr>
          <a:xfrm>
            <a:off x="2767577" y="3735732"/>
            <a:ext cx="266217" cy="279018"/>
            <a:chOff x="761999" y="3810001"/>
            <a:chExt cx="266217" cy="279018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5415F17-9CA5-4357-B816-4D4B2D33C5C3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067382ED-56D1-4559-9867-3E6B9D2EAFDF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9C5DB36-88B2-42EC-87B1-47734893B6C6}"/>
              </a:ext>
            </a:extLst>
          </p:cNvPr>
          <p:cNvGrpSpPr/>
          <p:nvPr/>
        </p:nvGrpSpPr>
        <p:grpSpPr>
          <a:xfrm>
            <a:off x="3101840" y="3735732"/>
            <a:ext cx="266217" cy="279018"/>
            <a:chOff x="761999" y="3810001"/>
            <a:chExt cx="266217" cy="279018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F6457E2-F168-4E6A-81B0-EC83A51A9F17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7E15CC6-E4C7-40E5-B268-4B5EE5E140F9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EB51CD7-5D73-486D-BD9A-9E424D4D199E}"/>
              </a:ext>
            </a:extLst>
          </p:cNvPr>
          <p:cNvGrpSpPr/>
          <p:nvPr/>
        </p:nvGrpSpPr>
        <p:grpSpPr>
          <a:xfrm>
            <a:off x="3436103" y="3735732"/>
            <a:ext cx="266217" cy="279018"/>
            <a:chOff x="761999" y="3810001"/>
            <a:chExt cx="266217" cy="279018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48484E8-8365-47D5-89D3-8ACFC02FAE87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0ACF41C5-9787-4175-BA5B-98EB5468C2B4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1663EC2-7FD2-4D65-91E1-CEFEE1E32DE3}"/>
              </a:ext>
            </a:extLst>
          </p:cNvPr>
          <p:cNvGrpSpPr/>
          <p:nvPr/>
        </p:nvGrpSpPr>
        <p:grpSpPr>
          <a:xfrm>
            <a:off x="3770366" y="3735732"/>
            <a:ext cx="266217" cy="279018"/>
            <a:chOff x="761999" y="3810001"/>
            <a:chExt cx="266217" cy="279018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276FEA34-C1E0-4EB9-A5CF-4B27B64DF7AB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8A9900CF-861E-4454-AE44-F903060BBCD2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0C71556-7429-4785-9ECE-E2F164B6592D}"/>
              </a:ext>
            </a:extLst>
          </p:cNvPr>
          <p:cNvGrpSpPr/>
          <p:nvPr/>
        </p:nvGrpSpPr>
        <p:grpSpPr>
          <a:xfrm>
            <a:off x="4104629" y="3735732"/>
            <a:ext cx="266217" cy="279018"/>
            <a:chOff x="761999" y="3810001"/>
            <a:chExt cx="266217" cy="279018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271D2E1D-0605-4518-B29F-239127597D3C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3C7A6B7-67E5-4EBE-B940-D0F9DEA5A430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094E1246-EA31-4B00-B224-3786AD2160B1}"/>
              </a:ext>
            </a:extLst>
          </p:cNvPr>
          <p:cNvGrpSpPr/>
          <p:nvPr/>
        </p:nvGrpSpPr>
        <p:grpSpPr>
          <a:xfrm>
            <a:off x="4438892" y="3735732"/>
            <a:ext cx="266217" cy="279018"/>
            <a:chOff x="761999" y="3810001"/>
            <a:chExt cx="266217" cy="27901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487F2737-709E-4D5E-A8E0-B84645E03492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7FFEB74-1D26-4117-9949-F75F48BC411B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01DF7C9-D15B-41DA-881F-2806D969685E}"/>
              </a:ext>
            </a:extLst>
          </p:cNvPr>
          <p:cNvGrpSpPr/>
          <p:nvPr/>
        </p:nvGrpSpPr>
        <p:grpSpPr>
          <a:xfrm>
            <a:off x="4773155" y="3735732"/>
            <a:ext cx="266217" cy="279018"/>
            <a:chOff x="761999" y="3810001"/>
            <a:chExt cx="266217" cy="279018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609BB32-60B2-4D06-A92E-B1A0CE5FE426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7EC211B4-0445-47BE-A3E4-23814264F0B2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7970CAE-1550-40F6-88F9-AF38A52B06B2}"/>
              </a:ext>
            </a:extLst>
          </p:cNvPr>
          <p:cNvGrpSpPr/>
          <p:nvPr/>
        </p:nvGrpSpPr>
        <p:grpSpPr>
          <a:xfrm>
            <a:off x="5107418" y="3735732"/>
            <a:ext cx="266217" cy="279018"/>
            <a:chOff x="761999" y="3810001"/>
            <a:chExt cx="266217" cy="279018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BCDD7018-BE40-48A8-B7F0-6FEBE729446A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4B8D1544-630C-43E5-8DC0-B35819256D9B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C328293-8BFB-4348-BB48-A2F64359DC4E}"/>
              </a:ext>
            </a:extLst>
          </p:cNvPr>
          <p:cNvGrpSpPr/>
          <p:nvPr/>
        </p:nvGrpSpPr>
        <p:grpSpPr>
          <a:xfrm>
            <a:off x="5441681" y="3735732"/>
            <a:ext cx="266217" cy="279018"/>
            <a:chOff x="761999" y="3810001"/>
            <a:chExt cx="266217" cy="279018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B0A1A92-BED0-4C90-BD24-0672F19E0F2B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E62C163-8FCD-49BA-8963-16E87CA1876F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ABD59B2-97E9-41E5-A685-6737478DBF95}"/>
              </a:ext>
            </a:extLst>
          </p:cNvPr>
          <p:cNvGrpSpPr/>
          <p:nvPr/>
        </p:nvGrpSpPr>
        <p:grpSpPr>
          <a:xfrm>
            <a:off x="5775944" y="3735732"/>
            <a:ext cx="266217" cy="279018"/>
            <a:chOff x="761999" y="3810001"/>
            <a:chExt cx="266217" cy="279018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10E7EE7-E6B3-4E6B-B737-3954EF28B934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051C6F00-6ACD-4E7F-A38A-C7B8F0203110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133951F-A266-4401-A99A-003BBACF0C59}"/>
              </a:ext>
            </a:extLst>
          </p:cNvPr>
          <p:cNvGrpSpPr/>
          <p:nvPr/>
        </p:nvGrpSpPr>
        <p:grpSpPr>
          <a:xfrm>
            <a:off x="6110207" y="3735732"/>
            <a:ext cx="266217" cy="279018"/>
            <a:chOff x="761999" y="3810001"/>
            <a:chExt cx="266217" cy="279018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5EF0C022-8FDB-4671-8BE7-C77D12FF0589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1F7427C9-5D5B-4B5B-9401-DA8E4CE46285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57723A91-774A-4FC7-90D5-5F5DEE1E4291}"/>
              </a:ext>
            </a:extLst>
          </p:cNvPr>
          <p:cNvGrpSpPr/>
          <p:nvPr/>
        </p:nvGrpSpPr>
        <p:grpSpPr>
          <a:xfrm>
            <a:off x="6444470" y="3735732"/>
            <a:ext cx="266217" cy="279018"/>
            <a:chOff x="761999" y="3810001"/>
            <a:chExt cx="266217" cy="279018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A689464D-178D-4F5E-8B1D-5A2A5026E571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5C122A8E-3B06-4BF8-903F-60097D8C3ABE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C527468-657A-4F94-8493-11C9B4772B99}"/>
              </a:ext>
            </a:extLst>
          </p:cNvPr>
          <p:cNvGrpSpPr/>
          <p:nvPr/>
        </p:nvGrpSpPr>
        <p:grpSpPr>
          <a:xfrm>
            <a:off x="6778733" y="3735732"/>
            <a:ext cx="266217" cy="279018"/>
            <a:chOff x="761999" y="3810001"/>
            <a:chExt cx="266217" cy="279018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105C66CB-18F4-439D-80A2-08AA00E78DF4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181F5FCF-9993-4FF0-9091-418CBB14272B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04382E05-EF40-4697-BB61-454B7EFEB427}"/>
              </a:ext>
            </a:extLst>
          </p:cNvPr>
          <p:cNvGrpSpPr/>
          <p:nvPr/>
        </p:nvGrpSpPr>
        <p:grpSpPr>
          <a:xfrm>
            <a:off x="7112996" y="3735732"/>
            <a:ext cx="266217" cy="279018"/>
            <a:chOff x="761999" y="3810001"/>
            <a:chExt cx="266217" cy="279018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4BB2F2B6-38AE-4621-9698-88AD870B19F2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BB0C14E8-751A-432E-BF5F-2D99D26EA19D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9B5FC843-9A44-4AB7-B952-F74FE6FAD977}"/>
              </a:ext>
            </a:extLst>
          </p:cNvPr>
          <p:cNvGrpSpPr/>
          <p:nvPr/>
        </p:nvGrpSpPr>
        <p:grpSpPr>
          <a:xfrm>
            <a:off x="7447259" y="3735732"/>
            <a:ext cx="266217" cy="279018"/>
            <a:chOff x="761999" y="3810001"/>
            <a:chExt cx="266217" cy="279018"/>
          </a:xfrm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D552D89A-258F-4FF4-B4D7-BA017A62C146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4834757-8CBE-486F-B3C8-C16F3C8AF9AF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29CB0986-B912-41C7-A870-BB82B7420342}"/>
              </a:ext>
            </a:extLst>
          </p:cNvPr>
          <p:cNvGrpSpPr/>
          <p:nvPr/>
        </p:nvGrpSpPr>
        <p:grpSpPr>
          <a:xfrm>
            <a:off x="7781522" y="3735732"/>
            <a:ext cx="266217" cy="279018"/>
            <a:chOff x="761999" y="3810001"/>
            <a:chExt cx="266217" cy="279018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2D2473C-A24E-44E1-A045-BD3EF31E4547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8DABDEEB-0C40-47AE-88C0-6C5283BF19EC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BFA8D95-0BAD-496B-8E7D-A25591944DB1}"/>
              </a:ext>
            </a:extLst>
          </p:cNvPr>
          <p:cNvGrpSpPr/>
          <p:nvPr/>
        </p:nvGrpSpPr>
        <p:grpSpPr>
          <a:xfrm>
            <a:off x="8115783" y="3735732"/>
            <a:ext cx="266217" cy="279018"/>
            <a:chOff x="761999" y="3810001"/>
            <a:chExt cx="266217" cy="279018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A2B16596-A1BD-4062-AA70-F9BEA497DFFF}"/>
                </a:ext>
              </a:extLst>
            </p:cNvPr>
            <p:cNvSpPr/>
            <p:nvPr/>
          </p:nvSpPr>
          <p:spPr>
            <a:xfrm rot="16200000" flipH="1" flipV="1">
              <a:off x="755599" y="3816401"/>
              <a:ext cx="279018" cy="266217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CD05E5D-F54B-46C5-BB23-7B7808F86FDD}"/>
                </a:ext>
              </a:extLst>
            </p:cNvPr>
            <p:cNvSpPr/>
            <p:nvPr/>
          </p:nvSpPr>
          <p:spPr>
            <a:xfrm rot="16200000" flipH="1" flipV="1">
              <a:off x="854927" y="3909328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4F5FF-4CC6-4CB5-9185-71A0A9A0893D}"/>
              </a:ext>
            </a:extLst>
          </p:cNvPr>
          <p:cNvGrpSpPr/>
          <p:nvPr/>
        </p:nvGrpSpPr>
        <p:grpSpPr>
          <a:xfrm>
            <a:off x="628261" y="3657600"/>
            <a:ext cx="7848600" cy="483034"/>
            <a:chOff x="685800" y="1479505"/>
            <a:chExt cx="7848600" cy="48303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C48F95-FB39-4391-A5B6-FE2FDBFCDCBB}"/>
                </a:ext>
              </a:extLst>
            </p:cNvPr>
            <p:cNvSpPr/>
            <p:nvPr/>
          </p:nvSpPr>
          <p:spPr bwMode="auto">
            <a:xfrm>
              <a:off x="685800" y="1479505"/>
              <a:ext cx="7848600" cy="483034"/>
            </a:xfrm>
            <a:prstGeom prst="rect">
              <a:avLst/>
            </a:prstGeom>
            <a:solidFill>
              <a:srgbClr val="79C6FF"/>
            </a:solidFill>
            <a:ln w="571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BE01D5D4-C8C7-4987-A6D4-18BCFE39B90C}"/>
                </a:ext>
              </a:extLst>
            </p:cNvPr>
            <p:cNvGrpSpPr/>
            <p:nvPr/>
          </p:nvGrpSpPr>
          <p:grpSpPr>
            <a:xfrm>
              <a:off x="913980" y="1691981"/>
              <a:ext cx="7380353" cy="80364"/>
              <a:chOff x="914400" y="3962400"/>
              <a:chExt cx="7380353" cy="80364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B6CA3A7E-6957-49AB-B905-F63BDE3331D7}"/>
                  </a:ext>
                </a:extLst>
              </p:cNvPr>
              <p:cNvSpPr/>
              <p:nvPr/>
            </p:nvSpPr>
            <p:spPr>
              <a:xfrm rot="16200000" flipH="1" flipV="1">
                <a:off x="1578036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D7126A4C-3159-46FA-B1FC-F7919682D351}"/>
                  </a:ext>
                </a:extLst>
              </p:cNvPr>
              <p:cNvSpPr/>
              <p:nvPr/>
            </p:nvSpPr>
            <p:spPr>
              <a:xfrm rot="16200000" flipH="1" flipV="1">
                <a:off x="1246218" y="3962400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C2961C9-91FA-45FB-8EC0-B7BBA736CD99}"/>
                  </a:ext>
                </a:extLst>
              </p:cNvPr>
              <p:cNvSpPr/>
              <p:nvPr/>
            </p:nvSpPr>
            <p:spPr>
              <a:xfrm rot="16200000" flipH="1" flipV="1">
                <a:off x="1909854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FD3439A6-D723-4400-BE71-719C80EDDC3A}"/>
                  </a:ext>
                </a:extLst>
              </p:cNvPr>
              <p:cNvSpPr/>
              <p:nvPr/>
            </p:nvSpPr>
            <p:spPr>
              <a:xfrm rot="16200000" flipH="1" flipV="1">
                <a:off x="2241672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723D563-8097-405F-8CFF-AA6DAB014F80}"/>
                  </a:ext>
                </a:extLst>
              </p:cNvPr>
              <p:cNvSpPr/>
              <p:nvPr/>
            </p:nvSpPr>
            <p:spPr>
              <a:xfrm rot="16200000" flipH="1" flipV="1">
                <a:off x="2573490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7EA2C02B-8B6E-4CE7-A828-927A757DD92B}"/>
                  </a:ext>
                </a:extLst>
              </p:cNvPr>
              <p:cNvSpPr/>
              <p:nvPr/>
            </p:nvSpPr>
            <p:spPr>
              <a:xfrm rot="16200000" flipH="1" flipV="1">
                <a:off x="2905308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937DAEAD-711E-4919-9367-FF1540559562}"/>
                  </a:ext>
                </a:extLst>
              </p:cNvPr>
              <p:cNvSpPr/>
              <p:nvPr/>
            </p:nvSpPr>
            <p:spPr>
              <a:xfrm rot="16200000" flipH="1" flipV="1">
                <a:off x="3237126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3C4EEB14-CA20-4CC6-8F75-A0B02D46CA88}"/>
                  </a:ext>
                </a:extLst>
              </p:cNvPr>
              <p:cNvSpPr/>
              <p:nvPr/>
            </p:nvSpPr>
            <p:spPr>
              <a:xfrm rot="16200000" flipH="1" flipV="1">
                <a:off x="3568944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A6536F0F-A18B-49CB-BA98-E01076D3E76F}"/>
                  </a:ext>
                </a:extLst>
              </p:cNvPr>
              <p:cNvSpPr/>
              <p:nvPr/>
            </p:nvSpPr>
            <p:spPr>
              <a:xfrm rot="16200000" flipH="1" flipV="1">
                <a:off x="3900762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22E49BA8-CB5C-43B7-9806-759FD7E2AA79}"/>
                  </a:ext>
                </a:extLst>
              </p:cNvPr>
              <p:cNvSpPr/>
              <p:nvPr/>
            </p:nvSpPr>
            <p:spPr>
              <a:xfrm rot="16200000" flipH="1" flipV="1">
                <a:off x="4232580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35AEF334-C55E-4FAA-81A5-73A69E270DC8}"/>
                  </a:ext>
                </a:extLst>
              </p:cNvPr>
              <p:cNvSpPr/>
              <p:nvPr/>
            </p:nvSpPr>
            <p:spPr>
              <a:xfrm rot="16200000" flipH="1" flipV="1">
                <a:off x="4564398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95E4DDAF-9785-48E6-BFBD-7FABF3F3B7BE}"/>
                  </a:ext>
                </a:extLst>
              </p:cNvPr>
              <p:cNvSpPr/>
              <p:nvPr/>
            </p:nvSpPr>
            <p:spPr>
              <a:xfrm rot="16200000" flipH="1" flipV="1">
                <a:off x="4896216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42451776-8AAA-4C40-B88E-115E6847A3CA}"/>
                  </a:ext>
                </a:extLst>
              </p:cNvPr>
              <p:cNvSpPr/>
              <p:nvPr/>
            </p:nvSpPr>
            <p:spPr>
              <a:xfrm rot="16200000" flipH="1" flipV="1">
                <a:off x="5228034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33642A96-ED13-4FD6-A811-36CF0F09BB99}"/>
                  </a:ext>
                </a:extLst>
              </p:cNvPr>
              <p:cNvSpPr/>
              <p:nvPr/>
            </p:nvSpPr>
            <p:spPr>
              <a:xfrm rot="16200000" flipH="1" flipV="1">
                <a:off x="5559852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C6E52B38-BEB9-412B-977E-625E3347768B}"/>
                  </a:ext>
                </a:extLst>
              </p:cNvPr>
              <p:cNvSpPr/>
              <p:nvPr/>
            </p:nvSpPr>
            <p:spPr>
              <a:xfrm rot="16200000" flipH="1" flipV="1">
                <a:off x="5891670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8E15F690-4414-4399-AC2D-9A412B75794C}"/>
                  </a:ext>
                </a:extLst>
              </p:cNvPr>
              <p:cNvSpPr/>
              <p:nvPr/>
            </p:nvSpPr>
            <p:spPr>
              <a:xfrm rot="16200000" flipH="1" flipV="1">
                <a:off x="6223488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C331FC75-39C4-4E29-B374-CBAA9E47A130}"/>
                  </a:ext>
                </a:extLst>
              </p:cNvPr>
              <p:cNvSpPr/>
              <p:nvPr/>
            </p:nvSpPr>
            <p:spPr>
              <a:xfrm rot="16200000" flipH="1" flipV="1">
                <a:off x="6555306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5C2271F3-2D3E-47BA-B82C-2CCC83CA0AC3}"/>
                  </a:ext>
                </a:extLst>
              </p:cNvPr>
              <p:cNvSpPr/>
              <p:nvPr/>
            </p:nvSpPr>
            <p:spPr>
              <a:xfrm rot="16200000" flipH="1" flipV="1">
                <a:off x="6887124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86A3901D-CD77-4822-BD11-FD94C71EFB2A}"/>
                  </a:ext>
                </a:extLst>
              </p:cNvPr>
              <p:cNvSpPr/>
              <p:nvPr/>
            </p:nvSpPr>
            <p:spPr>
              <a:xfrm rot="16200000" flipH="1" flipV="1">
                <a:off x="7218942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56506127-240D-425F-B50E-8EA1985C6F3D}"/>
                  </a:ext>
                </a:extLst>
              </p:cNvPr>
              <p:cNvSpPr/>
              <p:nvPr/>
            </p:nvSpPr>
            <p:spPr>
              <a:xfrm rot="16200000" flipH="1" flipV="1">
                <a:off x="7550760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0ABCD3B5-8C48-4C95-9260-3055A069E8D7}"/>
                  </a:ext>
                </a:extLst>
              </p:cNvPr>
              <p:cNvSpPr/>
              <p:nvPr/>
            </p:nvSpPr>
            <p:spPr>
              <a:xfrm rot="16200000" flipH="1" flipV="1">
                <a:off x="7882578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9739E13D-4944-498B-AEC5-FEEC230CF344}"/>
                  </a:ext>
                </a:extLst>
              </p:cNvPr>
              <p:cNvSpPr/>
              <p:nvPr/>
            </p:nvSpPr>
            <p:spPr>
              <a:xfrm rot="16200000" flipH="1" flipV="1">
                <a:off x="914400" y="3962400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7F966E56-E80F-47D5-A313-85E0A24AAD5B}"/>
                  </a:ext>
                </a:extLst>
              </p:cNvPr>
              <p:cNvSpPr/>
              <p:nvPr/>
            </p:nvSpPr>
            <p:spPr>
              <a:xfrm rot="16200000" flipH="1" flipV="1">
                <a:off x="8214390" y="3962401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4" name="Content Placeholder 6">
            <a:extLst>
              <a:ext uri="{FF2B5EF4-FFF2-40B4-BE49-F238E27FC236}">
                <a16:creationId xmlns:a16="http://schemas.microsoft.com/office/drawing/2014/main" id="{E8434BE1-97DF-4D88-9355-1D7200DF60BF}"/>
              </a:ext>
            </a:extLst>
          </p:cNvPr>
          <p:cNvSpPr txBox="1">
            <a:spLocks/>
          </p:cNvSpPr>
          <p:nvPr/>
        </p:nvSpPr>
        <p:spPr>
          <a:xfrm>
            <a:off x="431800" y="1500194"/>
            <a:ext cx="8712200" cy="83855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Separate probabilities that don’t have to sum to 1</a:t>
            </a:r>
          </a:p>
          <a:p>
            <a:pPr lvl="1"/>
            <a:r>
              <a:rPr lang="en-US" sz="2000" kern="0" dirty="0"/>
              <a:t>No </a:t>
            </a:r>
            <a:r>
              <a:rPr lang="en-US" sz="2000" kern="0" dirty="0" err="1"/>
              <a:t>softmax</a:t>
            </a:r>
            <a:r>
              <a:rPr lang="en-US" sz="2000" kern="0" dirty="0"/>
              <a:t>, just a separate logistic function for each output</a:t>
            </a:r>
            <a:endParaRPr lang="en-US" sz="400" kern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E0EF78-2FF9-42A8-80FC-2524A15EA1FE}"/>
              </a:ext>
            </a:extLst>
          </p:cNvPr>
          <p:cNvGrpSpPr/>
          <p:nvPr/>
        </p:nvGrpSpPr>
        <p:grpSpPr>
          <a:xfrm>
            <a:off x="1676400" y="2286000"/>
            <a:ext cx="6000942" cy="293629"/>
            <a:chOff x="1676400" y="2286000"/>
            <a:chExt cx="6000942" cy="29362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0852F7-3D69-4860-8DBB-FA406EE341EE}"/>
                </a:ext>
              </a:extLst>
            </p:cNvPr>
            <p:cNvGrpSpPr/>
            <p:nvPr/>
          </p:nvGrpSpPr>
          <p:grpSpPr>
            <a:xfrm>
              <a:off x="1676400" y="2286000"/>
              <a:ext cx="752689" cy="293629"/>
              <a:chOff x="1439290" y="2254134"/>
              <a:chExt cx="1183432" cy="461665"/>
            </a:xfrm>
          </p:grpSpPr>
          <p:sp>
            <p:nvSpPr>
              <p:cNvPr id="236" name="Rectangle: Beveled 235">
                <a:extLst>
                  <a:ext uri="{FF2B5EF4-FFF2-40B4-BE49-F238E27FC236}">
                    <a16:creationId xmlns:a16="http://schemas.microsoft.com/office/drawing/2014/main" id="{FC3EDE2C-89FC-4FEC-AD4E-1A75D6E35BDB}"/>
                  </a:ext>
                </a:extLst>
              </p:cNvPr>
              <p:cNvSpPr/>
              <p:nvPr/>
            </p:nvSpPr>
            <p:spPr bwMode="auto">
              <a:xfrm>
                <a:off x="1439290" y="2254134"/>
                <a:ext cx="1183432" cy="461665"/>
              </a:xfrm>
              <a:prstGeom prst="bevel">
                <a:avLst/>
              </a:prstGeom>
              <a:solidFill>
                <a:srgbClr val="79C6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EAD608AE-059A-4E35-ACA5-B82E46507525}"/>
                  </a:ext>
                </a:extLst>
              </p:cNvPr>
              <p:cNvSpPr/>
              <p:nvPr/>
            </p:nvSpPr>
            <p:spPr>
              <a:xfrm rot="16200000" flipH="1" flipV="1">
                <a:off x="2347762" y="2437558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BD7E1CCA-A6A0-43F6-B19E-DE24F73CBDD4}"/>
                  </a:ext>
                </a:extLst>
              </p:cNvPr>
              <p:cNvSpPr/>
              <p:nvPr/>
            </p:nvSpPr>
            <p:spPr>
              <a:xfrm rot="16200000" flipH="1" flipV="1">
                <a:off x="1992829" y="2437558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E06786EE-4347-4999-B69B-5031E2111C67}"/>
                  </a:ext>
                </a:extLst>
              </p:cNvPr>
              <p:cNvSpPr/>
              <p:nvPr/>
            </p:nvSpPr>
            <p:spPr>
              <a:xfrm rot="16200000" flipH="1" flipV="1">
                <a:off x="1637896" y="2437558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F5590E73-91F8-4099-A5CE-B6BB94C5E8A6}"/>
                </a:ext>
              </a:extLst>
            </p:cNvPr>
            <p:cNvGrpSpPr/>
            <p:nvPr/>
          </p:nvGrpSpPr>
          <p:grpSpPr>
            <a:xfrm>
              <a:off x="6979646" y="2289658"/>
              <a:ext cx="697696" cy="256610"/>
              <a:chOff x="1447802" y="3296096"/>
              <a:chExt cx="1190070" cy="437703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FF3AD144-7106-424C-92D6-B5B84BA1896F}"/>
                  </a:ext>
                </a:extLst>
              </p:cNvPr>
              <p:cNvSpPr/>
              <p:nvPr/>
            </p:nvSpPr>
            <p:spPr>
              <a:xfrm rot="16200000" flipH="1" flipV="1">
                <a:off x="1823985" y="2919913"/>
                <a:ext cx="437703" cy="1190070"/>
              </a:xfrm>
              <a:prstGeom prst="rect">
                <a:avLst/>
              </a:prstGeom>
              <a:solidFill>
                <a:srgbClr val="79C6FF"/>
              </a:solidFill>
              <a:ln w="571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EBC6F10-DB1E-4FEF-804F-885E92BABEE9}"/>
                  </a:ext>
                </a:extLst>
              </p:cNvPr>
              <p:cNvSpPr/>
              <p:nvPr/>
            </p:nvSpPr>
            <p:spPr>
              <a:xfrm rot="16200000" flipH="1" flipV="1">
                <a:off x="2354108" y="3477483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F435ABE7-5846-4083-939F-DD540C817E08}"/>
                  </a:ext>
                </a:extLst>
              </p:cNvPr>
              <p:cNvSpPr/>
              <p:nvPr/>
            </p:nvSpPr>
            <p:spPr>
              <a:xfrm rot="16200000" flipH="1" flipV="1">
                <a:off x="1999175" y="3477483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46F01C48-3DB8-4293-BFD7-E2257A92E2AF}"/>
                  </a:ext>
                </a:extLst>
              </p:cNvPr>
              <p:cNvSpPr/>
              <p:nvPr/>
            </p:nvSpPr>
            <p:spPr>
              <a:xfrm rot="16200000" flipH="1" flipV="1">
                <a:off x="1644242" y="3477483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327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uiExpand="1" build="p" bldLvl="2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55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Predict meaning similarity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8DEFB8-BAC7-4CF3-A6A8-B739E5285778}"/>
              </a:ext>
            </a:extLst>
          </p:cNvPr>
          <p:cNvGrpSpPr/>
          <p:nvPr/>
        </p:nvGrpSpPr>
        <p:grpSpPr>
          <a:xfrm>
            <a:off x="1738403" y="3290260"/>
            <a:ext cx="1504615" cy="295732"/>
            <a:chOff x="2573672" y="4644249"/>
            <a:chExt cx="2226927" cy="4377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53C919-F142-42CE-BB2D-E90886A48C41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842E6A-6DBF-4A0D-9CA7-0CEB6D11CA97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159ADD-CA19-4151-9A5A-13F6E48FFACE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281BBC3-A2CF-4190-8A98-1F266ADE1918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E21280-49C3-4AC4-9DB0-07EAA515B4D4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071D76-B77B-4A72-9540-279B53B7F0DB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4D8DDCF-A0E9-440A-A61C-F6DD7441EB50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826B06D-C8EA-43AC-821C-71B7BB4C7F7F}"/>
              </a:ext>
            </a:extLst>
          </p:cNvPr>
          <p:cNvGrpSpPr/>
          <p:nvPr/>
        </p:nvGrpSpPr>
        <p:grpSpPr>
          <a:xfrm>
            <a:off x="2957603" y="3912208"/>
            <a:ext cx="1005088" cy="292452"/>
            <a:chOff x="370726" y="1938898"/>
            <a:chExt cx="1504280" cy="43770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D82C1BD-0EF2-435B-A345-715E31CAC001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1B70AD1-E061-481A-B67F-E29E04D0E7DF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C78186E-8019-4FDB-AC24-266A8E057507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07CEB2E-854D-4C99-910B-E25036CD7933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B721649-4D53-4224-915B-7C83A86681F7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BF28884-B6BC-4EFE-B228-911F23381C4F}"/>
              </a:ext>
            </a:extLst>
          </p:cNvPr>
          <p:cNvGrpSpPr/>
          <p:nvPr/>
        </p:nvGrpSpPr>
        <p:grpSpPr>
          <a:xfrm>
            <a:off x="1220528" y="3881234"/>
            <a:ext cx="822675" cy="305648"/>
            <a:chOff x="453858" y="3036290"/>
            <a:chExt cx="1178111" cy="437703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F49A969-0BF2-4926-8D56-060041C65694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A621F0D-16CB-46ED-B798-C76BF20C8ED9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7AEEDE3-0E64-4AAF-8888-0DF8DABCA55F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C3A3EF-5FD6-44BD-B39A-940773DCB7FC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714" name="Text Box 18">
            <a:extLst>
              <a:ext uri="{FF2B5EF4-FFF2-40B4-BE49-F238E27FC236}">
                <a16:creationId xmlns:a16="http://schemas.microsoft.com/office/drawing/2014/main" id="{D2356B85-0BA9-41E0-9B75-A377CFA5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4058" y="3825248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grpSp>
        <p:nvGrpSpPr>
          <p:cNvPr id="29716" name="Group 20">
            <a:extLst>
              <a:ext uri="{FF2B5EF4-FFF2-40B4-BE49-F238E27FC236}">
                <a16:creationId xmlns:a16="http://schemas.microsoft.com/office/drawing/2014/main" id="{486D1A8B-A764-48CB-AB05-24E62EF286CC}"/>
              </a:ext>
            </a:extLst>
          </p:cNvPr>
          <p:cNvGrpSpPr>
            <a:grpSpLocks/>
          </p:cNvGrpSpPr>
          <p:nvPr/>
        </p:nvGrpSpPr>
        <p:grpSpPr bwMode="auto">
          <a:xfrm>
            <a:off x="1408203" y="3215648"/>
            <a:ext cx="1925638" cy="1006475"/>
            <a:chOff x="1857" y="672"/>
            <a:chExt cx="741" cy="712"/>
          </a:xfrm>
        </p:grpSpPr>
        <p:sp>
          <p:nvSpPr>
            <p:cNvPr id="29746" name="Freeform 21">
              <a:extLst>
                <a:ext uri="{FF2B5EF4-FFF2-40B4-BE49-F238E27FC236}">
                  <a16:creationId xmlns:a16="http://schemas.microsoft.com/office/drawing/2014/main" id="{D4FECF23-E3BF-425C-A417-D6C2ADAF1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922"/>
              <a:ext cx="624" cy="192"/>
            </a:xfrm>
            <a:custGeom>
              <a:avLst/>
              <a:gdLst>
                <a:gd name="T0" fmla="*/ 0 w 288"/>
                <a:gd name="T1" fmla="*/ 192 h 192"/>
                <a:gd name="T2" fmla="*/ 1541482 w 288"/>
                <a:gd name="T3" fmla="*/ 0 h 192"/>
                <a:gd name="T4" fmla="*/ 308211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192"/>
                  </a:moveTo>
                  <a:lnTo>
                    <a:pt x="144" y="0"/>
                  </a:lnTo>
                  <a:lnTo>
                    <a:pt x="288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47" name="Text Box 22">
              <a:extLst>
                <a:ext uri="{FF2B5EF4-FFF2-40B4-BE49-F238E27FC236}">
                  <a16:creationId xmlns:a16="http://schemas.microsoft.com/office/drawing/2014/main" id="{EFE00136-88B9-4C5C-86D9-BEB4093C5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672"/>
              <a:ext cx="12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S</a:t>
              </a:r>
              <a:endParaRPr kumimoji="0" lang="en-US" altLang="en-US" sz="2000" baseline="-25000" dirty="0"/>
            </a:p>
          </p:txBody>
        </p:sp>
        <p:sp>
          <p:nvSpPr>
            <p:cNvPr id="29748" name="Text Box 23">
              <a:extLst>
                <a:ext uri="{FF2B5EF4-FFF2-40B4-BE49-F238E27FC236}">
                  <a16:creationId xmlns:a16="http://schemas.microsoft.com/office/drawing/2014/main" id="{629E83CC-6DEF-470E-9DC2-44EED340F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" y="1104"/>
              <a:ext cx="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/>
                <a:t>NP</a:t>
              </a:r>
              <a:endParaRPr kumimoji="0" lang="en-US" altLang="en-US" sz="2000" baseline="-25000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2D01F8-56C2-448A-A2C6-E802CAB6A283}"/>
              </a:ext>
            </a:extLst>
          </p:cNvPr>
          <p:cNvCxnSpPr>
            <a:cxnSpLocks/>
            <a:stCxn id="29747" idx="0"/>
            <a:endCxn id="49" idx="3"/>
          </p:cNvCxnSpPr>
          <p:nvPr/>
        </p:nvCxnSpPr>
        <p:spPr bwMode="auto">
          <a:xfrm flipV="1">
            <a:off x="2484065" y="2154794"/>
            <a:ext cx="1946202" cy="1060854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487612-CE22-42A0-BDDA-DC05D78A20C3}"/>
              </a:ext>
            </a:extLst>
          </p:cNvPr>
          <p:cNvGrpSpPr/>
          <p:nvPr/>
        </p:nvGrpSpPr>
        <p:grpSpPr>
          <a:xfrm>
            <a:off x="1211461" y="4197552"/>
            <a:ext cx="662361" cy="1136448"/>
            <a:chOff x="3054458" y="5557484"/>
            <a:chExt cx="662361" cy="11364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97E396-942E-49AC-890B-9B44E70342FC}"/>
                </a:ext>
              </a:extLst>
            </p:cNvPr>
            <p:cNvSpPr txBox="1"/>
            <p:nvPr/>
          </p:nvSpPr>
          <p:spPr>
            <a:xfrm>
              <a:off x="3054458" y="6324600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John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5FAE92-AC16-4C9B-B216-CA02180B7C26}"/>
                </a:ext>
              </a:extLst>
            </p:cNvPr>
            <p:cNvGrpSpPr/>
            <p:nvPr/>
          </p:nvGrpSpPr>
          <p:grpSpPr>
            <a:xfrm>
              <a:off x="3129275" y="5557484"/>
              <a:ext cx="568221" cy="767116"/>
              <a:chOff x="3129275" y="5557484"/>
              <a:chExt cx="568221" cy="767116"/>
            </a:xfrm>
          </p:grpSpPr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70980044-B8CD-46A2-9206-5573FC0A20B0}"/>
                  </a:ext>
                </a:extLst>
              </p:cNvPr>
              <p:cNvSpPr/>
              <p:nvPr/>
            </p:nvSpPr>
            <p:spPr bwMode="auto">
              <a:xfrm>
                <a:off x="3129275" y="5557484"/>
                <a:ext cx="568221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90BF4D0-9D3B-4E5B-B905-EA9348F1ECA5}"/>
                  </a:ext>
                </a:extLst>
              </p:cNvPr>
              <p:cNvCxnSpPr>
                <a:cxnSpLocks/>
                <a:stCxn id="2" idx="2"/>
                <a:endCxn id="2" idx="4"/>
              </p:cNvCxnSpPr>
              <p:nvPr/>
            </p:nvCxnSpPr>
            <p:spPr bwMode="auto">
              <a:xfrm>
                <a:off x="3129275" y="6324600"/>
                <a:ext cx="568221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8D9C76-2C86-4F0E-B5D2-C2AB9DCCF68B}"/>
              </a:ext>
            </a:extLst>
          </p:cNvPr>
          <p:cNvGrpSpPr/>
          <p:nvPr/>
        </p:nvGrpSpPr>
        <p:grpSpPr>
          <a:xfrm>
            <a:off x="2535656" y="4197552"/>
            <a:ext cx="1701108" cy="1136448"/>
            <a:chOff x="4378653" y="5481284"/>
            <a:chExt cx="1701108" cy="113644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E58C1DA-47B7-44CD-94D2-E216DF316916}"/>
                </a:ext>
              </a:extLst>
            </p:cNvPr>
            <p:cNvSpPr txBox="1"/>
            <p:nvPr/>
          </p:nvSpPr>
          <p:spPr>
            <a:xfrm>
              <a:off x="4378653" y="6248400"/>
              <a:ext cx="1701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ate some pizza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269A1ED-BF1A-4BE7-8AFC-B8CEFD115865}"/>
                </a:ext>
              </a:extLst>
            </p:cNvPr>
            <p:cNvGrpSpPr/>
            <p:nvPr/>
          </p:nvGrpSpPr>
          <p:grpSpPr>
            <a:xfrm>
              <a:off x="4674344" y="5481284"/>
              <a:ext cx="1269256" cy="767116"/>
              <a:chOff x="2835010" y="5557484"/>
              <a:chExt cx="1269256" cy="767116"/>
            </a:xfrm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AE803A03-3952-4974-803B-757A84E709D8}"/>
                  </a:ext>
                </a:extLst>
              </p:cNvPr>
              <p:cNvSpPr/>
              <p:nvPr/>
            </p:nvSpPr>
            <p:spPr bwMode="auto">
              <a:xfrm>
                <a:off x="2835010" y="5557484"/>
                <a:ext cx="1269256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4A3B65A-CFEC-4119-B61F-F452C2E448D1}"/>
                  </a:ext>
                </a:extLst>
              </p:cNvPr>
              <p:cNvCxnSpPr>
                <a:cxnSpLocks/>
                <a:stCxn id="64" idx="2"/>
              </p:cNvCxnSpPr>
              <p:nvPr/>
            </p:nvCxnSpPr>
            <p:spPr bwMode="auto">
              <a:xfrm>
                <a:off x="2835010" y="6324600"/>
                <a:ext cx="1269256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C823D0E-D38D-4B47-9223-6CA8DCC46BEA}"/>
              </a:ext>
            </a:extLst>
          </p:cNvPr>
          <p:cNvGrpSpPr/>
          <p:nvPr/>
        </p:nvGrpSpPr>
        <p:grpSpPr>
          <a:xfrm>
            <a:off x="4221456" y="1717090"/>
            <a:ext cx="417622" cy="437703"/>
            <a:chOff x="5373578" y="3736219"/>
            <a:chExt cx="417622" cy="43770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48BF420-8488-45BD-9A74-C7D255ACF897}"/>
                </a:ext>
              </a:extLst>
            </p:cNvPr>
            <p:cNvSpPr/>
            <p:nvPr/>
          </p:nvSpPr>
          <p:spPr>
            <a:xfrm rot="16200000" flipH="1" flipV="1">
              <a:off x="5363537" y="3746260"/>
              <a:ext cx="437703" cy="417622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98C106-EE6A-4322-89D7-E527491A4E10}"/>
                </a:ext>
              </a:extLst>
            </p:cNvPr>
            <p:cNvSpPr/>
            <p:nvPr/>
          </p:nvSpPr>
          <p:spPr>
            <a:xfrm rot="16200000" flipH="1" flipV="1">
              <a:off x="5541080" y="3923594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F239300-3AEB-4841-8212-1A19CB0C9188}"/>
              </a:ext>
            </a:extLst>
          </p:cNvPr>
          <p:cNvCxnSpPr>
            <a:cxnSpLocks/>
            <a:endCxn id="49" idx="3"/>
          </p:cNvCxnSpPr>
          <p:nvPr/>
        </p:nvCxnSpPr>
        <p:spPr bwMode="auto">
          <a:xfrm flipH="1" flipV="1">
            <a:off x="4430267" y="2154794"/>
            <a:ext cx="1499037" cy="1057274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275B6AD-73E0-4C54-8380-1847EC1847FB}"/>
                  </a:ext>
                </a:extLst>
              </p:cNvPr>
              <p:cNvSpPr txBox="1"/>
              <p:nvPr/>
            </p:nvSpPr>
            <p:spPr>
              <a:xfrm>
                <a:off x="4565775" y="1688068"/>
                <a:ext cx="3309731" cy="7780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275B6AD-73E0-4C54-8380-1847EC184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775" y="1688068"/>
                <a:ext cx="3309731" cy="7780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B728ED7-4AD1-4F3C-9436-A7BAA5297EE0}"/>
                  </a:ext>
                </a:extLst>
              </p:cNvPr>
              <p:cNvSpPr txBox="1"/>
              <p:nvPr/>
            </p:nvSpPr>
            <p:spPr>
              <a:xfrm>
                <a:off x="3242808" y="3200400"/>
                <a:ext cx="1100592" cy="44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B728ED7-4AD1-4F3C-9436-A7BAA5297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808" y="3200400"/>
                <a:ext cx="1100592" cy="445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F8ADF1F-C9FA-454E-8B59-C49E51F2A3E4}"/>
              </a:ext>
            </a:extLst>
          </p:cNvPr>
          <p:cNvGrpSpPr/>
          <p:nvPr/>
        </p:nvGrpSpPr>
        <p:grpSpPr>
          <a:xfrm>
            <a:off x="5197839" y="3278592"/>
            <a:ext cx="1504615" cy="295732"/>
            <a:chOff x="2573672" y="4644249"/>
            <a:chExt cx="2226927" cy="43770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044C3AA-8105-4FB6-B7C5-79200A0BFF2A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176B59A-E6E2-4FAD-9BAC-26E6C30472DE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7DBD6A4-EC73-4EEF-B67C-4B276A34A494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46CDC85D-4D59-469F-98A6-C0DB42448A25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2BED943-E011-453E-84B2-9BECF4D03EB9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409B0FB-1D38-41CF-9705-CA89A82DB450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C80700FD-7F4C-4968-91AE-1D9881B9AA50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473C0D8-8FAA-4E76-AE75-6B97C5B8E243}"/>
              </a:ext>
            </a:extLst>
          </p:cNvPr>
          <p:cNvGrpSpPr/>
          <p:nvPr/>
        </p:nvGrpSpPr>
        <p:grpSpPr>
          <a:xfrm>
            <a:off x="6417039" y="3900540"/>
            <a:ext cx="1005088" cy="292452"/>
            <a:chOff x="370726" y="1938898"/>
            <a:chExt cx="1504280" cy="437703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EC24B91-8C44-43C5-AD40-DFD0434DA811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1408267-4539-41F0-98FB-FFACBF37E25F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9A9BB3F-689E-48BD-AA53-90EA8ABCE125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016AAFB-82BB-4914-8B8D-5E53663A5B3E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5E7D6E6-B656-4FE2-9737-44CF9DA64623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0B2E716-6F37-41D6-93A9-038BEC7F9D6A}"/>
              </a:ext>
            </a:extLst>
          </p:cNvPr>
          <p:cNvGrpSpPr/>
          <p:nvPr/>
        </p:nvGrpSpPr>
        <p:grpSpPr>
          <a:xfrm>
            <a:off x="4679964" y="3869566"/>
            <a:ext cx="822675" cy="305648"/>
            <a:chOff x="453858" y="3036290"/>
            <a:chExt cx="1178111" cy="437703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4F21BDF-E4DB-4A3F-A1F2-4CADF02273E8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3BF1105-685E-4104-AA11-5C7F0068D3AD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9136EC1-2577-42A9-A00A-DADD6501E91C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D179850-6904-4D20-9C8E-49692C23CF3E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Text Box 18">
            <a:extLst>
              <a:ext uri="{FF2B5EF4-FFF2-40B4-BE49-F238E27FC236}">
                <a16:creationId xmlns:a16="http://schemas.microsoft.com/office/drawing/2014/main" id="{09496CF7-B862-46E4-ADA5-390283D41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3494" y="3813580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grpSp>
        <p:nvGrpSpPr>
          <p:cNvPr id="139" name="Group 20">
            <a:extLst>
              <a:ext uri="{FF2B5EF4-FFF2-40B4-BE49-F238E27FC236}">
                <a16:creationId xmlns:a16="http://schemas.microsoft.com/office/drawing/2014/main" id="{0680F911-F495-40F7-957F-11B8B2B33993}"/>
              </a:ext>
            </a:extLst>
          </p:cNvPr>
          <p:cNvGrpSpPr>
            <a:grpSpLocks/>
          </p:cNvGrpSpPr>
          <p:nvPr/>
        </p:nvGrpSpPr>
        <p:grpSpPr bwMode="auto">
          <a:xfrm>
            <a:off x="4867639" y="3203980"/>
            <a:ext cx="1925638" cy="1006475"/>
            <a:chOff x="1857" y="672"/>
            <a:chExt cx="741" cy="712"/>
          </a:xfrm>
        </p:grpSpPr>
        <p:sp>
          <p:nvSpPr>
            <p:cNvPr id="140" name="Freeform 21">
              <a:extLst>
                <a:ext uri="{FF2B5EF4-FFF2-40B4-BE49-F238E27FC236}">
                  <a16:creationId xmlns:a16="http://schemas.microsoft.com/office/drawing/2014/main" id="{51B016BD-BF54-4A86-A9F8-E0925755F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922"/>
              <a:ext cx="624" cy="192"/>
            </a:xfrm>
            <a:custGeom>
              <a:avLst/>
              <a:gdLst>
                <a:gd name="T0" fmla="*/ 0 w 288"/>
                <a:gd name="T1" fmla="*/ 192 h 192"/>
                <a:gd name="T2" fmla="*/ 1541482 w 288"/>
                <a:gd name="T3" fmla="*/ 0 h 192"/>
                <a:gd name="T4" fmla="*/ 308211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192"/>
                  </a:moveTo>
                  <a:lnTo>
                    <a:pt x="144" y="0"/>
                  </a:lnTo>
                  <a:lnTo>
                    <a:pt x="288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1" name="Text Box 22">
              <a:extLst>
                <a:ext uri="{FF2B5EF4-FFF2-40B4-BE49-F238E27FC236}">
                  <a16:creationId xmlns:a16="http://schemas.microsoft.com/office/drawing/2014/main" id="{8E7A619C-6BD0-4108-A649-F8FC7F41E5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672"/>
              <a:ext cx="12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S</a:t>
              </a:r>
              <a:endParaRPr kumimoji="0" lang="en-US" altLang="en-US" sz="2000" baseline="-25000" dirty="0"/>
            </a:p>
          </p:txBody>
        </p:sp>
        <p:sp>
          <p:nvSpPr>
            <p:cNvPr id="142" name="Text Box 23">
              <a:extLst>
                <a:ext uri="{FF2B5EF4-FFF2-40B4-BE49-F238E27FC236}">
                  <a16:creationId xmlns:a16="http://schemas.microsoft.com/office/drawing/2014/main" id="{2846143D-EDFE-4DA9-AF12-79FB386E5D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" y="1104"/>
              <a:ext cx="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/>
                <a:t>NP</a:t>
              </a:r>
              <a:endParaRPr kumimoji="0" lang="en-US" altLang="en-US" sz="2000" baseline="-25000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9B93E9D-C3F2-4428-A7CD-2E933107D783}"/>
              </a:ext>
            </a:extLst>
          </p:cNvPr>
          <p:cNvGrpSpPr/>
          <p:nvPr/>
        </p:nvGrpSpPr>
        <p:grpSpPr>
          <a:xfrm>
            <a:off x="4656473" y="4185884"/>
            <a:ext cx="691215" cy="1136448"/>
            <a:chOff x="3040034" y="5557484"/>
            <a:chExt cx="691215" cy="1136448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D3170A8-F31B-4A88-9F6C-557B021B4C2D}"/>
                </a:ext>
              </a:extLst>
            </p:cNvPr>
            <p:cNvSpPr txBox="1"/>
            <p:nvPr/>
          </p:nvSpPr>
          <p:spPr>
            <a:xfrm>
              <a:off x="3040034" y="6324600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Pizza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E8C7940B-8791-4FE6-B675-FEB149F3C10B}"/>
                </a:ext>
              </a:extLst>
            </p:cNvPr>
            <p:cNvGrpSpPr/>
            <p:nvPr/>
          </p:nvGrpSpPr>
          <p:grpSpPr>
            <a:xfrm>
              <a:off x="3129275" y="5557484"/>
              <a:ext cx="568221" cy="767116"/>
              <a:chOff x="3129275" y="5557484"/>
              <a:chExt cx="568221" cy="767116"/>
            </a:xfrm>
          </p:grpSpPr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2B7EF87F-6672-4C71-A883-EFAF7DBF694C}"/>
                  </a:ext>
                </a:extLst>
              </p:cNvPr>
              <p:cNvSpPr/>
              <p:nvPr/>
            </p:nvSpPr>
            <p:spPr bwMode="auto">
              <a:xfrm>
                <a:off x="3129275" y="5557484"/>
                <a:ext cx="568221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B845966-6FFA-43B6-A970-92490102155C}"/>
                  </a:ext>
                </a:extLst>
              </p:cNvPr>
              <p:cNvCxnSpPr>
                <a:cxnSpLocks/>
                <a:stCxn id="146" idx="2"/>
                <a:endCxn id="146" idx="4"/>
              </p:cNvCxnSpPr>
              <p:nvPr/>
            </p:nvCxnSpPr>
            <p:spPr bwMode="auto">
              <a:xfrm>
                <a:off x="3129275" y="6324600"/>
                <a:ext cx="568221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A03A2FA-6BEE-491C-A63E-1FF56A777652}"/>
              </a:ext>
            </a:extLst>
          </p:cNvPr>
          <p:cNvGrpSpPr/>
          <p:nvPr/>
        </p:nvGrpSpPr>
        <p:grpSpPr>
          <a:xfrm>
            <a:off x="5624332" y="4185884"/>
            <a:ext cx="2549802" cy="1136448"/>
            <a:chOff x="4007893" y="5481284"/>
            <a:chExt cx="2549802" cy="1136448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75726E4-C0DF-4387-B099-37B143C23D76}"/>
                </a:ext>
              </a:extLst>
            </p:cNvPr>
            <p:cNvSpPr txBox="1"/>
            <p:nvPr/>
          </p:nvSpPr>
          <p:spPr>
            <a:xfrm>
              <a:off x="4007893" y="6248400"/>
              <a:ext cx="2549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was consumed by John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C331949B-CD73-40C1-AC0A-C2DCDC678DA0}"/>
                </a:ext>
              </a:extLst>
            </p:cNvPr>
            <p:cNvGrpSpPr/>
            <p:nvPr/>
          </p:nvGrpSpPr>
          <p:grpSpPr>
            <a:xfrm>
              <a:off x="4150958" y="5481284"/>
              <a:ext cx="2316028" cy="767116"/>
              <a:chOff x="2311624" y="5557484"/>
              <a:chExt cx="2316028" cy="767116"/>
            </a:xfrm>
          </p:grpSpPr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DA727D8C-A590-40AB-9CF5-B7060546686E}"/>
                  </a:ext>
                </a:extLst>
              </p:cNvPr>
              <p:cNvSpPr/>
              <p:nvPr/>
            </p:nvSpPr>
            <p:spPr bwMode="auto">
              <a:xfrm>
                <a:off x="2311624" y="5557484"/>
                <a:ext cx="2316028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E87DC5F-D2E3-4546-A564-EB2C759BC2F6}"/>
                  </a:ext>
                </a:extLst>
              </p:cNvPr>
              <p:cNvCxnSpPr>
                <a:cxnSpLocks/>
                <a:stCxn id="151" idx="2"/>
                <a:endCxn id="151" idx="4"/>
              </p:cNvCxnSpPr>
              <p:nvPr/>
            </p:nvCxnSpPr>
            <p:spPr bwMode="auto">
              <a:xfrm>
                <a:off x="2311624" y="6324600"/>
                <a:ext cx="2316028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16CA803-B9B7-4ECA-AC9C-561C9A7BC4A7}"/>
                  </a:ext>
                </a:extLst>
              </p:cNvPr>
              <p:cNvSpPr txBox="1"/>
              <p:nvPr/>
            </p:nvSpPr>
            <p:spPr>
              <a:xfrm>
                <a:off x="6781800" y="3200400"/>
                <a:ext cx="1100592" cy="44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A16CA803-B9B7-4ECA-AC9C-561C9A7BC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3200400"/>
                <a:ext cx="1100592" cy="4456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41691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56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Predict meaning similarity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8DEFB8-BAC7-4CF3-A6A8-B739E5285778}"/>
              </a:ext>
            </a:extLst>
          </p:cNvPr>
          <p:cNvGrpSpPr/>
          <p:nvPr/>
        </p:nvGrpSpPr>
        <p:grpSpPr>
          <a:xfrm>
            <a:off x="1738403" y="3290260"/>
            <a:ext cx="1504615" cy="295732"/>
            <a:chOff x="2573672" y="4644249"/>
            <a:chExt cx="2226927" cy="4377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53C919-F142-42CE-BB2D-E90886A48C41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842E6A-6DBF-4A0D-9CA7-0CEB6D11CA97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159ADD-CA19-4151-9A5A-13F6E48FFACE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281BBC3-A2CF-4190-8A98-1F266ADE1918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E21280-49C3-4AC4-9DB0-07EAA515B4D4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071D76-B77B-4A72-9540-279B53B7F0DB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4D8DDCF-A0E9-440A-A61C-F6DD7441EB50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826B06D-C8EA-43AC-821C-71B7BB4C7F7F}"/>
              </a:ext>
            </a:extLst>
          </p:cNvPr>
          <p:cNvGrpSpPr/>
          <p:nvPr/>
        </p:nvGrpSpPr>
        <p:grpSpPr>
          <a:xfrm>
            <a:off x="2957603" y="3912208"/>
            <a:ext cx="1005088" cy="292452"/>
            <a:chOff x="370726" y="1938898"/>
            <a:chExt cx="1504280" cy="43770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D82C1BD-0EF2-435B-A345-715E31CAC001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1B70AD1-E061-481A-B67F-E29E04D0E7DF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C78186E-8019-4FDB-AC24-266A8E057507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07CEB2E-854D-4C99-910B-E25036CD7933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B721649-4D53-4224-915B-7C83A86681F7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BF28884-B6BC-4EFE-B228-911F23381C4F}"/>
              </a:ext>
            </a:extLst>
          </p:cNvPr>
          <p:cNvGrpSpPr/>
          <p:nvPr/>
        </p:nvGrpSpPr>
        <p:grpSpPr>
          <a:xfrm>
            <a:off x="1220528" y="3881234"/>
            <a:ext cx="822675" cy="305648"/>
            <a:chOff x="453858" y="3036290"/>
            <a:chExt cx="1178111" cy="437703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F49A969-0BF2-4926-8D56-060041C65694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A621F0D-16CB-46ED-B798-C76BF20C8ED9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7AEEDE3-0E64-4AAF-8888-0DF8DABCA55F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C3A3EF-5FD6-44BD-B39A-940773DCB7FC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714" name="Text Box 18">
            <a:extLst>
              <a:ext uri="{FF2B5EF4-FFF2-40B4-BE49-F238E27FC236}">
                <a16:creationId xmlns:a16="http://schemas.microsoft.com/office/drawing/2014/main" id="{D2356B85-0BA9-41E0-9B75-A377CFA5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4058" y="3825248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grpSp>
        <p:nvGrpSpPr>
          <p:cNvPr id="29716" name="Group 20">
            <a:extLst>
              <a:ext uri="{FF2B5EF4-FFF2-40B4-BE49-F238E27FC236}">
                <a16:creationId xmlns:a16="http://schemas.microsoft.com/office/drawing/2014/main" id="{486D1A8B-A764-48CB-AB05-24E62EF286CC}"/>
              </a:ext>
            </a:extLst>
          </p:cNvPr>
          <p:cNvGrpSpPr>
            <a:grpSpLocks/>
          </p:cNvGrpSpPr>
          <p:nvPr/>
        </p:nvGrpSpPr>
        <p:grpSpPr bwMode="auto">
          <a:xfrm>
            <a:off x="1408203" y="3215648"/>
            <a:ext cx="1925638" cy="1006475"/>
            <a:chOff x="1857" y="672"/>
            <a:chExt cx="741" cy="712"/>
          </a:xfrm>
        </p:grpSpPr>
        <p:sp>
          <p:nvSpPr>
            <p:cNvPr id="29746" name="Freeform 21">
              <a:extLst>
                <a:ext uri="{FF2B5EF4-FFF2-40B4-BE49-F238E27FC236}">
                  <a16:creationId xmlns:a16="http://schemas.microsoft.com/office/drawing/2014/main" id="{D4FECF23-E3BF-425C-A417-D6C2ADAF1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922"/>
              <a:ext cx="624" cy="192"/>
            </a:xfrm>
            <a:custGeom>
              <a:avLst/>
              <a:gdLst>
                <a:gd name="T0" fmla="*/ 0 w 288"/>
                <a:gd name="T1" fmla="*/ 192 h 192"/>
                <a:gd name="T2" fmla="*/ 1541482 w 288"/>
                <a:gd name="T3" fmla="*/ 0 h 192"/>
                <a:gd name="T4" fmla="*/ 308211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192"/>
                  </a:moveTo>
                  <a:lnTo>
                    <a:pt x="144" y="0"/>
                  </a:lnTo>
                  <a:lnTo>
                    <a:pt x="288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47" name="Text Box 22">
              <a:extLst>
                <a:ext uri="{FF2B5EF4-FFF2-40B4-BE49-F238E27FC236}">
                  <a16:creationId xmlns:a16="http://schemas.microsoft.com/office/drawing/2014/main" id="{EFE00136-88B9-4C5C-86D9-BEB4093C5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672"/>
              <a:ext cx="12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S</a:t>
              </a:r>
              <a:endParaRPr kumimoji="0" lang="en-US" altLang="en-US" sz="2000" baseline="-25000" dirty="0"/>
            </a:p>
          </p:txBody>
        </p:sp>
        <p:sp>
          <p:nvSpPr>
            <p:cNvPr id="29748" name="Text Box 23">
              <a:extLst>
                <a:ext uri="{FF2B5EF4-FFF2-40B4-BE49-F238E27FC236}">
                  <a16:creationId xmlns:a16="http://schemas.microsoft.com/office/drawing/2014/main" id="{629E83CC-6DEF-470E-9DC2-44EED340F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" y="1104"/>
              <a:ext cx="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/>
                <a:t>NP</a:t>
              </a:r>
              <a:endParaRPr kumimoji="0" lang="en-US" altLang="en-US" sz="2000" baseline="-25000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2D01F8-56C2-448A-A2C6-E802CAB6A283}"/>
              </a:ext>
            </a:extLst>
          </p:cNvPr>
          <p:cNvCxnSpPr>
            <a:cxnSpLocks/>
            <a:stCxn id="29747" idx="0"/>
            <a:endCxn id="49" idx="3"/>
          </p:cNvCxnSpPr>
          <p:nvPr/>
        </p:nvCxnSpPr>
        <p:spPr bwMode="auto">
          <a:xfrm flipV="1">
            <a:off x="2484065" y="2154794"/>
            <a:ext cx="1946202" cy="1060854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487612-CE22-42A0-BDDA-DC05D78A20C3}"/>
              </a:ext>
            </a:extLst>
          </p:cNvPr>
          <p:cNvGrpSpPr/>
          <p:nvPr/>
        </p:nvGrpSpPr>
        <p:grpSpPr>
          <a:xfrm>
            <a:off x="1211461" y="4197552"/>
            <a:ext cx="662361" cy="1136448"/>
            <a:chOff x="3054458" y="5557484"/>
            <a:chExt cx="662361" cy="11364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97E396-942E-49AC-890B-9B44E70342FC}"/>
                </a:ext>
              </a:extLst>
            </p:cNvPr>
            <p:cNvSpPr txBox="1"/>
            <p:nvPr/>
          </p:nvSpPr>
          <p:spPr>
            <a:xfrm>
              <a:off x="3054458" y="6324600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John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5FAE92-AC16-4C9B-B216-CA02180B7C26}"/>
                </a:ext>
              </a:extLst>
            </p:cNvPr>
            <p:cNvGrpSpPr/>
            <p:nvPr/>
          </p:nvGrpSpPr>
          <p:grpSpPr>
            <a:xfrm>
              <a:off x="3129275" y="5557484"/>
              <a:ext cx="568221" cy="767116"/>
              <a:chOff x="3129275" y="5557484"/>
              <a:chExt cx="568221" cy="767116"/>
            </a:xfrm>
          </p:grpSpPr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70980044-B8CD-46A2-9206-5573FC0A20B0}"/>
                  </a:ext>
                </a:extLst>
              </p:cNvPr>
              <p:cNvSpPr/>
              <p:nvPr/>
            </p:nvSpPr>
            <p:spPr bwMode="auto">
              <a:xfrm>
                <a:off x="3129275" y="5557484"/>
                <a:ext cx="568221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90BF4D0-9D3B-4E5B-B905-EA9348F1ECA5}"/>
                  </a:ext>
                </a:extLst>
              </p:cNvPr>
              <p:cNvCxnSpPr>
                <a:cxnSpLocks/>
                <a:stCxn id="2" idx="2"/>
                <a:endCxn id="2" idx="4"/>
              </p:cNvCxnSpPr>
              <p:nvPr/>
            </p:nvCxnSpPr>
            <p:spPr bwMode="auto">
              <a:xfrm>
                <a:off x="3129275" y="6324600"/>
                <a:ext cx="568221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8D9C76-2C86-4F0E-B5D2-C2AB9DCCF68B}"/>
              </a:ext>
            </a:extLst>
          </p:cNvPr>
          <p:cNvGrpSpPr/>
          <p:nvPr/>
        </p:nvGrpSpPr>
        <p:grpSpPr>
          <a:xfrm>
            <a:off x="2535656" y="4197552"/>
            <a:ext cx="1701108" cy="1136448"/>
            <a:chOff x="4378653" y="5481284"/>
            <a:chExt cx="1701108" cy="113644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E58C1DA-47B7-44CD-94D2-E216DF316916}"/>
                </a:ext>
              </a:extLst>
            </p:cNvPr>
            <p:cNvSpPr txBox="1"/>
            <p:nvPr/>
          </p:nvSpPr>
          <p:spPr>
            <a:xfrm>
              <a:off x="4378653" y="6248400"/>
              <a:ext cx="1701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ate some pizza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269A1ED-BF1A-4BE7-8AFC-B8CEFD115865}"/>
                </a:ext>
              </a:extLst>
            </p:cNvPr>
            <p:cNvGrpSpPr/>
            <p:nvPr/>
          </p:nvGrpSpPr>
          <p:grpSpPr>
            <a:xfrm>
              <a:off x="4674344" y="5481284"/>
              <a:ext cx="1269256" cy="767116"/>
              <a:chOff x="2835010" y="5557484"/>
              <a:chExt cx="1269256" cy="767116"/>
            </a:xfrm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AE803A03-3952-4974-803B-757A84E709D8}"/>
                  </a:ext>
                </a:extLst>
              </p:cNvPr>
              <p:cNvSpPr/>
              <p:nvPr/>
            </p:nvSpPr>
            <p:spPr bwMode="auto">
              <a:xfrm>
                <a:off x="2835010" y="5557484"/>
                <a:ext cx="1269256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4A3B65A-CFEC-4119-B61F-F452C2E448D1}"/>
                  </a:ext>
                </a:extLst>
              </p:cNvPr>
              <p:cNvCxnSpPr>
                <a:cxnSpLocks/>
                <a:stCxn id="64" idx="2"/>
              </p:cNvCxnSpPr>
              <p:nvPr/>
            </p:nvCxnSpPr>
            <p:spPr bwMode="auto">
              <a:xfrm>
                <a:off x="2835010" y="6324600"/>
                <a:ext cx="1269256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C823D0E-D38D-4B47-9223-6CA8DCC46BEA}"/>
              </a:ext>
            </a:extLst>
          </p:cNvPr>
          <p:cNvGrpSpPr/>
          <p:nvPr/>
        </p:nvGrpSpPr>
        <p:grpSpPr>
          <a:xfrm>
            <a:off x="4221456" y="1717090"/>
            <a:ext cx="417622" cy="437703"/>
            <a:chOff x="5373578" y="3736219"/>
            <a:chExt cx="417622" cy="43770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48BF420-8488-45BD-9A74-C7D255ACF897}"/>
                </a:ext>
              </a:extLst>
            </p:cNvPr>
            <p:cNvSpPr/>
            <p:nvPr/>
          </p:nvSpPr>
          <p:spPr>
            <a:xfrm rot="16200000" flipH="1" flipV="1">
              <a:off x="5363537" y="3746260"/>
              <a:ext cx="437703" cy="417622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98C106-EE6A-4322-89D7-E527491A4E10}"/>
                </a:ext>
              </a:extLst>
            </p:cNvPr>
            <p:cNvSpPr/>
            <p:nvPr/>
          </p:nvSpPr>
          <p:spPr>
            <a:xfrm rot="16200000" flipH="1" flipV="1">
              <a:off x="5541080" y="3923594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F239300-3AEB-4841-8212-1A19CB0C9188}"/>
              </a:ext>
            </a:extLst>
          </p:cNvPr>
          <p:cNvCxnSpPr>
            <a:cxnSpLocks/>
            <a:stCxn id="93" idx="0"/>
            <a:endCxn id="49" idx="3"/>
          </p:cNvCxnSpPr>
          <p:nvPr/>
        </p:nvCxnSpPr>
        <p:spPr bwMode="auto">
          <a:xfrm flipH="1" flipV="1">
            <a:off x="4430267" y="2154794"/>
            <a:ext cx="1499037" cy="1057274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113" name="Picture 2" descr="&quot;Am I doing this right?&quot;">
            <a:extLst>
              <a:ext uri="{FF2B5EF4-FFF2-40B4-BE49-F238E27FC236}">
                <a16:creationId xmlns:a16="http://schemas.microsoft.com/office/drawing/2014/main" id="{A7973CCB-4449-480E-8F27-1E7FD1695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703" y="4442900"/>
            <a:ext cx="1904999" cy="126999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0898B15-C7A5-48C4-BE6E-03D7604E4C5C}"/>
              </a:ext>
            </a:extLst>
          </p:cNvPr>
          <p:cNvGrpSpPr/>
          <p:nvPr/>
        </p:nvGrpSpPr>
        <p:grpSpPr>
          <a:xfrm>
            <a:off x="4979404" y="3286682"/>
            <a:ext cx="1979157" cy="295732"/>
            <a:chOff x="4979404" y="3286682"/>
            <a:chExt cx="1979157" cy="2957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3462EEA-3484-4A46-B841-653598713957}"/>
                </a:ext>
              </a:extLst>
            </p:cNvPr>
            <p:cNvSpPr/>
            <p:nvPr/>
          </p:nvSpPr>
          <p:spPr>
            <a:xfrm rot="16200000" flipH="1" flipV="1">
              <a:off x="5821117" y="2444969"/>
              <a:ext cx="295732" cy="197915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554543A-807E-473D-B85A-F6C3F8F9A7BE}"/>
                </a:ext>
              </a:extLst>
            </p:cNvPr>
            <p:cNvSpPr/>
            <p:nvPr/>
          </p:nvSpPr>
          <p:spPr>
            <a:xfrm rot="16200000" flipH="1" flipV="1">
              <a:off x="5591749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AF1A571-BF39-40C8-886B-0B4A5D66EC91}"/>
                </a:ext>
              </a:extLst>
            </p:cNvPr>
            <p:cNvSpPr/>
            <p:nvPr/>
          </p:nvSpPr>
          <p:spPr>
            <a:xfrm rot="16200000" flipH="1" flipV="1">
              <a:off x="5351940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EE348CC-7F45-4A65-88BE-AC51B0D9882F}"/>
                </a:ext>
              </a:extLst>
            </p:cNvPr>
            <p:cNvSpPr/>
            <p:nvPr/>
          </p:nvSpPr>
          <p:spPr>
            <a:xfrm rot="16200000" flipH="1" flipV="1">
              <a:off x="5112131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30CF59C-5AFE-4C52-9490-DCBFAF76F23B}"/>
                </a:ext>
              </a:extLst>
            </p:cNvPr>
            <p:cNvSpPr/>
            <p:nvPr/>
          </p:nvSpPr>
          <p:spPr>
            <a:xfrm rot="16200000" flipH="1" flipV="1">
              <a:off x="6071367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D48D2C0-C863-43ED-9CA8-1375AC9166CD}"/>
                </a:ext>
              </a:extLst>
            </p:cNvPr>
            <p:cNvSpPr/>
            <p:nvPr/>
          </p:nvSpPr>
          <p:spPr>
            <a:xfrm rot="16200000" flipH="1" flipV="1">
              <a:off x="6292750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DE622-7AA9-4724-8B5B-F8EEC39C11BE}"/>
                </a:ext>
              </a:extLst>
            </p:cNvPr>
            <p:cNvSpPr/>
            <p:nvPr/>
          </p:nvSpPr>
          <p:spPr>
            <a:xfrm rot="16200000" flipH="1" flipV="1">
              <a:off x="5831558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680AE7-A8EA-4C81-B2E4-F32FF6417FA5}"/>
                </a:ext>
              </a:extLst>
            </p:cNvPr>
            <p:cNvSpPr/>
            <p:nvPr/>
          </p:nvSpPr>
          <p:spPr>
            <a:xfrm rot="16200000" flipH="1" flipV="1">
              <a:off x="6516601" y="3409702"/>
              <a:ext cx="49779" cy="4977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7EF04F7-A725-41BA-9EF7-A0114E4998B6}"/>
                </a:ext>
              </a:extLst>
            </p:cNvPr>
            <p:cNvSpPr/>
            <p:nvPr/>
          </p:nvSpPr>
          <p:spPr>
            <a:xfrm rot="16200000" flipH="1" flipV="1">
              <a:off x="6751865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4DEF06EC-0E47-4D9A-800A-458E59748C75}"/>
              </a:ext>
            </a:extLst>
          </p:cNvPr>
          <p:cNvSpPr/>
          <p:nvPr/>
        </p:nvSpPr>
        <p:spPr bwMode="auto">
          <a:xfrm>
            <a:off x="4977505" y="3624336"/>
            <a:ext cx="1966646" cy="767116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16200000" scaled="0"/>
            <a:tileRect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306B52-C058-4414-9E38-036B5E6D1B9C}"/>
                  </a:ext>
                </a:extLst>
              </p:cNvPr>
              <p:cNvSpPr txBox="1"/>
              <p:nvPr/>
            </p:nvSpPr>
            <p:spPr>
              <a:xfrm>
                <a:off x="3242808" y="3200400"/>
                <a:ext cx="1100592" cy="44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306B52-C058-4414-9E38-036B5E6D1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808" y="3200400"/>
                <a:ext cx="1100592" cy="445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ED5A3F-D2EA-4709-A390-9B802292AE9F}"/>
                  </a:ext>
                </a:extLst>
              </p:cNvPr>
              <p:cNvSpPr txBox="1"/>
              <p:nvPr/>
            </p:nvSpPr>
            <p:spPr>
              <a:xfrm>
                <a:off x="7052808" y="3200400"/>
                <a:ext cx="1100592" cy="44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ED5A3F-D2EA-4709-A390-9B802292A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808" y="3200400"/>
                <a:ext cx="1100592" cy="4456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C3C8015-D3AD-407A-B94D-1EB040F32F32}"/>
                  </a:ext>
                </a:extLst>
              </p:cNvPr>
              <p:cNvSpPr txBox="1"/>
              <p:nvPr/>
            </p:nvSpPr>
            <p:spPr>
              <a:xfrm>
                <a:off x="3633717" y="2514600"/>
                <a:ext cx="14193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6×8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C3C8015-D3AD-407A-B94D-1EB040F32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717" y="2514600"/>
                <a:ext cx="141936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B2196BA-3D61-4F6A-9DCC-FF82FEE5C6B3}"/>
                  </a:ext>
                </a:extLst>
              </p:cNvPr>
              <p:cNvSpPr txBox="1"/>
              <p:nvPr/>
            </p:nvSpPr>
            <p:spPr>
              <a:xfrm>
                <a:off x="4565775" y="1676400"/>
                <a:ext cx="3309731" cy="7780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B2196BA-3D61-4F6A-9DCC-FF82FEE5C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775" y="1676400"/>
                <a:ext cx="3309731" cy="7780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E98AF3DE-27E5-4725-A732-5DA3983C82E7}"/>
              </a:ext>
            </a:extLst>
          </p:cNvPr>
          <p:cNvGrpSpPr/>
          <p:nvPr/>
        </p:nvGrpSpPr>
        <p:grpSpPr>
          <a:xfrm>
            <a:off x="5179785" y="1828800"/>
            <a:ext cx="2760885" cy="783657"/>
            <a:chOff x="5179785" y="1828800"/>
            <a:chExt cx="2760885" cy="7836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275B6AD-73E0-4C54-8380-1847EC1847FB}"/>
                    </a:ext>
                  </a:extLst>
                </p:cNvPr>
                <p:cNvSpPr txBox="1"/>
                <p:nvPr/>
              </p:nvSpPr>
              <p:spPr>
                <a:xfrm>
                  <a:off x="6725854" y="2166629"/>
                  <a:ext cx="1214816" cy="4458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0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275B6AD-73E0-4C54-8380-1847EC184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5854" y="2166629"/>
                  <a:ext cx="1214816" cy="445828"/>
                </a:xfrm>
                <a:prstGeom prst="rect">
                  <a:avLst/>
                </a:prstGeom>
                <a:blipFill>
                  <a:blip r:embed="rId8"/>
                  <a:stretch>
                    <a:fillRect r="-13000"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D50342-B3F7-4E41-8B7C-9026950BF5BD}"/>
                </a:ext>
              </a:extLst>
            </p:cNvPr>
            <p:cNvCxnSpPr/>
            <p:nvPr/>
          </p:nvCxnSpPr>
          <p:spPr bwMode="auto">
            <a:xfrm flipV="1">
              <a:off x="5179785" y="1828800"/>
              <a:ext cx="2503715" cy="236617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B0E3D5F-A3A6-74AE-4285-24A2D0B5FB99}"/>
              </a:ext>
            </a:extLst>
          </p:cNvPr>
          <p:cNvSpPr txBox="1"/>
          <p:nvPr/>
        </p:nvSpPr>
        <p:spPr>
          <a:xfrm>
            <a:off x="7052808" y="3886200"/>
            <a:ext cx="196664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Use an image embedding model here</a:t>
            </a:r>
            <a:br>
              <a:rPr lang="en-US" sz="2000" dirty="0">
                <a:latin typeface="+mn-lt"/>
              </a:rPr>
            </a:br>
            <a:r>
              <a:rPr lang="en-US" dirty="0">
                <a:latin typeface="+mn-lt"/>
              </a:rPr>
              <a:t>(from computer vision course or deep learning course)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6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: Beveled 93">
            <a:extLst>
              <a:ext uri="{FF2B5EF4-FFF2-40B4-BE49-F238E27FC236}">
                <a16:creationId xmlns:a16="http://schemas.microsoft.com/office/drawing/2014/main" id="{099FA91F-66A8-49B7-AE91-5175D2259913}"/>
              </a:ext>
            </a:extLst>
          </p:cNvPr>
          <p:cNvSpPr/>
          <p:nvPr/>
        </p:nvSpPr>
        <p:spPr bwMode="auto">
          <a:xfrm>
            <a:off x="3204949" y="2575305"/>
            <a:ext cx="1183432" cy="461665"/>
          </a:xfrm>
          <a:prstGeom prst="bevel">
            <a:avLst/>
          </a:prstGeom>
          <a:solidFill>
            <a:srgbClr val="79C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A59CC69-8570-431E-A80A-DFACBA5C96C8}"/>
              </a:ext>
            </a:extLst>
          </p:cNvPr>
          <p:cNvGrpSpPr/>
          <p:nvPr/>
        </p:nvGrpSpPr>
        <p:grpSpPr>
          <a:xfrm>
            <a:off x="3404579" y="2774288"/>
            <a:ext cx="790229" cy="80363"/>
            <a:chOff x="1644242" y="3477483"/>
            <a:chExt cx="790229" cy="80363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EAE5607-15C0-4429-A328-71E92E967C79}"/>
                </a:ext>
              </a:extLst>
            </p:cNvPr>
            <p:cNvSpPr/>
            <p:nvPr/>
          </p:nvSpPr>
          <p:spPr>
            <a:xfrm rot="16200000" flipH="1" flipV="1">
              <a:off x="2354108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5995F69-1C6C-4CB1-AE14-A4C3504F4C05}"/>
                </a:ext>
              </a:extLst>
            </p:cNvPr>
            <p:cNvSpPr/>
            <p:nvPr/>
          </p:nvSpPr>
          <p:spPr>
            <a:xfrm rot="16200000" flipH="1" flipV="1">
              <a:off x="1999175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2643262-F3D4-4BC0-9CC9-B5BE9213573D}"/>
                </a:ext>
              </a:extLst>
            </p:cNvPr>
            <p:cNvSpPr/>
            <p:nvPr/>
          </p:nvSpPr>
          <p:spPr>
            <a:xfrm rot="16200000" flipH="1" flipV="1">
              <a:off x="1644242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359C0AEF-B88F-4AD2-9516-B359582D1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5089147"/>
            <a:ext cx="1480305" cy="74015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9" name="Picture 6">
            <a:extLst>
              <a:ext uri="{FF2B5EF4-FFF2-40B4-BE49-F238E27FC236}">
                <a16:creationId xmlns:a16="http://schemas.microsoft.com/office/drawing/2014/main" id="{953D7F01-A8EA-4B35-B850-1C41AF63F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5105400"/>
            <a:ext cx="1069573" cy="71453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57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Which image had this caption?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8DEFB8-BAC7-4CF3-A6A8-B739E5285778}"/>
              </a:ext>
            </a:extLst>
          </p:cNvPr>
          <p:cNvGrpSpPr/>
          <p:nvPr/>
        </p:nvGrpSpPr>
        <p:grpSpPr>
          <a:xfrm>
            <a:off x="984142" y="4206761"/>
            <a:ext cx="1504615" cy="295732"/>
            <a:chOff x="2573672" y="4644249"/>
            <a:chExt cx="2226927" cy="4377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53C919-F142-42CE-BB2D-E90886A48C41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842E6A-6DBF-4A0D-9CA7-0CEB6D11CA97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159ADD-CA19-4151-9A5A-13F6E48FFACE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281BBC3-A2CF-4190-8A98-1F266ADE1918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E21280-49C3-4AC4-9DB0-07EAA515B4D4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071D76-B77B-4A72-9540-279B53B7F0DB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4D8DDCF-A0E9-440A-A61C-F6DD7441EB50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826B06D-C8EA-43AC-821C-71B7BB4C7F7F}"/>
              </a:ext>
            </a:extLst>
          </p:cNvPr>
          <p:cNvGrpSpPr/>
          <p:nvPr/>
        </p:nvGrpSpPr>
        <p:grpSpPr>
          <a:xfrm>
            <a:off x="2203342" y="4828709"/>
            <a:ext cx="1005088" cy="292452"/>
            <a:chOff x="370726" y="1938898"/>
            <a:chExt cx="1504280" cy="43770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D82C1BD-0EF2-435B-A345-715E31CAC001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1B70AD1-E061-481A-B67F-E29E04D0E7DF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C78186E-8019-4FDB-AC24-266A8E057507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07CEB2E-854D-4C99-910B-E25036CD7933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B721649-4D53-4224-915B-7C83A86681F7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BF28884-B6BC-4EFE-B228-911F23381C4F}"/>
              </a:ext>
            </a:extLst>
          </p:cNvPr>
          <p:cNvGrpSpPr/>
          <p:nvPr/>
        </p:nvGrpSpPr>
        <p:grpSpPr>
          <a:xfrm>
            <a:off x="466267" y="4797735"/>
            <a:ext cx="822675" cy="305648"/>
            <a:chOff x="453858" y="3036290"/>
            <a:chExt cx="1178111" cy="437703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F49A969-0BF2-4926-8D56-060041C65694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A621F0D-16CB-46ED-B798-C76BF20C8ED9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7AEEDE3-0E64-4AAF-8888-0DF8DABCA55F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C3A3EF-5FD6-44BD-B39A-940773DCB7FC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714" name="Text Box 18">
            <a:extLst>
              <a:ext uri="{FF2B5EF4-FFF2-40B4-BE49-F238E27FC236}">
                <a16:creationId xmlns:a16="http://schemas.microsoft.com/office/drawing/2014/main" id="{D2356B85-0BA9-41E0-9B75-A377CFA5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9797" y="4741749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grpSp>
        <p:nvGrpSpPr>
          <p:cNvPr id="29716" name="Group 20">
            <a:extLst>
              <a:ext uri="{FF2B5EF4-FFF2-40B4-BE49-F238E27FC236}">
                <a16:creationId xmlns:a16="http://schemas.microsoft.com/office/drawing/2014/main" id="{486D1A8B-A764-48CB-AB05-24E62EF286CC}"/>
              </a:ext>
            </a:extLst>
          </p:cNvPr>
          <p:cNvGrpSpPr>
            <a:grpSpLocks/>
          </p:cNvGrpSpPr>
          <p:nvPr/>
        </p:nvGrpSpPr>
        <p:grpSpPr bwMode="auto">
          <a:xfrm>
            <a:off x="653942" y="4132149"/>
            <a:ext cx="1925638" cy="1006475"/>
            <a:chOff x="1857" y="672"/>
            <a:chExt cx="741" cy="712"/>
          </a:xfrm>
        </p:grpSpPr>
        <p:sp>
          <p:nvSpPr>
            <p:cNvPr id="29746" name="Freeform 21">
              <a:extLst>
                <a:ext uri="{FF2B5EF4-FFF2-40B4-BE49-F238E27FC236}">
                  <a16:creationId xmlns:a16="http://schemas.microsoft.com/office/drawing/2014/main" id="{D4FECF23-E3BF-425C-A417-D6C2ADAF1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922"/>
              <a:ext cx="624" cy="192"/>
            </a:xfrm>
            <a:custGeom>
              <a:avLst/>
              <a:gdLst>
                <a:gd name="T0" fmla="*/ 0 w 288"/>
                <a:gd name="T1" fmla="*/ 192 h 192"/>
                <a:gd name="T2" fmla="*/ 1541482 w 288"/>
                <a:gd name="T3" fmla="*/ 0 h 192"/>
                <a:gd name="T4" fmla="*/ 308211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192"/>
                  </a:moveTo>
                  <a:lnTo>
                    <a:pt x="144" y="0"/>
                  </a:lnTo>
                  <a:lnTo>
                    <a:pt x="288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47" name="Text Box 22">
              <a:extLst>
                <a:ext uri="{FF2B5EF4-FFF2-40B4-BE49-F238E27FC236}">
                  <a16:creationId xmlns:a16="http://schemas.microsoft.com/office/drawing/2014/main" id="{EFE00136-88B9-4C5C-86D9-BEB4093C5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672"/>
              <a:ext cx="12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S</a:t>
              </a:r>
              <a:endParaRPr kumimoji="0" lang="en-US" altLang="en-US" sz="2000" baseline="-25000" dirty="0"/>
            </a:p>
          </p:txBody>
        </p:sp>
        <p:sp>
          <p:nvSpPr>
            <p:cNvPr id="29748" name="Text Box 23">
              <a:extLst>
                <a:ext uri="{FF2B5EF4-FFF2-40B4-BE49-F238E27FC236}">
                  <a16:creationId xmlns:a16="http://schemas.microsoft.com/office/drawing/2014/main" id="{629E83CC-6DEF-470E-9DC2-44EED340F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" y="1104"/>
              <a:ext cx="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/>
                <a:t>NP</a:t>
              </a:r>
              <a:endParaRPr kumimoji="0" lang="en-US" altLang="en-US" sz="2000" baseline="-25000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2D01F8-56C2-448A-A2C6-E802CAB6A283}"/>
              </a:ext>
            </a:extLst>
          </p:cNvPr>
          <p:cNvCxnSpPr>
            <a:cxnSpLocks/>
            <a:stCxn id="29747" idx="0"/>
            <a:endCxn id="80" idx="5"/>
          </p:cNvCxnSpPr>
          <p:nvPr/>
        </p:nvCxnSpPr>
        <p:spPr bwMode="auto">
          <a:xfrm flipV="1">
            <a:off x="1729804" y="2842882"/>
            <a:ext cx="1686544" cy="1289267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487612-CE22-42A0-BDDA-DC05D78A20C3}"/>
              </a:ext>
            </a:extLst>
          </p:cNvPr>
          <p:cNvGrpSpPr/>
          <p:nvPr/>
        </p:nvGrpSpPr>
        <p:grpSpPr>
          <a:xfrm>
            <a:off x="457200" y="5114053"/>
            <a:ext cx="662361" cy="1136448"/>
            <a:chOff x="3054458" y="5557484"/>
            <a:chExt cx="662361" cy="11364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97E396-942E-49AC-890B-9B44E70342FC}"/>
                </a:ext>
              </a:extLst>
            </p:cNvPr>
            <p:cNvSpPr txBox="1"/>
            <p:nvPr/>
          </p:nvSpPr>
          <p:spPr>
            <a:xfrm>
              <a:off x="3054458" y="6324600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John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5FAE92-AC16-4C9B-B216-CA02180B7C26}"/>
                </a:ext>
              </a:extLst>
            </p:cNvPr>
            <p:cNvGrpSpPr/>
            <p:nvPr/>
          </p:nvGrpSpPr>
          <p:grpSpPr>
            <a:xfrm>
              <a:off x="3129275" y="5557484"/>
              <a:ext cx="568221" cy="767116"/>
              <a:chOff x="3129275" y="5557484"/>
              <a:chExt cx="568221" cy="767116"/>
            </a:xfrm>
          </p:grpSpPr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70980044-B8CD-46A2-9206-5573FC0A20B0}"/>
                  </a:ext>
                </a:extLst>
              </p:cNvPr>
              <p:cNvSpPr/>
              <p:nvPr/>
            </p:nvSpPr>
            <p:spPr bwMode="auto">
              <a:xfrm>
                <a:off x="3129275" y="5557484"/>
                <a:ext cx="568221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90BF4D0-9D3B-4E5B-B905-EA9348F1ECA5}"/>
                  </a:ext>
                </a:extLst>
              </p:cNvPr>
              <p:cNvCxnSpPr>
                <a:cxnSpLocks/>
                <a:stCxn id="2" idx="2"/>
                <a:endCxn id="2" idx="4"/>
              </p:cNvCxnSpPr>
              <p:nvPr/>
            </p:nvCxnSpPr>
            <p:spPr bwMode="auto">
              <a:xfrm>
                <a:off x="3129275" y="6324600"/>
                <a:ext cx="568221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8D9C76-2C86-4F0E-B5D2-C2AB9DCCF68B}"/>
              </a:ext>
            </a:extLst>
          </p:cNvPr>
          <p:cNvGrpSpPr/>
          <p:nvPr/>
        </p:nvGrpSpPr>
        <p:grpSpPr>
          <a:xfrm>
            <a:off x="1781395" y="5114053"/>
            <a:ext cx="1701108" cy="1136448"/>
            <a:chOff x="4378653" y="5481284"/>
            <a:chExt cx="1701108" cy="113644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E58C1DA-47B7-44CD-94D2-E216DF316916}"/>
                </a:ext>
              </a:extLst>
            </p:cNvPr>
            <p:cNvSpPr txBox="1"/>
            <p:nvPr/>
          </p:nvSpPr>
          <p:spPr>
            <a:xfrm>
              <a:off x="4378653" y="6248400"/>
              <a:ext cx="1701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ate some pizza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269A1ED-BF1A-4BE7-8AFC-B8CEFD115865}"/>
                </a:ext>
              </a:extLst>
            </p:cNvPr>
            <p:cNvGrpSpPr/>
            <p:nvPr/>
          </p:nvGrpSpPr>
          <p:grpSpPr>
            <a:xfrm>
              <a:off x="4674344" y="5481284"/>
              <a:ext cx="1269256" cy="767116"/>
              <a:chOff x="2835010" y="5557484"/>
              <a:chExt cx="1269256" cy="767116"/>
            </a:xfrm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AE803A03-3952-4974-803B-757A84E709D8}"/>
                  </a:ext>
                </a:extLst>
              </p:cNvPr>
              <p:cNvSpPr/>
              <p:nvPr/>
            </p:nvSpPr>
            <p:spPr bwMode="auto">
              <a:xfrm>
                <a:off x="2835010" y="5557484"/>
                <a:ext cx="1269256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4A3B65A-CFEC-4119-B61F-F452C2E448D1}"/>
                  </a:ext>
                </a:extLst>
              </p:cNvPr>
              <p:cNvCxnSpPr>
                <a:cxnSpLocks/>
                <a:stCxn id="64" idx="2"/>
              </p:cNvCxnSpPr>
              <p:nvPr/>
            </p:nvCxnSpPr>
            <p:spPr bwMode="auto">
              <a:xfrm>
                <a:off x="2835010" y="6324600"/>
                <a:ext cx="1269256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F239300-3AEB-4841-8212-1A19CB0C918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448050" y="2819400"/>
            <a:ext cx="1066800" cy="1438276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898B15-C7A5-48C4-BE6E-03D7604E4C5C}"/>
              </a:ext>
            </a:extLst>
          </p:cNvPr>
          <p:cNvGrpSpPr/>
          <p:nvPr/>
        </p:nvGrpSpPr>
        <p:grpSpPr>
          <a:xfrm>
            <a:off x="3893939" y="4328527"/>
            <a:ext cx="1140306" cy="170388"/>
            <a:chOff x="4979404" y="3286682"/>
            <a:chExt cx="1979157" cy="2957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3462EEA-3484-4A46-B841-653598713957}"/>
                </a:ext>
              </a:extLst>
            </p:cNvPr>
            <p:cNvSpPr/>
            <p:nvPr/>
          </p:nvSpPr>
          <p:spPr>
            <a:xfrm rot="16200000" flipH="1" flipV="1">
              <a:off x="5821117" y="2444969"/>
              <a:ext cx="295732" cy="197915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554543A-807E-473D-B85A-F6C3F8F9A7BE}"/>
                </a:ext>
              </a:extLst>
            </p:cNvPr>
            <p:cNvSpPr/>
            <p:nvPr/>
          </p:nvSpPr>
          <p:spPr>
            <a:xfrm rot="16200000" flipH="1" flipV="1">
              <a:off x="5591749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AF1A571-BF39-40C8-886B-0B4A5D66EC91}"/>
                </a:ext>
              </a:extLst>
            </p:cNvPr>
            <p:cNvSpPr/>
            <p:nvPr/>
          </p:nvSpPr>
          <p:spPr>
            <a:xfrm rot="16200000" flipH="1" flipV="1">
              <a:off x="5351940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EE348CC-7F45-4A65-88BE-AC51B0D9882F}"/>
                </a:ext>
              </a:extLst>
            </p:cNvPr>
            <p:cNvSpPr/>
            <p:nvPr/>
          </p:nvSpPr>
          <p:spPr>
            <a:xfrm rot="16200000" flipH="1" flipV="1">
              <a:off x="5112131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30CF59C-5AFE-4C52-9490-DCBFAF76F23B}"/>
                </a:ext>
              </a:extLst>
            </p:cNvPr>
            <p:cNvSpPr/>
            <p:nvPr/>
          </p:nvSpPr>
          <p:spPr>
            <a:xfrm rot="16200000" flipH="1" flipV="1">
              <a:off x="6071367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D48D2C0-C863-43ED-9CA8-1375AC9166CD}"/>
                </a:ext>
              </a:extLst>
            </p:cNvPr>
            <p:cNvSpPr/>
            <p:nvPr/>
          </p:nvSpPr>
          <p:spPr>
            <a:xfrm rot="16200000" flipH="1" flipV="1">
              <a:off x="6292750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DE622-7AA9-4724-8B5B-F8EEC39C11BE}"/>
                </a:ext>
              </a:extLst>
            </p:cNvPr>
            <p:cNvSpPr/>
            <p:nvPr/>
          </p:nvSpPr>
          <p:spPr>
            <a:xfrm rot="16200000" flipH="1" flipV="1">
              <a:off x="5831558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680AE7-A8EA-4C81-B2E4-F32FF6417FA5}"/>
                </a:ext>
              </a:extLst>
            </p:cNvPr>
            <p:cNvSpPr/>
            <p:nvPr/>
          </p:nvSpPr>
          <p:spPr>
            <a:xfrm rot="16200000" flipH="1" flipV="1">
              <a:off x="6516601" y="3409702"/>
              <a:ext cx="49779" cy="4977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7EF04F7-A725-41BA-9EF7-A0114E4998B6}"/>
                </a:ext>
              </a:extLst>
            </p:cNvPr>
            <p:cNvSpPr/>
            <p:nvPr/>
          </p:nvSpPr>
          <p:spPr>
            <a:xfrm rot="16200000" flipH="1" flipV="1">
              <a:off x="6751865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4DEF06EC-0E47-4D9A-800A-458E59748C75}"/>
              </a:ext>
            </a:extLst>
          </p:cNvPr>
          <p:cNvSpPr/>
          <p:nvPr/>
        </p:nvSpPr>
        <p:spPr bwMode="auto">
          <a:xfrm>
            <a:off x="4019935" y="4540837"/>
            <a:ext cx="926506" cy="513764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16200000" scaled="0"/>
            <a:tileRect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306B52-C058-4414-9E38-036B5E6D1B9C}"/>
                  </a:ext>
                </a:extLst>
              </p:cNvPr>
              <p:cNvSpPr txBox="1"/>
              <p:nvPr/>
            </p:nvSpPr>
            <p:spPr>
              <a:xfrm>
                <a:off x="2488547" y="4116901"/>
                <a:ext cx="494009" cy="44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306B52-C058-4414-9E38-036B5E6D1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547" y="4116901"/>
                <a:ext cx="494009" cy="4456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ED5A3F-D2EA-4709-A390-9B802292AE9F}"/>
                  </a:ext>
                </a:extLst>
              </p:cNvPr>
              <p:cNvSpPr txBox="1"/>
              <p:nvPr/>
            </p:nvSpPr>
            <p:spPr>
              <a:xfrm>
                <a:off x="5010534" y="4116901"/>
                <a:ext cx="42857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ED5A3F-D2EA-4709-A390-9B802292A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534" y="4116901"/>
                <a:ext cx="428577" cy="400110"/>
              </a:xfrm>
              <a:prstGeom prst="rect">
                <a:avLst/>
              </a:prstGeom>
              <a:blipFill>
                <a:blip r:embed="rId6"/>
                <a:stretch>
                  <a:fillRect t="-21212" r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B2196BA-3D61-4F6A-9DCC-FF82FEE5C6B3}"/>
                  </a:ext>
                </a:extLst>
              </p:cNvPr>
              <p:cNvSpPr txBox="1"/>
              <p:nvPr/>
            </p:nvSpPr>
            <p:spPr>
              <a:xfrm>
                <a:off x="4419600" y="2514600"/>
                <a:ext cx="4701750" cy="447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B2196BA-3D61-4F6A-9DCC-FF82FEE5C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2514600"/>
                <a:ext cx="4701750" cy="447430"/>
              </a:xfrm>
              <a:prstGeom prst="rect">
                <a:avLst/>
              </a:prstGeom>
              <a:blipFill>
                <a:blip r:embed="rId7"/>
                <a:stretch>
                  <a:fillRect t="-8219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" name="Picture 2" descr="&quot;Am I doing this right?&quot;">
            <a:extLst>
              <a:ext uri="{FF2B5EF4-FFF2-40B4-BE49-F238E27FC236}">
                <a16:creationId xmlns:a16="http://schemas.microsoft.com/office/drawing/2014/main" id="{C1588ADA-1B9E-414E-8847-03ADF6028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923" y="5094422"/>
            <a:ext cx="1008918" cy="67261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7C6E1292-962C-4BE0-93D0-D3E4A1392499}"/>
              </a:ext>
            </a:extLst>
          </p:cNvPr>
          <p:cNvGrpSpPr/>
          <p:nvPr/>
        </p:nvGrpSpPr>
        <p:grpSpPr>
          <a:xfrm>
            <a:off x="5549167" y="4326426"/>
            <a:ext cx="1140306" cy="170388"/>
            <a:chOff x="4979404" y="3286682"/>
            <a:chExt cx="1979157" cy="295732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93C6118-888C-4A1A-9FB5-469084D2B343}"/>
                </a:ext>
              </a:extLst>
            </p:cNvPr>
            <p:cNvSpPr/>
            <p:nvPr/>
          </p:nvSpPr>
          <p:spPr>
            <a:xfrm rot="16200000" flipH="1" flipV="1">
              <a:off x="5821117" y="2444969"/>
              <a:ext cx="295732" cy="197915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7AE3FEC-D630-4E49-B4ED-C20970115DD0}"/>
                </a:ext>
              </a:extLst>
            </p:cNvPr>
            <p:cNvSpPr/>
            <p:nvPr/>
          </p:nvSpPr>
          <p:spPr>
            <a:xfrm rot="16200000" flipH="1" flipV="1">
              <a:off x="5591749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9E620FE-A9E6-4CC9-9135-9D445FAD79DE}"/>
                </a:ext>
              </a:extLst>
            </p:cNvPr>
            <p:cNvSpPr/>
            <p:nvPr/>
          </p:nvSpPr>
          <p:spPr>
            <a:xfrm rot="16200000" flipH="1" flipV="1">
              <a:off x="5351940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B3B32FB-8D0C-417B-86E9-3A35B7DCE785}"/>
                </a:ext>
              </a:extLst>
            </p:cNvPr>
            <p:cNvSpPr/>
            <p:nvPr/>
          </p:nvSpPr>
          <p:spPr>
            <a:xfrm rot="16200000" flipH="1" flipV="1">
              <a:off x="5112131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9B3926A-717C-4ABB-BB81-24C66A2270FE}"/>
                </a:ext>
              </a:extLst>
            </p:cNvPr>
            <p:cNvSpPr/>
            <p:nvPr/>
          </p:nvSpPr>
          <p:spPr>
            <a:xfrm rot="16200000" flipH="1" flipV="1">
              <a:off x="6071367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792C6A4-2376-4288-8227-D303CF000835}"/>
                </a:ext>
              </a:extLst>
            </p:cNvPr>
            <p:cNvSpPr/>
            <p:nvPr/>
          </p:nvSpPr>
          <p:spPr>
            <a:xfrm rot="16200000" flipH="1" flipV="1">
              <a:off x="6292750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0ACD8EE-6BC8-472C-B423-FDE7B57DA455}"/>
                </a:ext>
              </a:extLst>
            </p:cNvPr>
            <p:cNvSpPr/>
            <p:nvPr/>
          </p:nvSpPr>
          <p:spPr>
            <a:xfrm rot="16200000" flipH="1" flipV="1">
              <a:off x="5831558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AC8F4A2-5357-4B2F-AFB3-9455D52A48D8}"/>
                </a:ext>
              </a:extLst>
            </p:cNvPr>
            <p:cNvSpPr/>
            <p:nvPr/>
          </p:nvSpPr>
          <p:spPr>
            <a:xfrm rot="16200000" flipH="1" flipV="1">
              <a:off x="6516601" y="3409702"/>
              <a:ext cx="49779" cy="4977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A55BA0E-01AB-44D0-9A9A-B5623A56E907}"/>
                </a:ext>
              </a:extLst>
            </p:cNvPr>
            <p:cNvSpPr/>
            <p:nvPr/>
          </p:nvSpPr>
          <p:spPr>
            <a:xfrm rot="16200000" flipH="1" flipV="1">
              <a:off x="6751865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Isosceles Triangle 91">
            <a:extLst>
              <a:ext uri="{FF2B5EF4-FFF2-40B4-BE49-F238E27FC236}">
                <a16:creationId xmlns:a16="http://schemas.microsoft.com/office/drawing/2014/main" id="{FE095B71-1A0D-4A4A-B7BF-267B0E97D8B8}"/>
              </a:ext>
            </a:extLst>
          </p:cNvPr>
          <p:cNvSpPr/>
          <p:nvPr/>
        </p:nvSpPr>
        <p:spPr bwMode="auto">
          <a:xfrm>
            <a:off x="5675163" y="4538736"/>
            <a:ext cx="926506" cy="513764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16200000" scaled="0"/>
            <a:tileRect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9DB0789-207A-4E1C-94ED-572F899757F1}"/>
                  </a:ext>
                </a:extLst>
              </p:cNvPr>
              <p:cNvSpPr txBox="1"/>
              <p:nvPr/>
            </p:nvSpPr>
            <p:spPr>
              <a:xfrm>
                <a:off x="6665762" y="4114800"/>
                <a:ext cx="42857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9DB0789-207A-4E1C-94ED-572F89975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762" y="4114800"/>
                <a:ext cx="428577" cy="400110"/>
              </a:xfrm>
              <a:prstGeom prst="rect">
                <a:avLst/>
              </a:prstGeom>
              <a:blipFill>
                <a:blip r:embed="rId9"/>
                <a:stretch>
                  <a:fillRect t="-21212" r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09920EA0-2738-434F-B1BF-4D3E9099DF14}"/>
              </a:ext>
            </a:extLst>
          </p:cNvPr>
          <p:cNvGrpSpPr/>
          <p:nvPr/>
        </p:nvGrpSpPr>
        <p:grpSpPr>
          <a:xfrm>
            <a:off x="7170539" y="4326426"/>
            <a:ext cx="1140306" cy="170388"/>
            <a:chOff x="4979404" y="3286682"/>
            <a:chExt cx="1979157" cy="29573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2B5DE94-5300-48FE-AEF8-C3D7E5B30773}"/>
                </a:ext>
              </a:extLst>
            </p:cNvPr>
            <p:cNvSpPr/>
            <p:nvPr/>
          </p:nvSpPr>
          <p:spPr>
            <a:xfrm rot="16200000" flipH="1" flipV="1">
              <a:off x="5821117" y="2444969"/>
              <a:ext cx="295732" cy="197915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B696F8D-5C7A-49AA-875C-59036139C786}"/>
                </a:ext>
              </a:extLst>
            </p:cNvPr>
            <p:cNvSpPr/>
            <p:nvPr/>
          </p:nvSpPr>
          <p:spPr>
            <a:xfrm rot="16200000" flipH="1" flipV="1">
              <a:off x="5591749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CCFDAEE-AFF1-4F26-8846-1EC56683A299}"/>
                </a:ext>
              </a:extLst>
            </p:cNvPr>
            <p:cNvSpPr/>
            <p:nvPr/>
          </p:nvSpPr>
          <p:spPr>
            <a:xfrm rot="16200000" flipH="1" flipV="1">
              <a:off x="5351940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5E291AB-307B-40DF-A061-BE752B94E94D}"/>
                </a:ext>
              </a:extLst>
            </p:cNvPr>
            <p:cNvSpPr/>
            <p:nvPr/>
          </p:nvSpPr>
          <p:spPr>
            <a:xfrm rot="16200000" flipH="1" flipV="1">
              <a:off x="5112131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609B58F-63A3-41AD-BA52-6D2D1C507D46}"/>
                </a:ext>
              </a:extLst>
            </p:cNvPr>
            <p:cNvSpPr/>
            <p:nvPr/>
          </p:nvSpPr>
          <p:spPr>
            <a:xfrm rot="16200000" flipH="1" flipV="1">
              <a:off x="6071367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BFF7B55C-AAA0-4A39-9D9B-8ED9BCEEF335}"/>
                </a:ext>
              </a:extLst>
            </p:cNvPr>
            <p:cNvSpPr/>
            <p:nvPr/>
          </p:nvSpPr>
          <p:spPr>
            <a:xfrm rot="16200000" flipH="1" flipV="1">
              <a:off x="6292750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BE105F0-0878-4AFE-8378-D8F37C1E3ED7}"/>
                </a:ext>
              </a:extLst>
            </p:cNvPr>
            <p:cNvSpPr/>
            <p:nvPr/>
          </p:nvSpPr>
          <p:spPr>
            <a:xfrm rot="16200000" flipH="1" flipV="1">
              <a:off x="5831558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D172ACB-181C-4055-A220-C1DFD8C9754C}"/>
                </a:ext>
              </a:extLst>
            </p:cNvPr>
            <p:cNvSpPr/>
            <p:nvPr/>
          </p:nvSpPr>
          <p:spPr>
            <a:xfrm rot="16200000" flipH="1" flipV="1">
              <a:off x="6516601" y="3409702"/>
              <a:ext cx="49779" cy="4977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BB9A7C6-1B8A-4395-B9C9-AC238B1FB35F}"/>
                </a:ext>
              </a:extLst>
            </p:cNvPr>
            <p:cNvSpPr/>
            <p:nvPr/>
          </p:nvSpPr>
          <p:spPr>
            <a:xfrm rot="16200000" flipH="1" flipV="1">
              <a:off x="6751865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32BFF4B4-FA36-40F2-A563-3D75E24895A1}"/>
              </a:ext>
            </a:extLst>
          </p:cNvPr>
          <p:cNvSpPr/>
          <p:nvPr/>
        </p:nvSpPr>
        <p:spPr bwMode="auto">
          <a:xfrm>
            <a:off x="6974419" y="4538736"/>
            <a:ext cx="1570738" cy="513764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16200000" scaled="0"/>
            <a:tileRect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A8910F9-C318-4813-BAAE-6519BB6884A8}"/>
                  </a:ext>
                </a:extLst>
              </p:cNvPr>
              <p:cNvSpPr txBox="1"/>
              <p:nvPr/>
            </p:nvSpPr>
            <p:spPr>
              <a:xfrm>
                <a:off x="8287134" y="4114800"/>
                <a:ext cx="42857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A8910F9-C318-4813-BAAE-6519BB688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134" y="4114800"/>
                <a:ext cx="428577" cy="400110"/>
              </a:xfrm>
              <a:prstGeom prst="rect">
                <a:avLst/>
              </a:prstGeom>
              <a:blipFill>
                <a:blip r:embed="rId10"/>
                <a:stretch>
                  <a:fillRect t="-21212" r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8F40441-B536-44F6-8E71-962AE4C36A02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2819400"/>
            <a:ext cx="1882140" cy="1295400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031A816-7253-4716-9DD9-47EE31F4FC9C}"/>
              </a:ext>
            </a:extLst>
          </p:cNvPr>
          <p:cNvCxnSpPr>
            <a:cxnSpLocks/>
          </p:cNvCxnSpPr>
          <p:nvPr/>
        </p:nvCxnSpPr>
        <p:spPr bwMode="auto">
          <a:xfrm flipV="1">
            <a:off x="2063179" y="2815590"/>
            <a:ext cx="2082101" cy="1302604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4CD71EDE-9B81-4E6C-A7F4-944155D9980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806190" y="2815590"/>
            <a:ext cx="2289811" cy="1432561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2FB5052-C2CE-451D-BDA1-762B9511DFB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64330" y="2811780"/>
            <a:ext cx="3598546" cy="1464946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95A68AF-9DEE-4352-BFDE-6653906899D5}"/>
                  </a:ext>
                </a:extLst>
              </p:cNvPr>
              <p:cNvSpPr txBox="1"/>
              <p:nvPr/>
            </p:nvSpPr>
            <p:spPr>
              <a:xfrm>
                <a:off x="6553200" y="3276600"/>
                <a:ext cx="14193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6×8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95A68AF-9DEE-4352-BFDE-665390689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3276600"/>
                <a:ext cx="1419366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47DE248-0630-4A1B-B38A-8D992F9B5BEA}"/>
              </a:ext>
            </a:extLst>
          </p:cNvPr>
          <p:cNvSpPr txBox="1"/>
          <p:nvPr/>
        </p:nvSpPr>
        <p:spPr>
          <a:xfrm>
            <a:off x="5105400" y="6059269"/>
            <a:ext cx="258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mic Sans MS" panose="030F0702030302020204" pitchFamily="66" charset="0"/>
              </a:rPr>
              <a:t>could use 1000 images</a:t>
            </a:r>
          </a:p>
          <a:p>
            <a:r>
              <a:rPr lang="en-US" sz="1800" dirty="0">
                <a:latin typeface="Comic Sans MS" panose="030F0702030302020204" pitchFamily="66" charset="0"/>
              </a:rPr>
              <a:t>(one right, 999 wrong)</a:t>
            </a:r>
          </a:p>
        </p:txBody>
      </p:sp>
    </p:spTree>
    <p:extLst>
      <p:ext uri="{BB962C8B-B14F-4D97-AF65-F5344CB8AC3E}">
        <p14:creationId xmlns:p14="http://schemas.microsoft.com/office/powerpoint/2010/main" val="361678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6068375-12FD-4593-9C6E-757CB489A84B}"/>
              </a:ext>
            </a:extLst>
          </p:cNvPr>
          <p:cNvGrpSpPr/>
          <p:nvPr/>
        </p:nvGrpSpPr>
        <p:grpSpPr>
          <a:xfrm>
            <a:off x="3204949" y="2575305"/>
            <a:ext cx="1183432" cy="461665"/>
            <a:chOff x="3204949" y="2575305"/>
            <a:chExt cx="1183432" cy="461665"/>
          </a:xfrm>
        </p:grpSpPr>
        <p:sp>
          <p:nvSpPr>
            <p:cNvPr id="99" name="Rectangle: Beveled 98">
              <a:extLst>
                <a:ext uri="{FF2B5EF4-FFF2-40B4-BE49-F238E27FC236}">
                  <a16:creationId xmlns:a16="http://schemas.microsoft.com/office/drawing/2014/main" id="{C7C8552D-C50A-4A57-9E71-40C104FCFB31}"/>
                </a:ext>
              </a:extLst>
            </p:cNvPr>
            <p:cNvSpPr/>
            <p:nvPr/>
          </p:nvSpPr>
          <p:spPr bwMode="auto">
            <a:xfrm>
              <a:off x="3204949" y="2575305"/>
              <a:ext cx="1183432" cy="461665"/>
            </a:xfrm>
            <a:prstGeom prst="bevel">
              <a:avLst/>
            </a:prstGeom>
            <a:solidFill>
              <a:srgbClr val="79C6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21C80D7-1F4C-4D34-9181-CBF3C394F19E}"/>
                </a:ext>
              </a:extLst>
            </p:cNvPr>
            <p:cNvGrpSpPr/>
            <p:nvPr/>
          </p:nvGrpSpPr>
          <p:grpSpPr>
            <a:xfrm>
              <a:off x="3404579" y="2774288"/>
              <a:ext cx="790229" cy="80363"/>
              <a:chOff x="1644242" y="3477483"/>
              <a:chExt cx="790229" cy="80363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91728FAA-C075-42D4-92E8-D840FF839EEC}"/>
                  </a:ext>
                </a:extLst>
              </p:cNvPr>
              <p:cNvSpPr/>
              <p:nvPr/>
            </p:nvSpPr>
            <p:spPr>
              <a:xfrm rot="16200000" flipH="1" flipV="1">
                <a:off x="2354108" y="3477483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B38BC25-A571-496E-8707-F90792EEDEA8}"/>
                  </a:ext>
                </a:extLst>
              </p:cNvPr>
              <p:cNvSpPr/>
              <p:nvPr/>
            </p:nvSpPr>
            <p:spPr>
              <a:xfrm rot="16200000" flipH="1" flipV="1">
                <a:off x="1999175" y="3477483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F0F9A0B7-3553-4F91-B88E-6F57271E288F}"/>
                  </a:ext>
                </a:extLst>
              </p:cNvPr>
              <p:cNvSpPr/>
              <p:nvPr/>
            </p:nvSpPr>
            <p:spPr>
              <a:xfrm rot="16200000" flipH="1" flipV="1">
                <a:off x="1644242" y="3477483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58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Which sentence came next?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8DEFB8-BAC7-4CF3-A6A8-B739E5285778}"/>
              </a:ext>
            </a:extLst>
          </p:cNvPr>
          <p:cNvGrpSpPr/>
          <p:nvPr/>
        </p:nvGrpSpPr>
        <p:grpSpPr>
          <a:xfrm>
            <a:off x="984142" y="4206761"/>
            <a:ext cx="1504615" cy="295732"/>
            <a:chOff x="2573672" y="4644249"/>
            <a:chExt cx="2226927" cy="4377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53C919-F142-42CE-BB2D-E90886A48C41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842E6A-6DBF-4A0D-9CA7-0CEB6D11CA97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159ADD-CA19-4151-9A5A-13F6E48FFACE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281BBC3-A2CF-4190-8A98-1F266ADE1918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E21280-49C3-4AC4-9DB0-07EAA515B4D4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071D76-B77B-4A72-9540-279B53B7F0DB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4D8DDCF-A0E9-440A-A61C-F6DD7441EB50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826B06D-C8EA-43AC-821C-71B7BB4C7F7F}"/>
              </a:ext>
            </a:extLst>
          </p:cNvPr>
          <p:cNvGrpSpPr/>
          <p:nvPr/>
        </p:nvGrpSpPr>
        <p:grpSpPr>
          <a:xfrm>
            <a:off x="2203342" y="4828709"/>
            <a:ext cx="1005088" cy="292452"/>
            <a:chOff x="370726" y="1938898"/>
            <a:chExt cx="1504280" cy="43770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D82C1BD-0EF2-435B-A345-715E31CAC001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1B70AD1-E061-481A-B67F-E29E04D0E7DF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C78186E-8019-4FDB-AC24-266A8E057507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07CEB2E-854D-4C99-910B-E25036CD7933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B721649-4D53-4224-915B-7C83A86681F7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BF28884-B6BC-4EFE-B228-911F23381C4F}"/>
              </a:ext>
            </a:extLst>
          </p:cNvPr>
          <p:cNvGrpSpPr/>
          <p:nvPr/>
        </p:nvGrpSpPr>
        <p:grpSpPr>
          <a:xfrm>
            <a:off x="466267" y="4797735"/>
            <a:ext cx="822675" cy="305648"/>
            <a:chOff x="453858" y="3036290"/>
            <a:chExt cx="1178111" cy="437703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F49A969-0BF2-4926-8D56-060041C65694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A621F0D-16CB-46ED-B798-C76BF20C8ED9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7AEEDE3-0E64-4AAF-8888-0DF8DABCA55F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C3A3EF-5FD6-44BD-B39A-940773DCB7FC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714" name="Text Box 18">
            <a:extLst>
              <a:ext uri="{FF2B5EF4-FFF2-40B4-BE49-F238E27FC236}">
                <a16:creationId xmlns:a16="http://schemas.microsoft.com/office/drawing/2014/main" id="{D2356B85-0BA9-41E0-9B75-A377CFA5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9797" y="4741749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grpSp>
        <p:nvGrpSpPr>
          <p:cNvPr id="29716" name="Group 20">
            <a:extLst>
              <a:ext uri="{FF2B5EF4-FFF2-40B4-BE49-F238E27FC236}">
                <a16:creationId xmlns:a16="http://schemas.microsoft.com/office/drawing/2014/main" id="{486D1A8B-A764-48CB-AB05-24E62EF286CC}"/>
              </a:ext>
            </a:extLst>
          </p:cNvPr>
          <p:cNvGrpSpPr>
            <a:grpSpLocks/>
          </p:cNvGrpSpPr>
          <p:nvPr/>
        </p:nvGrpSpPr>
        <p:grpSpPr bwMode="auto">
          <a:xfrm>
            <a:off x="653942" y="4132149"/>
            <a:ext cx="1925638" cy="1006475"/>
            <a:chOff x="1857" y="672"/>
            <a:chExt cx="741" cy="712"/>
          </a:xfrm>
        </p:grpSpPr>
        <p:sp>
          <p:nvSpPr>
            <p:cNvPr id="29746" name="Freeform 21">
              <a:extLst>
                <a:ext uri="{FF2B5EF4-FFF2-40B4-BE49-F238E27FC236}">
                  <a16:creationId xmlns:a16="http://schemas.microsoft.com/office/drawing/2014/main" id="{D4FECF23-E3BF-425C-A417-D6C2ADAF1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922"/>
              <a:ext cx="624" cy="192"/>
            </a:xfrm>
            <a:custGeom>
              <a:avLst/>
              <a:gdLst>
                <a:gd name="T0" fmla="*/ 0 w 288"/>
                <a:gd name="T1" fmla="*/ 192 h 192"/>
                <a:gd name="T2" fmla="*/ 1541482 w 288"/>
                <a:gd name="T3" fmla="*/ 0 h 192"/>
                <a:gd name="T4" fmla="*/ 308211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192"/>
                  </a:moveTo>
                  <a:lnTo>
                    <a:pt x="144" y="0"/>
                  </a:lnTo>
                  <a:lnTo>
                    <a:pt x="288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47" name="Text Box 22">
              <a:extLst>
                <a:ext uri="{FF2B5EF4-FFF2-40B4-BE49-F238E27FC236}">
                  <a16:creationId xmlns:a16="http://schemas.microsoft.com/office/drawing/2014/main" id="{EFE00136-88B9-4C5C-86D9-BEB4093C5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672"/>
              <a:ext cx="12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S</a:t>
              </a:r>
              <a:endParaRPr kumimoji="0" lang="en-US" altLang="en-US" sz="2000" baseline="-25000" dirty="0"/>
            </a:p>
          </p:txBody>
        </p:sp>
        <p:sp>
          <p:nvSpPr>
            <p:cNvPr id="29748" name="Text Box 23">
              <a:extLst>
                <a:ext uri="{FF2B5EF4-FFF2-40B4-BE49-F238E27FC236}">
                  <a16:creationId xmlns:a16="http://schemas.microsoft.com/office/drawing/2014/main" id="{629E83CC-6DEF-470E-9DC2-44EED340F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" y="1104"/>
              <a:ext cx="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/>
                <a:t>NP</a:t>
              </a:r>
              <a:endParaRPr kumimoji="0" lang="en-US" altLang="en-US" sz="2000" baseline="-25000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2D01F8-56C2-448A-A2C6-E802CAB6A283}"/>
              </a:ext>
            </a:extLst>
          </p:cNvPr>
          <p:cNvCxnSpPr>
            <a:cxnSpLocks/>
            <a:stCxn id="29747" idx="0"/>
          </p:cNvCxnSpPr>
          <p:nvPr/>
        </p:nvCxnSpPr>
        <p:spPr bwMode="auto">
          <a:xfrm flipV="1">
            <a:off x="1729804" y="2842882"/>
            <a:ext cx="1686544" cy="1289267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487612-CE22-42A0-BDDA-DC05D78A20C3}"/>
              </a:ext>
            </a:extLst>
          </p:cNvPr>
          <p:cNvGrpSpPr/>
          <p:nvPr/>
        </p:nvGrpSpPr>
        <p:grpSpPr>
          <a:xfrm>
            <a:off x="457200" y="5114053"/>
            <a:ext cx="662361" cy="1136448"/>
            <a:chOff x="3054458" y="5557484"/>
            <a:chExt cx="662361" cy="11364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97E396-942E-49AC-890B-9B44E70342FC}"/>
                </a:ext>
              </a:extLst>
            </p:cNvPr>
            <p:cNvSpPr txBox="1"/>
            <p:nvPr/>
          </p:nvSpPr>
          <p:spPr>
            <a:xfrm>
              <a:off x="3054458" y="6324600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John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5FAE92-AC16-4C9B-B216-CA02180B7C26}"/>
                </a:ext>
              </a:extLst>
            </p:cNvPr>
            <p:cNvGrpSpPr/>
            <p:nvPr/>
          </p:nvGrpSpPr>
          <p:grpSpPr>
            <a:xfrm>
              <a:off x="3129275" y="5557484"/>
              <a:ext cx="568221" cy="767116"/>
              <a:chOff x="3129275" y="5557484"/>
              <a:chExt cx="568221" cy="767116"/>
            </a:xfrm>
          </p:grpSpPr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70980044-B8CD-46A2-9206-5573FC0A20B0}"/>
                  </a:ext>
                </a:extLst>
              </p:cNvPr>
              <p:cNvSpPr/>
              <p:nvPr/>
            </p:nvSpPr>
            <p:spPr bwMode="auto">
              <a:xfrm>
                <a:off x="3129275" y="5557484"/>
                <a:ext cx="568221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90BF4D0-9D3B-4E5B-B905-EA9348F1ECA5}"/>
                  </a:ext>
                </a:extLst>
              </p:cNvPr>
              <p:cNvCxnSpPr>
                <a:cxnSpLocks/>
                <a:stCxn id="2" idx="2"/>
                <a:endCxn id="2" idx="4"/>
              </p:cNvCxnSpPr>
              <p:nvPr/>
            </p:nvCxnSpPr>
            <p:spPr bwMode="auto">
              <a:xfrm>
                <a:off x="3129275" y="6324600"/>
                <a:ext cx="568221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8D9C76-2C86-4F0E-B5D2-C2AB9DCCF68B}"/>
              </a:ext>
            </a:extLst>
          </p:cNvPr>
          <p:cNvGrpSpPr/>
          <p:nvPr/>
        </p:nvGrpSpPr>
        <p:grpSpPr>
          <a:xfrm>
            <a:off x="1781395" y="5114053"/>
            <a:ext cx="1701108" cy="1136448"/>
            <a:chOff x="4378653" y="5481284"/>
            <a:chExt cx="1701108" cy="113644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E58C1DA-47B7-44CD-94D2-E216DF316916}"/>
                </a:ext>
              </a:extLst>
            </p:cNvPr>
            <p:cNvSpPr txBox="1"/>
            <p:nvPr/>
          </p:nvSpPr>
          <p:spPr>
            <a:xfrm>
              <a:off x="4378653" y="6248400"/>
              <a:ext cx="1701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ate some pizza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269A1ED-BF1A-4BE7-8AFC-B8CEFD115865}"/>
                </a:ext>
              </a:extLst>
            </p:cNvPr>
            <p:cNvGrpSpPr/>
            <p:nvPr/>
          </p:nvGrpSpPr>
          <p:grpSpPr>
            <a:xfrm>
              <a:off x="4674344" y="5481284"/>
              <a:ext cx="1269256" cy="767116"/>
              <a:chOff x="2835010" y="5557484"/>
              <a:chExt cx="1269256" cy="767116"/>
            </a:xfrm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AE803A03-3952-4974-803B-757A84E709D8}"/>
                  </a:ext>
                </a:extLst>
              </p:cNvPr>
              <p:cNvSpPr/>
              <p:nvPr/>
            </p:nvSpPr>
            <p:spPr bwMode="auto">
              <a:xfrm>
                <a:off x="2835010" y="5557484"/>
                <a:ext cx="1269256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4A3B65A-CFEC-4119-B61F-F452C2E448D1}"/>
                  </a:ext>
                </a:extLst>
              </p:cNvPr>
              <p:cNvCxnSpPr>
                <a:cxnSpLocks/>
                <a:stCxn id="64" idx="2"/>
              </p:cNvCxnSpPr>
              <p:nvPr/>
            </p:nvCxnSpPr>
            <p:spPr bwMode="auto">
              <a:xfrm>
                <a:off x="2835010" y="6324600"/>
                <a:ext cx="1269256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F239300-3AEB-4841-8212-1A19CB0C918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448050" y="2819400"/>
            <a:ext cx="1066800" cy="1438276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898B15-C7A5-48C4-BE6E-03D7604E4C5C}"/>
              </a:ext>
            </a:extLst>
          </p:cNvPr>
          <p:cNvGrpSpPr/>
          <p:nvPr/>
        </p:nvGrpSpPr>
        <p:grpSpPr>
          <a:xfrm>
            <a:off x="4038600" y="4328527"/>
            <a:ext cx="850984" cy="170388"/>
            <a:chOff x="5230483" y="3286682"/>
            <a:chExt cx="1476999" cy="2957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3462EEA-3484-4A46-B841-653598713957}"/>
                </a:ext>
              </a:extLst>
            </p:cNvPr>
            <p:cNvSpPr/>
            <p:nvPr/>
          </p:nvSpPr>
          <p:spPr>
            <a:xfrm rot="16200000" flipH="1" flipV="1">
              <a:off x="5821117" y="2696048"/>
              <a:ext cx="295732" cy="14769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554543A-807E-473D-B85A-F6C3F8F9A7BE}"/>
                </a:ext>
              </a:extLst>
            </p:cNvPr>
            <p:cNvSpPr/>
            <p:nvPr/>
          </p:nvSpPr>
          <p:spPr>
            <a:xfrm rot="16200000" flipH="1" flipV="1">
              <a:off x="5591749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AF1A571-BF39-40C8-886B-0B4A5D66EC91}"/>
                </a:ext>
              </a:extLst>
            </p:cNvPr>
            <p:cNvSpPr/>
            <p:nvPr/>
          </p:nvSpPr>
          <p:spPr>
            <a:xfrm rot="16200000" flipH="1" flipV="1">
              <a:off x="5351940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30CF59C-5AFE-4C52-9490-DCBFAF76F23B}"/>
                </a:ext>
              </a:extLst>
            </p:cNvPr>
            <p:cNvSpPr/>
            <p:nvPr/>
          </p:nvSpPr>
          <p:spPr>
            <a:xfrm rot="16200000" flipH="1" flipV="1">
              <a:off x="6071367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D48D2C0-C863-43ED-9CA8-1375AC9166CD}"/>
                </a:ext>
              </a:extLst>
            </p:cNvPr>
            <p:cNvSpPr/>
            <p:nvPr/>
          </p:nvSpPr>
          <p:spPr>
            <a:xfrm rot="16200000" flipH="1" flipV="1">
              <a:off x="6292750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DE622-7AA9-4724-8B5B-F8EEC39C11BE}"/>
                </a:ext>
              </a:extLst>
            </p:cNvPr>
            <p:cNvSpPr/>
            <p:nvPr/>
          </p:nvSpPr>
          <p:spPr>
            <a:xfrm rot="16200000" flipH="1" flipV="1">
              <a:off x="5831558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680AE7-A8EA-4C81-B2E4-F32FF6417FA5}"/>
                </a:ext>
              </a:extLst>
            </p:cNvPr>
            <p:cNvSpPr/>
            <p:nvPr/>
          </p:nvSpPr>
          <p:spPr>
            <a:xfrm rot="16200000" flipH="1" flipV="1">
              <a:off x="6516601" y="3409702"/>
              <a:ext cx="49779" cy="4977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4DEF06EC-0E47-4D9A-800A-458E59748C75}"/>
              </a:ext>
            </a:extLst>
          </p:cNvPr>
          <p:cNvSpPr/>
          <p:nvPr/>
        </p:nvSpPr>
        <p:spPr bwMode="auto">
          <a:xfrm>
            <a:off x="4019935" y="4540837"/>
            <a:ext cx="926506" cy="513764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16200000" scaled="0"/>
            <a:tileRect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Isosceles Triangle 91">
            <a:extLst>
              <a:ext uri="{FF2B5EF4-FFF2-40B4-BE49-F238E27FC236}">
                <a16:creationId xmlns:a16="http://schemas.microsoft.com/office/drawing/2014/main" id="{FE095B71-1A0D-4A4A-B7BF-267B0E97D8B8}"/>
              </a:ext>
            </a:extLst>
          </p:cNvPr>
          <p:cNvSpPr/>
          <p:nvPr/>
        </p:nvSpPr>
        <p:spPr bwMode="auto">
          <a:xfrm>
            <a:off x="5478423" y="4538736"/>
            <a:ext cx="1319986" cy="513764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16200000" scaled="0"/>
            <a:tileRect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32BFF4B4-FA36-40F2-A563-3D75E24895A1}"/>
              </a:ext>
            </a:extLst>
          </p:cNvPr>
          <p:cNvSpPr/>
          <p:nvPr/>
        </p:nvSpPr>
        <p:spPr bwMode="auto">
          <a:xfrm>
            <a:off x="7219850" y="4538736"/>
            <a:ext cx="1079876" cy="513764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16200000" scaled="0"/>
            <a:tileRect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8F40441-B536-44F6-8E71-962AE4C36A02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2819400"/>
            <a:ext cx="1882140" cy="1295400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031A816-7253-4716-9DD9-47EE31F4FC9C}"/>
              </a:ext>
            </a:extLst>
          </p:cNvPr>
          <p:cNvCxnSpPr>
            <a:cxnSpLocks/>
          </p:cNvCxnSpPr>
          <p:nvPr/>
        </p:nvCxnSpPr>
        <p:spPr bwMode="auto">
          <a:xfrm flipV="1">
            <a:off x="2063179" y="2815590"/>
            <a:ext cx="2082101" cy="1302604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4CD71EDE-9B81-4E6C-A7F4-944155D9980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806190" y="2815590"/>
            <a:ext cx="2289811" cy="1432561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2FB5052-C2CE-451D-BDA1-762B9511DFB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64330" y="2811780"/>
            <a:ext cx="3598546" cy="1464946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3" name="Text Box 22">
            <a:extLst>
              <a:ext uri="{FF2B5EF4-FFF2-40B4-BE49-F238E27FC236}">
                <a16:creationId xmlns:a16="http://schemas.microsoft.com/office/drawing/2014/main" id="{41BB140F-7844-4032-9C71-DEBB80B58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5242" y="4233446"/>
            <a:ext cx="29847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1600" dirty="0"/>
              <a:t>S</a:t>
            </a:r>
            <a:endParaRPr kumimoji="0" lang="en-US" altLang="en-US" sz="1600" baseline="-250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D300C9-6F37-4DF2-9207-A5DE60591DAB}"/>
              </a:ext>
            </a:extLst>
          </p:cNvPr>
          <p:cNvSpPr txBox="1"/>
          <p:nvPr/>
        </p:nvSpPr>
        <p:spPr>
          <a:xfrm>
            <a:off x="3879685" y="5061551"/>
            <a:ext cx="13350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She loved it</a:t>
            </a:r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11B0271-E664-4B1A-BCB6-AB68771AE745}"/>
              </a:ext>
            </a:extLst>
          </p:cNvPr>
          <p:cNvSpPr txBox="1"/>
          <p:nvPr/>
        </p:nvSpPr>
        <p:spPr>
          <a:xfrm>
            <a:off x="5236408" y="5054025"/>
            <a:ext cx="1762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+mn-lt"/>
              </a:rPr>
              <a:t>Unfortunately for his campaign,</a:t>
            </a:r>
            <a:br>
              <a:rPr lang="en-US" sz="1600" dirty="0">
                <a:solidFill>
                  <a:srgbClr val="FF0000"/>
                </a:solidFill>
                <a:latin typeface="+mn-lt"/>
              </a:rPr>
            </a:br>
            <a:r>
              <a:rPr lang="en-US" dirty="0">
                <a:solidFill>
                  <a:srgbClr val="FF0000"/>
                </a:solidFill>
                <a:latin typeface="+mn-lt"/>
              </a:rPr>
              <a:t>he used a fork</a:t>
            </a:r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9C0AEDC-D6D9-4295-B67A-B7A3F5875545}"/>
              </a:ext>
            </a:extLst>
          </p:cNvPr>
          <p:cNvSpPr txBox="1"/>
          <p:nvPr/>
        </p:nvSpPr>
        <p:spPr>
          <a:xfrm>
            <a:off x="6923920" y="5029200"/>
            <a:ext cx="1762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+mn-lt"/>
              </a:rPr>
              <a:t>Don’t panic</a:t>
            </a:r>
            <a:endParaRPr lang="en-US" dirty="0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9924E6C-437E-4B5F-B3DC-35D4F5A607BA}"/>
              </a:ext>
            </a:extLst>
          </p:cNvPr>
          <p:cNvCxnSpPr>
            <a:cxnSpLocks/>
          </p:cNvCxnSpPr>
          <p:nvPr/>
        </p:nvCxnSpPr>
        <p:spPr bwMode="auto">
          <a:xfrm>
            <a:off x="4016005" y="5065795"/>
            <a:ext cx="879845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90C134D-008B-400C-9758-7F3E88A42E06}"/>
              </a:ext>
            </a:extLst>
          </p:cNvPr>
          <p:cNvCxnSpPr>
            <a:cxnSpLocks/>
          </p:cNvCxnSpPr>
          <p:nvPr/>
        </p:nvCxnSpPr>
        <p:spPr bwMode="auto">
          <a:xfrm>
            <a:off x="5457825" y="5067300"/>
            <a:ext cx="1340584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5FA5733-A7E2-4E9C-8DF7-5F8DD82AFE9B}"/>
              </a:ext>
            </a:extLst>
          </p:cNvPr>
          <p:cNvCxnSpPr>
            <a:cxnSpLocks/>
          </p:cNvCxnSpPr>
          <p:nvPr/>
        </p:nvCxnSpPr>
        <p:spPr bwMode="auto">
          <a:xfrm>
            <a:off x="7216405" y="5027695"/>
            <a:ext cx="107987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413DDD1-197C-4CC6-9A98-6B74AE471A88}"/>
                  </a:ext>
                </a:extLst>
              </p:cNvPr>
              <p:cNvSpPr txBox="1"/>
              <p:nvPr/>
            </p:nvSpPr>
            <p:spPr>
              <a:xfrm>
                <a:off x="6553200" y="3276600"/>
                <a:ext cx="14193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6×6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413DDD1-197C-4CC6-9A98-6B74AE471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3276600"/>
                <a:ext cx="141936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21FBD3A-D7F6-4102-80AA-AD9E5498BCB6}"/>
              </a:ext>
            </a:extLst>
          </p:cNvPr>
          <p:cNvGrpSpPr/>
          <p:nvPr/>
        </p:nvGrpSpPr>
        <p:grpSpPr>
          <a:xfrm>
            <a:off x="5702216" y="4233446"/>
            <a:ext cx="850984" cy="338554"/>
            <a:chOff x="4191000" y="4309646"/>
            <a:chExt cx="850984" cy="338554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2E799D7B-D6F2-4E28-94DA-FF444C7C60D1}"/>
                </a:ext>
              </a:extLst>
            </p:cNvPr>
            <p:cNvGrpSpPr/>
            <p:nvPr/>
          </p:nvGrpSpPr>
          <p:grpSpPr>
            <a:xfrm>
              <a:off x="4191000" y="4404727"/>
              <a:ext cx="850984" cy="170388"/>
              <a:chOff x="5230483" y="3286682"/>
              <a:chExt cx="1476999" cy="295732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EB767CFE-8BF9-4B8E-BB43-BDC887BD998A}"/>
                  </a:ext>
                </a:extLst>
              </p:cNvPr>
              <p:cNvSpPr/>
              <p:nvPr/>
            </p:nvSpPr>
            <p:spPr>
              <a:xfrm rot="16200000" flipH="1" flipV="1">
                <a:off x="5821117" y="2696048"/>
                <a:ext cx="295732" cy="14769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5D1DC415-7C82-427F-B3BD-82EFF4E873DF}"/>
                  </a:ext>
                </a:extLst>
              </p:cNvPr>
              <p:cNvSpPr/>
              <p:nvPr/>
            </p:nvSpPr>
            <p:spPr>
              <a:xfrm rot="16200000" flipH="1" flipV="1">
                <a:off x="5591749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3CD3FDEE-790E-4FF9-8463-2A98C399F181}"/>
                  </a:ext>
                </a:extLst>
              </p:cNvPr>
              <p:cNvSpPr/>
              <p:nvPr/>
            </p:nvSpPr>
            <p:spPr>
              <a:xfrm rot="16200000" flipH="1" flipV="1">
                <a:off x="5351940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50F1E2F9-1706-42D7-83CE-308D139CC8DB}"/>
                  </a:ext>
                </a:extLst>
              </p:cNvPr>
              <p:cNvSpPr/>
              <p:nvPr/>
            </p:nvSpPr>
            <p:spPr>
              <a:xfrm rot="16200000" flipH="1" flipV="1">
                <a:off x="6071367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D91EEBD6-F458-41AC-AC00-F5DCC53C856C}"/>
                  </a:ext>
                </a:extLst>
              </p:cNvPr>
              <p:cNvSpPr/>
              <p:nvPr/>
            </p:nvSpPr>
            <p:spPr>
              <a:xfrm rot="16200000" flipH="1" flipV="1">
                <a:off x="6292750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D169C5EB-37B1-4B58-976F-06F332CEDCD8}"/>
                  </a:ext>
                </a:extLst>
              </p:cNvPr>
              <p:cNvSpPr/>
              <p:nvPr/>
            </p:nvSpPr>
            <p:spPr>
              <a:xfrm rot="16200000" flipH="1" flipV="1">
                <a:off x="5831558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4579E6B4-E80C-4B2B-8061-AEB68B353AED}"/>
                  </a:ext>
                </a:extLst>
              </p:cNvPr>
              <p:cNvSpPr/>
              <p:nvPr/>
            </p:nvSpPr>
            <p:spPr>
              <a:xfrm rot="16200000" flipH="1" flipV="1">
                <a:off x="6516601" y="3409702"/>
                <a:ext cx="49779" cy="4977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3" name="Text Box 22">
              <a:extLst>
                <a:ext uri="{FF2B5EF4-FFF2-40B4-BE49-F238E27FC236}">
                  <a16:creationId xmlns:a16="http://schemas.microsoft.com/office/drawing/2014/main" id="{3C2DE23E-AB21-4193-BFE4-363FE22685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7642" y="4309646"/>
              <a:ext cx="29847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1600" dirty="0"/>
                <a:t>S</a:t>
              </a:r>
              <a:endParaRPr kumimoji="0" lang="en-US" altLang="en-US" sz="1600" baseline="-25000" dirty="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59DBB84-FD45-4101-A1C4-5425D046D394}"/>
              </a:ext>
            </a:extLst>
          </p:cNvPr>
          <p:cNvGrpSpPr/>
          <p:nvPr/>
        </p:nvGrpSpPr>
        <p:grpSpPr>
          <a:xfrm>
            <a:off x="7315200" y="4233446"/>
            <a:ext cx="850984" cy="338554"/>
            <a:chOff x="4191000" y="4309646"/>
            <a:chExt cx="850984" cy="338554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C94B8AB-CCE3-4CE6-B246-ECD1CEE094D9}"/>
                </a:ext>
              </a:extLst>
            </p:cNvPr>
            <p:cNvGrpSpPr/>
            <p:nvPr/>
          </p:nvGrpSpPr>
          <p:grpSpPr>
            <a:xfrm>
              <a:off x="4191000" y="4404727"/>
              <a:ext cx="850984" cy="170388"/>
              <a:chOff x="5230483" y="3286682"/>
              <a:chExt cx="1476999" cy="295732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79513B5-BC01-4918-B8CC-EB95B7E79B2F}"/>
                  </a:ext>
                </a:extLst>
              </p:cNvPr>
              <p:cNvSpPr/>
              <p:nvPr/>
            </p:nvSpPr>
            <p:spPr>
              <a:xfrm rot="16200000" flipH="1" flipV="1">
                <a:off x="5821117" y="2696048"/>
                <a:ext cx="295732" cy="14769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60E7D63-AAE4-47FF-8E0B-9D4DC42D4670}"/>
                  </a:ext>
                </a:extLst>
              </p:cNvPr>
              <p:cNvSpPr/>
              <p:nvPr/>
            </p:nvSpPr>
            <p:spPr>
              <a:xfrm rot="16200000" flipH="1" flipV="1">
                <a:off x="5591749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A490ACD2-C1B4-421E-93C8-EF3DFC15ACB8}"/>
                  </a:ext>
                </a:extLst>
              </p:cNvPr>
              <p:cNvSpPr/>
              <p:nvPr/>
            </p:nvSpPr>
            <p:spPr>
              <a:xfrm rot="16200000" flipH="1" flipV="1">
                <a:off x="5351940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FAED6D67-8D10-49D1-945F-3DEFF4A4137C}"/>
                  </a:ext>
                </a:extLst>
              </p:cNvPr>
              <p:cNvSpPr/>
              <p:nvPr/>
            </p:nvSpPr>
            <p:spPr>
              <a:xfrm rot="16200000" flipH="1" flipV="1">
                <a:off x="6071367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105C5765-D017-427D-B0DC-86756D4E0C1F}"/>
                  </a:ext>
                </a:extLst>
              </p:cNvPr>
              <p:cNvSpPr/>
              <p:nvPr/>
            </p:nvSpPr>
            <p:spPr>
              <a:xfrm rot="16200000" flipH="1" flipV="1">
                <a:off x="6292750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3B453D72-2108-44C7-BF49-72D8CE82713F}"/>
                  </a:ext>
                </a:extLst>
              </p:cNvPr>
              <p:cNvSpPr/>
              <p:nvPr/>
            </p:nvSpPr>
            <p:spPr>
              <a:xfrm rot="16200000" flipH="1" flipV="1">
                <a:off x="5831558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BA5831B8-B2EF-4740-86D0-82FFE2ABE931}"/>
                  </a:ext>
                </a:extLst>
              </p:cNvPr>
              <p:cNvSpPr/>
              <p:nvPr/>
            </p:nvSpPr>
            <p:spPr>
              <a:xfrm rot="16200000" flipH="1" flipV="1">
                <a:off x="6516601" y="3409702"/>
                <a:ext cx="49779" cy="4977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6" name="Text Box 22">
              <a:extLst>
                <a:ext uri="{FF2B5EF4-FFF2-40B4-BE49-F238E27FC236}">
                  <a16:creationId xmlns:a16="http://schemas.microsoft.com/office/drawing/2014/main" id="{75C150EA-7BCD-4E63-8E73-0BEDAE9BA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7642" y="4309646"/>
              <a:ext cx="29847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1600" dirty="0"/>
                <a:t>S</a:t>
              </a:r>
              <a:endParaRPr kumimoji="0" lang="en-US" altLang="en-US" sz="16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CC83C06-6957-4204-947F-0E106B7D273F}"/>
                  </a:ext>
                </a:extLst>
              </p:cNvPr>
              <p:cNvSpPr txBox="1"/>
              <p:nvPr/>
            </p:nvSpPr>
            <p:spPr>
              <a:xfrm>
                <a:off x="2488547" y="4116901"/>
                <a:ext cx="494009" cy="44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CC83C06-6957-4204-947F-0E106B7D2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547" y="4116901"/>
                <a:ext cx="494009" cy="445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86BBBA8-8BC6-4A8C-8D91-9937C7049421}"/>
                  </a:ext>
                </a:extLst>
              </p:cNvPr>
              <p:cNvSpPr txBox="1"/>
              <p:nvPr/>
            </p:nvSpPr>
            <p:spPr>
              <a:xfrm>
                <a:off x="5010534" y="4116901"/>
                <a:ext cx="42857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86BBBA8-8BC6-4A8C-8D91-9937C7049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534" y="4116901"/>
                <a:ext cx="428577" cy="400110"/>
              </a:xfrm>
              <a:prstGeom prst="rect">
                <a:avLst/>
              </a:prstGeom>
              <a:blipFill>
                <a:blip r:embed="rId5"/>
                <a:stretch>
                  <a:fillRect t="-21212" r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6144460-DC93-4A7B-8B4C-25745D3F44F4}"/>
                  </a:ext>
                </a:extLst>
              </p:cNvPr>
              <p:cNvSpPr txBox="1"/>
              <p:nvPr/>
            </p:nvSpPr>
            <p:spPr>
              <a:xfrm>
                <a:off x="6665762" y="4114800"/>
                <a:ext cx="42857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6144460-DC93-4A7B-8B4C-25745D3F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762" y="4114800"/>
                <a:ext cx="428577" cy="400110"/>
              </a:xfrm>
              <a:prstGeom prst="rect">
                <a:avLst/>
              </a:prstGeom>
              <a:blipFill>
                <a:blip r:embed="rId6"/>
                <a:stretch>
                  <a:fillRect t="-21212" r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384A666-6BC8-4FD4-86FA-AE14291DB231}"/>
                  </a:ext>
                </a:extLst>
              </p:cNvPr>
              <p:cNvSpPr txBox="1"/>
              <p:nvPr/>
            </p:nvSpPr>
            <p:spPr>
              <a:xfrm>
                <a:off x="8287134" y="4114800"/>
                <a:ext cx="42857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384A666-6BC8-4FD4-86FA-AE14291DB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134" y="4114800"/>
                <a:ext cx="428577" cy="400110"/>
              </a:xfrm>
              <a:prstGeom prst="rect">
                <a:avLst/>
              </a:prstGeom>
              <a:blipFill>
                <a:blip r:embed="rId7"/>
                <a:stretch>
                  <a:fillRect t="-21212" r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9DF3C10-A827-4251-A1E4-EB7369E8A328}"/>
                  </a:ext>
                </a:extLst>
              </p:cNvPr>
              <p:cNvSpPr txBox="1"/>
              <p:nvPr/>
            </p:nvSpPr>
            <p:spPr>
              <a:xfrm>
                <a:off x="4419600" y="2514600"/>
                <a:ext cx="4701750" cy="447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9DF3C10-A827-4251-A1E4-EB7369E8A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2514600"/>
                <a:ext cx="4701750" cy="447430"/>
              </a:xfrm>
              <a:prstGeom prst="rect">
                <a:avLst/>
              </a:prstGeom>
              <a:blipFill>
                <a:blip r:embed="rId8"/>
                <a:stretch>
                  <a:fillRect t="-8219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43083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: Beveled 126">
            <a:extLst>
              <a:ext uri="{FF2B5EF4-FFF2-40B4-BE49-F238E27FC236}">
                <a16:creationId xmlns:a16="http://schemas.microsoft.com/office/drawing/2014/main" id="{FC9B0465-A56E-4BF3-8780-CF4ED15FD0F1}"/>
              </a:ext>
            </a:extLst>
          </p:cNvPr>
          <p:cNvSpPr/>
          <p:nvPr/>
        </p:nvSpPr>
        <p:spPr bwMode="auto">
          <a:xfrm>
            <a:off x="3204949" y="2575305"/>
            <a:ext cx="1183432" cy="461665"/>
          </a:xfrm>
          <a:prstGeom prst="bevel">
            <a:avLst/>
          </a:prstGeom>
          <a:solidFill>
            <a:srgbClr val="79C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F05A49F-C152-4512-B885-0E4119B65464}"/>
              </a:ext>
            </a:extLst>
          </p:cNvPr>
          <p:cNvGrpSpPr/>
          <p:nvPr/>
        </p:nvGrpSpPr>
        <p:grpSpPr>
          <a:xfrm>
            <a:off x="3404579" y="2774288"/>
            <a:ext cx="790229" cy="80363"/>
            <a:chOff x="1644242" y="3477483"/>
            <a:chExt cx="790229" cy="80363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D441C26-D79C-41B4-9620-344BDFD9CEC5}"/>
                </a:ext>
              </a:extLst>
            </p:cNvPr>
            <p:cNvSpPr/>
            <p:nvPr/>
          </p:nvSpPr>
          <p:spPr>
            <a:xfrm rot="16200000" flipH="1" flipV="1">
              <a:off x="2354108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B13ADE9-5312-4DFE-BE81-41954591E5C8}"/>
                </a:ext>
              </a:extLst>
            </p:cNvPr>
            <p:cNvSpPr/>
            <p:nvPr/>
          </p:nvSpPr>
          <p:spPr>
            <a:xfrm rot="16200000" flipH="1" flipV="1">
              <a:off x="1999175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DB8DA07-8399-4EB8-AF31-2D6A2B6EC7DE}"/>
                </a:ext>
              </a:extLst>
            </p:cNvPr>
            <p:cNvSpPr/>
            <p:nvPr/>
          </p:nvSpPr>
          <p:spPr>
            <a:xfrm rot="16200000" flipH="1" flipV="1">
              <a:off x="1644242" y="3477483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59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Question answering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2D01F8-56C2-448A-A2C6-E802CAB6A283}"/>
              </a:ext>
            </a:extLst>
          </p:cNvPr>
          <p:cNvCxnSpPr>
            <a:cxnSpLocks/>
          </p:cNvCxnSpPr>
          <p:nvPr/>
        </p:nvCxnSpPr>
        <p:spPr bwMode="auto">
          <a:xfrm flipV="1">
            <a:off x="1759114" y="2842882"/>
            <a:ext cx="1657234" cy="1263849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F239300-3AEB-4841-8212-1A19CB0C918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448050" y="2819400"/>
            <a:ext cx="1066800" cy="1438276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898B15-C7A5-48C4-BE6E-03D7604E4C5C}"/>
              </a:ext>
            </a:extLst>
          </p:cNvPr>
          <p:cNvGrpSpPr/>
          <p:nvPr/>
        </p:nvGrpSpPr>
        <p:grpSpPr>
          <a:xfrm>
            <a:off x="4038600" y="4328527"/>
            <a:ext cx="850984" cy="170388"/>
            <a:chOff x="5230483" y="3286682"/>
            <a:chExt cx="1476999" cy="2957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3462EEA-3484-4A46-B841-653598713957}"/>
                </a:ext>
              </a:extLst>
            </p:cNvPr>
            <p:cNvSpPr/>
            <p:nvPr/>
          </p:nvSpPr>
          <p:spPr>
            <a:xfrm rot="16200000" flipH="1" flipV="1">
              <a:off x="5821117" y="2696048"/>
              <a:ext cx="295732" cy="14769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554543A-807E-473D-B85A-F6C3F8F9A7BE}"/>
                </a:ext>
              </a:extLst>
            </p:cNvPr>
            <p:cNvSpPr/>
            <p:nvPr/>
          </p:nvSpPr>
          <p:spPr>
            <a:xfrm rot="16200000" flipH="1" flipV="1">
              <a:off x="5591749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AF1A571-BF39-40C8-886B-0B4A5D66EC91}"/>
                </a:ext>
              </a:extLst>
            </p:cNvPr>
            <p:cNvSpPr/>
            <p:nvPr/>
          </p:nvSpPr>
          <p:spPr>
            <a:xfrm rot="16200000" flipH="1" flipV="1">
              <a:off x="5351940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30CF59C-5AFE-4C52-9490-DCBFAF76F23B}"/>
                </a:ext>
              </a:extLst>
            </p:cNvPr>
            <p:cNvSpPr/>
            <p:nvPr/>
          </p:nvSpPr>
          <p:spPr>
            <a:xfrm rot="16200000" flipH="1" flipV="1">
              <a:off x="6071367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D48D2C0-C863-43ED-9CA8-1375AC9166CD}"/>
                </a:ext>
              </a:extLst>
            </p:cNvPr>
            <p:cNvSpPr/>
            <p:nvPr/>
          </p:nvSpPr>
          <p:spPr>
            <a:xfrm rot="16200000" flipH="1" flipV="1">
              <a:off x="6292750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DE622-7AA9-4724-8B5B-F8EEC39C11BE}"/>
                </a:ext>
              </a:extLst>
            </p:cNvPr>
            <p:cNvSpPr/>
            <p:nvPr/>
          </p:nvSpPr>
          <p:spPr>
            <a:xfrm rot="16200000" flipH="1" flipV="1">
              <a:off x="5831558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680AE7-A8EA-4C81-B2E4-F32FF6417FA5}"/>
                </a:ext>
              </a:extLst>
            </p:cNvPr>
            <p:cNvSpPr/>
            <p:nvPr/>
          </p:nvSpPr>
          <p:spPr>
            <a:xfrm rot="16200000" flipH="1" flipV="1">
              <a:off x="6516601" y="3409702"/>
              <a:ext cx="49779" cy="4977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4DEF06EC-0E47-4D9A-800A-458E59748C75}"/>
              </a:ext>
            </a:extLst>
          </p:cNvPr>
          <p:cNvSpPr/>
          <p:nvPr/>
        </p:nvSpPr>
        <p:spPr bwMode="auto">
          <a:xfrm>
            <a:off x="4019935" y="4540837"/>
            <a:ext cx="926506" cy="513764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16200000" scaled="0"/>
            <a:tileRect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Isosceles Triangle 91">
            <a:extLst>
              <a:ext uri="{FF2B5EF4-FFF2-40B4-BE49-F238E27FC236}">
                <a16:creationId xmlns:a16="http://schemas.microsoft.com/office/drawing/2014/main" id="{FE095B71-1A0D-4A4A-B7BF-267B0E97D8B8}"/>
              </a:ext>
            </a:extLst>
          </p:cNvPr>
          <p:cNvSpPr/>
          <p:nvPr/>
        </p:nvSpPr>
        <p:spPr bwMode="auto">
          <a:xfrm>
            <a:off x="5478423" y="4538736"/>
            <a:ext cx="1319986" cy="513764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16200000" scaled="0"/>
            <a:tileRect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32BFF4B4-FA36-40F2-A563-3D75E24895A1}"/>
              </a:ext>
            </a:extLst>
          </p:cNvPr>
          <p:cNvSpPr/>
          <p:nvPr/>
        </p:nvSpPr>
        <p:spPr bwMode="auto">
          <a:xfrm>
            <a:off x="7219850" y="4538736"/>
            <a:ext cx="1079876" cy="513764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16200000" scaled="0"/>
            <a:tileRect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8F40441-B536-44F6-8E71-962AE4C36A02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5000" y="2819400"/>
            <a:ext cx="1882140" cy="1295400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031A816-7253-4716-9DD9-47EE31F4FC9C}"/>
              </a:ext>
            </a:extLst>
          </p:cNvPr>
          <p:cNvCxnSpPr>
            <a:cxnSpLocks/>
          </p:cNvCxnSpPr>
          <p:nvPr/>
        </p:nvCxnSpPr>
        <p:spPr bwMode="auto">
          <a:xfrm flipV="1">
            <a:off x="2063179" y="2815590"/>
            <a:ext cx="2082101" cy="1302604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4CD71EDE-9B81-4E6C-A7F4-944155D9980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806190" y="2815590"/>
            <a:ext cx="2289811" cy="1432561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2FB5052-C2CE-451D-BDA1-762B9511DFB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64330" y="2811780"/>
            <a:ext cx="3598546" cy="1464946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3" name="Text Box 22">
            <a:extLst>
              <a:ext uri="{FF2B5EF4-FFF2-40B4-BE49-F238E27FC236}">
                <a16:creationId xmlns:a16="http://schemas.microsoft.com/office/drawing/2014/main" id="{41BB140F-7844-4032-9C71-DEBB80B58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5242" y="4233446"/>
            <a:ext cx="29847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1600" dirty="0"/>
              <a:t>S</a:t>
            </a:r>
            <a:endParaRPr kumimoji="0" lang="en-US" altLang="en-US" sz="1600" baseline="-250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D300C9-6F37-4DF2-9207-A5DE60591DAB}"/>
              </a:ext>
            </a:extLst>
          </p:cNvPr>
          <p:cNvSpPr txBox="1"/>
          <p:nvPr/>
        </p:nvSpPr>
        <p:spPr>
          <a:xfrm>
            <a:off x="3879685" y="5061551"/>
            <a:ext cx="13350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+mn-lt"/>
              </a:rPr>
              <a:t>He is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 u</a:t>
            </a:r>
            <a:r>
              <a:rPr lang="en-US" sz="1600" dirty="0">
                <a:solidFill>
                  <a:srgbClr val="FF0000"/>
                </a:solidFill>
                <a:latin typeface="+mn-lt"/>
              </a:rPr>
              <a:t>pset</a:t>
            </a:r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11B0271-E664-4B1A-BCB6-AB68771AE745}"/>
              </a:ext>
            </a:extLst>
          </p:cNvPr>
          <p:cNvSpPr txBox="1"/>
          <p:nvPr/>
        </p:nvSpPr>
        <p:spPr>
          <a:xfrm>
            <a:off x="5236408" y="5054025"/>
            <a:ext cx="1762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+mn-lt"/>
              </a:rPr>
              <a:t>Because she doesn’t </a:t>
            </a:r>
            <a:r>
              <a:rPr lang="en-US" sz="1600" dirty="0">
                <a:solidFill>
                  <a:srgbClr val="FF0000"/>
                </a:solidFill>
                <a:latin typeface="+mn-lt"/>
              </a:rPr>
              <a:t>know</a:t>
            </a:r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9C0AEDC-D6D9-4295-B67A-B7A3F5875545}"/>
              </a:ext>
            </a:extLst>
          </p:cNvPr>
          <p:cNvSpPr txBox="1"/>
          <p:nvPr/>
        </p:nvSpPr>
        <p:spPr>
          <a:xfrm>
            <a:off x="6923920" y="5029200"/>
            <a:ext cx="1762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+mn-lt"/>
              </a:rPr>
              <a:t>He is full </a:t>
            </a:r>
            <a:endParaRPr lang="en-US" dirty="0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9924E6C-437E-4B5F-B3DC-35D4F5A607BA}"/>
              </a:ext>
            </a:extLst>
          </p:cNvPr>
          <p:cNvCxnSpPr>
            <a:cxnSpLocks/>
          </p:cNvCxnSpPr>
          <p:nvPr/>
        </p:nvCxnSpPr>
        <p:spPr bwMode="auto">
          <a:xfrm>
            <a:off x="4016005" y="5065795"/>
            <a:ext cx="879845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90C134D-008B-400C-9758-7F3E88A42E06}"/>
              </a:ext>
            </a:extLst>
          </p:cNvPr>
          <p:cNvCxnSpPr>
            <a:cxnSpLocks/>
          </p:cNvCxnSpPr>
          <p:nvPr/>
        </p:nvCxnSpPr>
        <p:spPr bwMode="auto">
          <a:xfrm>
            <a:off x="5457825" y="5067300"/>
            <a:ext cx="1340584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5FA5733-A7E2-4E9C-8DF7-5F8DD82AFE9B}"/>
              </a:ext>
            </a:extLst>
          </p:cNvPr>
          <p:cNvCxnSpPr>
            <a:cxnSpLocks/>
          </p:cNvCxnSpPr>
          <p:nvPr/>
        </p:nvCxnSpPr>
        <p:spPr bwMode="auto">
          <a:xfrm>
            <a:off x="7216405" y="5027695"/>
            <a:ext cx="107987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413DDD1-197C-4CC6-9A98-6B74AE471A88}"/>
                  </a:ext>
                </a:extLst>
              </p:cNvPr>
              <p:cNvSpPr txBox="1"/>
              <p:nvPr/>
            </p:nvSpPr>
            <p:spPr>
              <a:xfrm>
                <a:off x="6553200" y="3276600"/>
                <a:ext cx="14193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6×6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413DDD1-197C-4CC6-9A98-6B74AE471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3276600"/>
                <a:ext cx="141936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21FBD3A-D7F6-4102-80AA-AD9E5498BCB6}"/>
              </a:ext>
            </a:extLst>
          </p:cNvPr>
          <p:cNvGrpSpPr/>
          <p:nvPr/>
        </p:nvGrpSpPr>
        <p:grpSpPr>
          <a:xfrm>
            <a:off x="5702216" y="4233446"/>
            <a:ext cx="850984" cy="338554"/>
            <a:chOff x="4191000" y="4309646"/>
            <a:chExt cx="850984" cy="338554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2E799D7B-D6F2-4E28-94DA-FF444C7C60D1}"/>
                </a:ext>
              </a:extLst>
            </p:cNvPr>
            <p:cNvGrpSpPr/>
            <p:nvPr/>
          </p:nvGrpSpPr>
          <p:grpSpPr>
            <a:xfrm>
              <a:off x="4191000" y="4404727"/>
              <a:ext cx="850984" cy="170388"/>
              <a:chOff x="5230483" y="3286682"/>
              <a:chExt cx="1476999" cy="295732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EB767CFE-8BF9-4B8E-BB43-BDC887BD998A}"/>
                  </a:ext>
                </a:extLst>
              </p:cNvPr>
              <p:cNvSpPr/>
              <p:nvPr/>
            </p:nvSpPr>
            <p:spPr>
              <a:xfrm rot="16200000" flipH="1" flipV="1">
                <a:off x="5821117" y="2696048"/>
                <a:ext cx="295732" cy="14769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5D1DC415-7C82-427F-B3BD-82EFF4E873DF}"/>
                  </a:ext>
                </a:extLst>
              </p:cNvPr>
              <p:cNvSpPr/>
              <p:nvPr/>
            </p:nvSpPr>
            <p:spPr>
              <a:xfrm rot="16200000" flipH="1" flipV="1">
                <a:off x="5591749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3CD3FDEE-790E-4FF9-8463-2A98C399F181}"/>
                  </a:ext>
                </a:extLst>
              </p:cNvPr>
              <p:cNvSpPr/>
              <p:nvPr/>
            </p:nvSpPr>
            <p:spPr>
              <a:xfrm rot="16200000" flipH="1" flipV="1">
                <a:off x="5351940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50F1E2F9-1706-42D7-83CE-308D139CC8DB}"/>
                  </a:ext>
                </a:extLst>
              </p:cNvPr>
              <p:cNvSpPr/>
              <p:nvPr/>
            </p:nvSpPr>
            <p:spPr>
              <a:xfrm rot="16200000" flipH="1" flipV="1">
                <a:off x="6071367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D91EEBD6-F458-41AC-AC00-F5DCC53C856C}"/>
                  </a:ext>
                </a:extLst>
              </p:cNvPr>
              <p:cNvSpPr/>
              <p:nvPr/>
            </p:nvSpPr>
            <p:spPr>
              <a:xfrm rot="16200000" flipH="1" flipV="1">
                <a:off x="6292750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D169C5EB-37B1-4B58-976F-06F332CEDCD8}"/>
                  </a:ext>
                </a:extLst>
              </p:cNvPr>
              <p:cNvSpPr/>
              <p:nvPr/>
            </p:nvSpPr>
            <p:spPr>
              <a:xfrm rot="16200000" flipH="1" flipV="1">
                <a:off x="5831558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4579E6B4-E80C-4B2B-8061-AEB68B353AED}"/>
                  </a:ext>
                </a:extLst>
              </p:cNvPr>
              <p:cNvSpPr/>
              <p:nvPr/>
            </p:nvSpPr>
            <p:spPr>
              <a:xfrm rot="16200000" flipH="1" flipV="1">
                <a:off x="6516601" y="3409702"/>
                <a:ext cx="49779" cy="4977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3" name="Text Box 22">
              <a:extLst>
                <a:ext uri="{FF2B5EF4-FFF2-40B4-BE49-F238E27FC236}">
                  <a16:creationId xmlns:a16="http://schemas.microsoft.com/office/drawing/2014/main" id="{3C2DE23E-AB21-4193-BFE4-363FE22685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7642" y="4309646"/>
              <a:ext cx="29847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1600" dirty="0"/>
                <a:t>S</a:t>
              </a:r>
              <a:endParaRPr kumimoji="0" lang="en-US" altLang="en-US" sz="1600" baseline="-25000" dirty="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59DBB84-FD45-4101-A1C4-5425D046D394}"/>
              </a:ext>
            </a:extLst>
          </p:cNvPr>
          <p:cNvGrpSpPr/>
          <p:nvPr/>
        </p:nvGrpSpPr>
        <p:grpSpPr>
          <a:xfrm>
            <a:off x="7315200" y="4233446"/>
            <a:ext cx="850984" cy="338554"/>
            <a:chOff x="4191000" y="4309646"/>
            <a:chExt cx="850984" cy="338554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C94B8AB-CCE3-4CE6-B246-ECD1CEE094D9}"/>
                </a:ext>
              </a:extLst>
            </p:cNvPr>
            <p:cNvGrpSpPr/>
            <p:nvPr/>
          </p:nvGrpSpPr>
          <p:grpSpPr>
            <a:xfrm>
              <a:off x="4191000" y="4404727"/>
              <a:ext cx="850984" cy="170388"/>
              <a:chOff x="5230483" y="3286682"/>
              <a:chExt cx="1476999" cy="295732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79513B5-BC01-4918-B8CC-EB95B7E79B2F}"/>
                  </a:ext>
                </a:extLst>
              </p:cNvPr>
              <p:cNvSpPr/>
              <p:nvPr/>
            </p:nvSpPr>
            <p:spPr>
              <a:xfrm rot="16200000" flipH="1" flipV="1">
                <a:off x="5821117" y="2696048"/>
                <a:ext cx="295732" cy="14769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60E7D63-AAE4-47FF-8E0B-9D4DC42D4670}"/>
                  </a:ext>
                </a:extLst>
              </p:cNvPr>
              <p:cNvSpPr/>
              <p:nvPr/>
            </p:nvSpPr>
            <p:spPr>
              <a:xfrm rot="16200000" flipH="1" flipV="1">
                <a:off x="5591749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A490ACD2-C1B4-421E-93C8-EF3DFC15ACB8}"/>
                  </a:ext>
                </a:extLst>
              </p:cNvPr>
              <p:cNvSpPr/>
              <p:nvPr/>
            </p:nvSpPr>
            <p:spPr>
              <a:xfrm rot="16200000" flipH="1" flipV="1">
                <a:off x="5351940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FAED6D67-8D10-49D1-945F-3DEFF4A4137C}"/>
                  </a:ext>
                </a:extLst>
              </p:cNvPr>
              <p:cNvSpPr/>
              <p:nvPr/>
            </p:nvSpPr>
            <p:spPr>
              <a:xfrm rot="16200000" flipH="1" flipV="1">
                <a:off x="6071367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105C5765-D017-427D-B0DC-86756D4E0C1F}"/>
                  </a:ext>
                </a:extLst>
              </p:cNvPr>
              <p:cNvSpPr/>
              <p:nvPr/>
            </p:nvSpPr>
            <p:spPr>
              <a:xfrm rot="16200000" flipH="1" flipV="1">
                <a:off x="6292750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3B453D72-2108-44C7-BF49-72D8CE82713F}"/>
                  </a:ext>
                </a:extLst>
              </p:cNvPr>
              <p:cNvSpPr/>
              <p:nvPr/>
            </p:nvSpPr>
            <p:spPr>
              <a:xfrm rot="16200000" flipH="1" flipV="1">
                <a:off x="5831558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BA5831B8-B2EF-4740-86D0-82FFE2ABE931}"/>
                  </a:ext>
                </a:extLst>
              </p:cNvPr>
              <p:cNvSpPr/>
              <p:nvPr/>
            </p:nvSpPr>
            <p:spPr>
              <a:xfrm rot="16200000" flipH="1" flipV="1">
                <a:off x="6516601" y="3409702"/>
                <a:ext cx="49779" cy="4977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6" name="Text Box 22">
              <a:extLst>
                <a:ext uri="{FF2B5EF4-FFF2-40B4-BE49-F238E27FC236}">
                  <a16:creationId xmlns:a16="http://schemas.microsoft.com/office/drawing/2014/main" id="{75C150EA-7BCD-4E63-8E73-0BEDAE9BA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7642" y="4309646"/>
              <a:ext cx="29847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1600" dirty="0"/>
                <a:t>S</a:t>
              </a:r>
              <a:endParaRPr kumimoji="0" lang="en-US" altLang="en-US" sz="1600" baseline="-250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EFDB43C-6154-4596-93CF-7C6403489648}"/>
              </a:ext>
            </a:extLst>
          </p:cNvPr>
          <p:cNvGrpSpPr/>
          <p:nvPr/>
        </p:nvGrpSpPr>
        <p:grpSpPr>
          <a:xfrm>
            <a:off x="0" y="4787456"/>
            <a:ext cx="2339121" cy="1542279"/>
            <a:chOff x="345605" y="4132149"/>
            <a:chExt cx="3398758" cy="224094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F8DEFB8-BAC7-4CF3-A6A8-B739E5285778}"/>
                </a:ext>
              </a:extLst>
            </p:cNvPr>
            <p:cNvGrpSpPr/>
            <p:nvPr/>
          </p:nvGrpSpPr>
          <p:grpSpPr>
            <a:xfrm>
              <a:off x="984142" y="4206761"/>
              <a:ext cx="1504615" cy="295732"/>
              <a:chOff x="2573672" y="4644249"/>
              <a:chExt cx="2226927" cy="437703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E53C919-F142-42CE-BB2D-E90886A48C41}"/>
                  </a:ext>
                </a:extLst>
              </p:cNvPr>
              <p:cNvSpPr/>
              <p:nvPr/>
            </p:nvSpPr>
            <p:spPr>
              <a:xfrm rot="16200000" flipH="1" flipV="1">
                <a:off x="3468284" y="3749637"/>
                <a:ext cx="437703" cy="22269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0842E6A-6DBF-4A0D-9CA7-0CEB6D11CA97}"/>
                  </a:ext>
                </a:extLst>
              </p:cNvPr>
              <p:cNvSpPr/>
              <p:nvPr/>
            </p:nvSpPr>
            <p:spPr>
              <a:xfrm rot="16200000" flipH="1" flipV="1">
                <a:off x="3479982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4159ADD-CA19-4151-9A5A-13F6E48FFACE}"/>
                  </a:ext>
                </a:extLst>
              </p:cNvPr>
              <p:cNvSpPr/>
              <p:nvPr/>
            </p:nvSpPr>
            <p:spPr>
              <a:xfrm rot="16200000" flipH="1" flipV="1">
                <a:off x="3125049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281BBC3-A2CF-4190-8A98-1F266ADE1918}"/>
                  </a:ext>
                </a:extLst>
              </p:cNvPr>
              <p:cNvSpPr/>
              <p:nvPr/>
            </p:nvSpPr>
            <p:spPr>
              <a:xfrm rot="16200000" flipH="1" flipV="1">
                <a:off x="2770116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DE21280-49C3-4AC4-9DB0-07EAA515B4D4}"/>
                  </a:ext>
                </a:extLst>
              </p:cNvPr>
              <p:cNvSpPr/>
              <p:nvPr/>
            </p:nvSpPr>
            <p:spPr>
              <a:xfrm rot="16200000" flipH="1" flipV="1">
                <a:off x="3834915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9071D76-B77B-4A72-9540-279B53B7F0DB}"/>
                  </a:ext>
                </a:extLst>
              </p:cNvPr>
              <p:cNvSpPr/>
              <p:nvPr/>
            </p:nvSpPr>
            <p:spPr>
              <a:xfrm rot="16200000" flipH="1" flipV="1">
                <a:off x="4189848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4D8DDCF-A0E9-440A-A61C-F6DD7441EB50}"/>
                  </a:ext>
                </a:extLst>
              </p:cNvPr>
              <p:cNvSpPr/>
              <p:nvPr/>
            </p:nvSpPr>
            <p:spPr>
              <a:xfrm rot="16200000" flipH="1" flipV="1">
                <a:off x="4517508" y="4826329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826B06D-C8EA-43AC-821C-71B7BB4C7F7F}"/>
                </a:ext>
              </a:extLst>
            </p:cNvPr>
            <p:cNvGrpSpPr/>
            <p:nvPr/>
          </p:nvGrpSpPr>
          <p:grpSpPr>
            <a:xfrm>
              <a:off x="2203342" y="4828709"/>
              <a:ext cx="1005088" cy="292452"/>
              <a:chOff x="370726" y="1938898"/>
              <a:chExt cx="1504280" cy="437703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3D82C1BD-0EF2-435B-A345-715E31CAC001}"/>
                  </a:ext>
                </a:extLst>
              </p:cNvPr>
              <p:cNvSpPr/>
              <p:nvPr/>
            </p:nvSpPr>
            <p:spPr>
              <a:xfrm rot="16200000" flipH="1" flipV="1">
                <a:off x="904014" y="1405610"/>
                <a:ext cx="437703" cy="150428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01B70AD1-E061-481A-B67F-E29E04D0E7DF}"/>
                  </a:ext>
                </a:extLst>
              </p:cNvPr>
              <p:cNvSpPr/>
              <p:nvPr/>
            </p:nvSpPr>
            <p:spPr>
              <a:xfrm rot="16200000" flipH="1" flipV="1">
                <a:off x="1277036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CC78186E-8019-4FDB-AC24-266A8E057507}"/>
                  </a:ext>
                </a:extLst>
              </p:cNvPr>
              <p:cNvSpPr/>
              <p:nvPr/>
            </p:nvSpPr>
            <p:spPr>
              <a:xfrm rot="16200000" flipH="1" flipV="1">
                <a:off x="922103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D07CEB2E-854D-4C99-910B-E25036CD7933}"/>
                  </a:ext>
                </a:extLst>
              </p:cNvPr>
              <p:cNvSpPr/>
              <p:nvPr/>
            </p:nvSpPr>
            <p:spPr>
              <a:xfrm rot="16200000" flipH="1" flipV="1">
                <a:off x="567170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2B721649-4D53-4224-915B-7C83A86681F7}"/>
                  </a:ext>
                </a:extLst>
              </p:cNvPr>
              <p:cNvSpPr/>
              <p:nvPr/>
            </p:nvSpPr>
            <p:spPr>
              <a:xfrm rot="16200000" flipH="1" flipV="1">
                <a:off x="1631969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BBF28884-B6BC-4EFE-B228-911F23381C4F}"/>
                </a:ext>
              </a:extLst>
            </p:cNvPr>
            <p:cNvGrpSpPr/>
            <p:nvPr/>
          </p:nvGrpSpPr>
          <p:grpSpPr>
            <a:xfrm>
              <a:off x="466267" y="4797735"/>
              <a:ext cx="822675" cy="305648"/>
              <a:chOff x="453858" y="3036290"/>
              <a:chExt cx="1178111" cy="437703"/>
            </a:xfrm>
          </p:grpSpPr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BF49A969-0BF2-4926-8D56-060041C65694}"/>
                  </a:ext>
                </a:extLst>
              </p:cNvPr>
              <p:cNvSpPr/>
              <p:nvPr/>
            </p:nvSpPr>
            <p:spPr>
              <a:xfrm rot="16200000" flipH="1" flipV="1">
                <a:off x="824062" y="2666086"/>
                <a:ext cx="437703" cy="117811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9A621F0D-16CB-46ED-B798-C76BF20C8ED9}"/>
                  </a:ext>
                </a:extLst>
              </p:cNvPr>
              <p:cNvSpPr/>
              <p:nvPr/>
            </p:nvSpPr>
            <p:spPr>
              <a:xfrm rot="16200000" flipH="1" flipV="1">
                <a:off x="1360168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7AEEDE3-0E64-4AAF-8888-0DF8DABCA55F}"/>
                  </a:ext>
                </a:extLst>
              </p:cNvPr>
              <p:cNvSpPr/>
              <p:nvPr/>
            </p:nvSpPr>
            <p:spPr>
              <a:xfrm rot="16200000" flipH="1" flipV="1">
                <a:off x="1005235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A8C3A3EF-5FD6-44BD-B39A-940773DCB7FC}"/>
                  </a:ext>
                </a:extLst>
              </p:cNvPr>
              <p:cNvSpPr/>
              <p:nvPr/>
            </p:nvSpPr>
            <p:spPr>
              <a:xfrm rot="16200000" flipH="1" flipV="1">
                <a:off x="650302" y="321767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29714" name="Text Box 18">
              <a:extLst>
                <a:ext uri="{FF2B5EF4-FFF2-40B4-BE49-F238E27FC236}">
                  <a16:creationId xmlns:a16="http://schemas.microsoft.com/office/drawing/2014/main" id="{D2356B85-0BA9-41E0-9B75-A377CFA5E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3451" y="4741749"/>
              <a:ext cx="610710" cy="491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1600" dirty="0"/>
                <a:t>VP</a:t>
              </a:r>
              <a:endParaRPr kumimoji="0" lang="en-US" altLang="en-US" sz="1600" baseline="-25000" dirty="0"/>
            </a:p>
          </p:txBody>
        </p:sp>
        <p:grpSp>
          <p:nvGrpSpPr>
            <p:cNvPr id="29716" name="Group 20">
              <a:extLst>
                <a:ext uri="{FF2B5EF4-FFF2-40B4-BE49-F238E27FC236}">
                  <a16:creationId xmlns:a16="http://schemas.microsoft.com/office/drawing/2014/main" id="{486D1A8B-A764-48CB-AB05-24E62EF286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3777" y="4132149"/>
              <a:ext cx="1995803" cy="1102599"/>
              <a:chOff x="1830" y="672"/>
              <a:chExt cx="768" cy="780"/>
            </a:xfrm>
          </p:grpSpPr>
          <p:sp>
            <p:nvSpPr>
              <p:cNvPr id="29746" name="Freeform 21">
                <a:extLst>
                  <a:ext uri="{FF2B5EF4-FFF2-40B4-BE49-F238E27FC236}">
                    <a16:creationId xmlns:a16="http://schemas.microsoft.com/office/drawing/2014/main" id="{D4FECF23-E3BF-425C-A417-D6C2ADAF1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4" y="860"/>
                <a:ext cx="624" cy="316"/>
              </a:xfrm>
              <a:custGeom>
                <a:avLst/>
                <a:gdLst>
                  <a:gd name="T0" fmla="*/ 0 w 288"/>
                  <a:gd name="T1" fmla="*/ 192 h 192"/>
                  <a:gd name="T2" fmla="*/ 1541482 w 288"/>
                  <a:gd name="T3" fmla="*/ 0 h 192"/>
                  <a:gd name="T4" fmla="*/ 3082118 w 288"/>
                  <a:gd name="T5" fmla="*/ 192 h 192"/>
                  <a:gd name="T6" fmla="*/ 0 60000 65536"/>
                  <a:gd name="T7" fmla="*/ 0 60000 65536"/>
                  <a:gd name="T8" fmla="*/ 0 60000 65536"/>
                  <a:gd name="T9" fmla="*/ 0 w 288"/>
                  <a:gd name="T10" fmla="*/ 0 h 192"/>
                  <a:gd name="T11" fmla="*/ 288 w 288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8" h="192">
                    <a:moveTo>
                      <a:pt x="0" y="192"/>
                    </a:moveTo>
                    <a:lnTo>
                      <a:pt x="144" y="0"/>
                    </a:lnTo>
                    <a:lnTo>
                      <a:pt x="288" y="192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 sz="1400" dirty="0"/>
              </a:p>
            </p:txBody>
          </p:sp>
          <p:sp>
            <p:nvSpPr>
              <p:cNvPr id="29747" name="Text Box 22">
                <a:extLst>
                  <a:ext uri="{FF2B5EF4-FFF2-40B4-BE49-F238E27FC236}">
                    <a16:creationId xmlns:a16="http://schemas.microsoft.com/office/drawing/2014/main" id="{EFE00136-88B9-4C5C-86D9-BEB4093C58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88" y="672"/>
                <a:ext cx="167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en-US" sz="1600" dirty="0"/>
                  <a:t>S</a:t>
                </a:r>
                <a:endParaRPr kumimoji="0" lang="en-US" altLang="en-US" sz="1600" baseline="-25000" dirty="0"/>
              </a:p>
            </p:txBody>
          </p:sp>
          <p:sp>
            <p:nvSpPr>
              <p:cNvPr id="29748" name="Text Box 23">
                <a:extLst>
                  <a:ext uri="{FF2B5EF4-FFF2-40B4-BE49-F238E27FC236}">
                    <a16:creationId xmlns:a16="http://schemas.microsoft.com/office/drawing/2014/main" id="{629E83CC-6DEF-470E-9DC2-44EED340F9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0" y="1104"/>
                <a:ext cx="243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en-US" sz="1600"/>
                  <a:t>NP</a:t>
                </a:r>
                <a:endParaRPr kumimoji="0" lang="en-US" altLang="en-US" sz="1600" baseline="-250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C487612-CE22-42A0-BDDA-DC05D78A20C3}"/>
                </a:ext>
              </a:extLst>
            </p:cNvPr>
            <p:cNvGrpSpPr/>
            <p:nvPr/>
          </p:nvGrpSpPr>
          <p:grpSpPr>
            <a:xfrm>
              <a:off x="345605" y="5114053"/>
              <a:ext cx="885551" cy="1259037"/>
              <a:chOff x="2942863" y="5557484"/>
              <a:chExt cx="885551" cy="125903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97E396-942E-49AC-890B-9B44E70342FC}"/>
                  </a:ext>
                </a:extLst>
              </p:cNvPr>
              <p:cNvSpPr txBox="1"/>
              <p:nvPr/>
            </p:nvSpPr>
            <p:spPr>
              <a:xfrm>
                <a:off x="2942863" y="6324600"/>
                <a:ext cx="885551" cy="491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John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65FAE92-AC16-4C9B-B216-CA02180B7C26}"/>
                  </a:ext>
                </a:extLst>
              </p:cNvPr>
              <p:cNvGrpSpPr/>
              <p:nvPr/>
            </p:nvGrpSpPr>
            <p:grpSpPr>
              <a:xfrm>
                <a:off x="3129275" y="5557484"/>
                <a:ext cx="568221" cy="767116"/>
                <a:chOff x="3129275" y="5557484"/>
                <a:chExt cx="568221" cy="767116"/>
              </a:xfrm>
            </p:grpSpPr>
            <p:sp>
              <p:nvSpPr>
                <p:cNvPr id="2" name="Isosceles Triangle 1">
                  <a:extLst>
                    <a:ext uri="{FF2B5EF4-FFF2-40B4-BE49-F238E27FC236}">
                      <a16:creationId xmlns:a16="http://schemas.microsoft.com/office/drawing/2014/main" id="{70980044-B8CD-46A2-9206-5573FC0A20B0}"/>
                    </a:ext>
                  </a:extLst>
                </p:cNvPr>
                <p:cNvSpPr/>
                <p:nvPr/>
              </p:nvSpPr>
              <p:spPr bwMode="auto">
                <a:xfrm>
                  <a:off x="3129275" y="5557484"/>
                  <a:ext cx="568221" cy="767116"/>
                </a:xfrm>
                <a:prstGeom prst="triangle">
                  <a:avLst/>
                </a:prstGeom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6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790BF4D0-9D3B-4E5B-B905-EA9348F1ECA5}"/>
                    </a:ext>
                  </a:extLst>
                </p:cNvPr>
                <p:cNvCxnSpPr>
                  <a:cxnSpLocks/>
                  <a:stCxn id="2" idx="2"/>
                  <a:endCxn id="2" idx="4"/>
                </p:cNvCxnSpPr>
                <p:nvPr/>
              </p:nvCxnSpPr>
              <p:spPr bwMode="auto">
                <a:xfrm>
                  <a:off x="3129275" y="6324600"/>
                  <a:ext cx="568221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18D9C76-2C86-4F0E-B5D2-C2AB9DCCF68B}"/>
                </a:ext>
              </a:extLst>
            </p:cNvPr>
            <p:cNvGrpSpPr/>
            <p:nvPr/>
          </p:nvGrpSpPr>
          <p:grpSpPr>
            <a:xfrm>
              <a:off x="1519536" y="5114053"/>
              <a:ext cx="2224827" cy="1259037"/>
              <a:chOff x="4116794" y="5481284"/>
              <a:chExt cx="2224827" cy="1259037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E58C1DA-47B7-44CD-94D2-E216DF316916}"/>
                  </a:ext>
                </a:extLst>
              </p:cNvPr>
              <p:cNvSpPr txBox="1"/>
              <p:nvPr/>
            </p:nvSpPr>
            <p:spPr>
              <a:xfrm>
                <a:off x="4116794" y="6248400"/>
                <a:ext cx="2224827" cy="491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ate some pizza</a:t>
                </a:r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269A1ED-BF1A-4BE7-8AFC-B8CEFD115865}"/>
                  </a:ext>
                </a:extLst>
              </p:cNvPr>
              <p:cNvGrpSpPr/>
              <p:nvPr/>
            </p:nvGrpSpPr>
            <p:grpSpPr>
              <a:xfrm>
                <a:off x="4674344" y="5481284"/>
                <a:ext cx="1269256" cy="767116"/>
                <a:chOff x="2835010" y="5557484"/>
                <a:chExt cx="1269256" cy="767116"/>
              </a:xfrm>
            </p:grpSpPr>
            <p:sp>
              <p:nvSpPr>
                <p:cNvPr id="64" name="Isosceles Triangle 63">
                  <a:extLst>
                    <a:ext uri="{FF2B5EF4-FFF2-40B4-BE49-F238E27FC236}">
                      <a16:creationId xmlns:a16="http://schemas.microsoft.com/office/drawing/2014/main" id="{AE803A03-3952-4974-803B-757A84E709D8}"/>
                    </a:ext>
                  </a:extLst>
                </p:cNvPr>
                <p:cNvSpPr/>
                <p:nvPr/>
              </p:nvSpPr>
              <p:spPr bwMode="auto">
                <a:xfrm>
                  <a:off x="2835010" y="5557484"/>
                  <a:ext cx="1269256" cy="767116"/>
                </a:xfrm>
                <a:prstGeom prst="triangle">
                  <a:avLst/>
                </a:prstGeom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6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4A3B65A-CFEC-4119-B61F-F452C2E448D1}"/>
                    </a:ext>
                  </a:extLst>
                </p:cNvPr>
                <p:cNvCxnSpPr>
                  <a:cxnSpLocks/>
                  <a:stCxn id="64" idx="2"/>
                </p:cNvCxnSpPr>
                <p:nvPr/>
              </p:nvCxnSpPr>
              <p:spPr bwMode="auto">
                <a:xfrm>
                  <a:off x="2835010" y="6324600"/>
                  <a:ext cx="1269256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86BBBA8-8BC6-4A8C-8D91-9937C7049421}"/>
                  </a:ext>
                </a:extLst>
              </p:cNvPr>
              <p:cNvSpPr txBox="1"/>
              <p:nvPr/>
            </p:nvSpPr>
            <p:spPr>
              <a:xfrm>
                <a:off x="5010534" y="4116901"/>
                <a:ext cx="42857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86BBBA8-8BC6-4A8C-8D91-9937C7049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534" y="4116901"/>
                <a:ext cx="428577" cy="400110"/>
              </a:xfrm>
              <a:prstGeom prst="rect">
                <a:avLst/>
              </a:prstGeom>
              <a:blipFill>
                <a:blip r:embed="rId4"/>
                <a:stretch>
                  <a:fillRect t="-21212" r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6144460-DC93-4A7B-8B4C-25745D3F44F4}"/>
                  </a:ext>
                </a:extLst>
              </p:cNvPr>
              <p:cNvSpPr txBox="1"/>
              <p:nvPr/>
            </p:nvSpPr>
            <p:spPr>
              <a:xfrm>
                <a:off x="6665762" y="4114800"/>
                <a:ext cx="42857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6144460-DC93-4A7B-8B4C-25745D3F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762" y="4114800"/>
                <a:ext cx="428577" cy="400110"/>
              </a:xfrm>
              <a:prstGeom prst="rect">
                <a:avLst/>
              </a:prstGeom>
              <a:blipFill>
                <a:blip r:embed="rId5"/>
                <a:stretch>
                  <a:fillRect t="-21212" r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384A666-6BC8-4FD4-86FA-AE14291DB231}"/>
                  </a:ext>
                </a:extLst>
              </p:cNvPr>
              <p:cNvSpPr txBox="1"/>
              <p:nvPr/>
            </p:nvSpPr>
            <p:spPr>
              <a:xfrm>
                <a:off x="8287134" y="4114800"/>
                <a:ext cx="42857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384A666-6BC8-4FD4-86FA-AE14291DB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134" y="4114800"/>
                <a:ext cx="428577" cy="400110"/>
              </a:xfrm>
              <a:prstGeom prst="rect">
                <a:avLst/>
              </a:prstGeom>
              <a:blipFill>
                <a:blip r:embed="rId6"/>
                <a:stretch>
                  <a:fillRect t="-21212" r="-16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9DF3C10-A827-4251-A1E4-EB7369E8A328}"/>
                  </a:ext>
                </a:extLst>
              </p:cNvPr>
              <p:cNvSpPr txBox="1"/>
              <p:nvPr/>
            </p:nvSpPr>
            <p:spPr>
              <a:xfrm>
                <a:off x="4419600" y="2514600"/>
                <a:ext cx="4701750" cy="447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9DF3C10-A827-4251-A1E4-EB7369E8A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2514600"/>
                <a:ext cx="4701750" cy="447430"/>
              </a:xfrm>
              <a:prstGeom prst="rect">
                <a:avLst/>
              </a:prstGeom>
              <a:blipFill>
                <a:blip r:embed="rId7"/>
                <a:stretch>
                  <a:fillRect t="-8219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BB7BE96-6045-4062-89BB-12034121D733}"/>
              </a:ext>
            </a:extLst>
          </p:cNvPr>
          <p:cNvGrpSpPr/>
          <p:nvPr/>
        </p:nvGrpSpPr>
        <p:grpSpPr>
          <a:xfrm>
            <a:off x="2216618" y="4741373"/>
            <a:ext cx="1335022" cy="1659427"/>
            <a:chOff x="3846578" y="5503373"/>
            <a:chExt cx="1335022" cy="1659427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128F294-F474-45E0-8993-69802C4CD6A9}"/>
                </a:ext>
              </a:extLst>
            </p:cNvPr>
            <p:cNvGrpSpPr/>
            <p:nvPr/>
          </p:nvGrpSpPr>
          <p:grpSpPr>
            <a:xfrm>
              <a:off x="4072058" y="5598454"/>
              <a:ext cx="850984" cy="170388"/>
              <a:chOff x="5230483" y="3286682"/>
              <a:chExt cx="1476999" cy="295732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04B83C0-49E1-4FB5-A9E6-FF382B0A7E5D}"/>
                  </a:ext>
                </a:extLst>
              </p:cNvPr>
              <p:cNvSpPr/>
              <p:nvPr/>
            </p:nvSpPr>
            <p:spPr>
              <a:xfrm rot="16200000" flipH="1" flipV="1">
                <a:off x="5821117" y="2696048"/>
                <a:ext cx="295732" cy="147699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E13ECAB-8C43-47A0-A192-99B426F43889}"/>
                  </a:ext>
                </a:extLst>
              </p:cNvPr>
              <p:cNvSpPr/>
              <p:nvPr/>
            </p:nvSpPr>
            <p:spPr>
              <a:xfrm rot="16200000" flipH="1" flipV="1">
                <a:off x="5591749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8E8C5F88-D294-4C89-BDE4-980C1BC6D0AC}"/>
                  </a:ext>
                </a:extLst>
              </p:cNvPr>
              <p:cNvSpPr/>
              <p:nvPr/>
            </p:nvSpPr>
            <p:spPr>
              <a:xfrm rot="16200000" flipH="1" flipV="1">
                <a:off x="5351940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251CA2C9-FE2E-4598-8BDD-6BDC9E87DA21}"/>
                  </a:ext>
                </a:extLst>
              </p:cNvPr>
              <p:cNvSpPr/>
              <p:nvPr/>
            </p:nvSpPr>
            <p:spPr>
              <a:xfrm rot="16200000" flipH="1" flipV="1">
                <a:off x="6071367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9F5CA93-6F06-4C3F-A9B9-A3A2F1F08489}"/>
                  </a:ext>
                </a:extLst>
              </p:cNvPr>
              <p:cNvSpPr/>
              <p:nvPr/>
            </p:nvSpPr>
            <p:spPr>
              <a:xfrm rot="16200000" flipH="1" flipV="1">
                <a:off x="6292750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9C4FDEB-4444-4BC5-82B0-AF5D71338AE3}"/>
                  </a:ext>
                </a:extLst>
              </p:cNvPr>
              <p:cNvSpPr/>
              <p:nvPr/>
            </p:nvSpPr>
            <p:spPr>
              <a:xfrm rot="16200000" flipH="1" flipV="1">
                <a:off x="5831558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FEAEFCB-24DA-4205-8876-B99F9D07F215}"/>
                  </a:ext>
                </a:extLst>
              </p:cNvPr>
              <p:cNvSpPr/>
              <p:nvPr/>
            </p:nvSpPr>
            <p:spPr>
              <a:xfrm rot="16200000" flipH="1" flipV="1">
                <a:off x="6516601" y="3409702"/>
                <a:ext cx="49779" cy="4977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Isosceles Triangle 101">
              <a:extLst>
                <a:ext uri="{FF2B5EF4-FFF2-40B4-BE49-F238E27FC236}">
                  <a16:creationId xmlns:a16="http://schemas.microsoft.com/office/drawing/2014/main" id="{2B3A4AC8-6B67-4F42-A388-AB5CCA80826A}"/>
                </a:ext>
              </a:extLst>
            </p:cNvPr>
            <p:cNvSpPr/>
            <p:nvPr/>
          </p:nvSpPr>
          <p:spPr bwMode="auto">
            <a:xfrm>
              <a:off x="4053393" y="5810764"/>
              <a:ext cx="926506" cy="513764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lin ang="16200000" scaled="0"/>
              <a:tileRect/>
            </a:gra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Text Box 22">
              <a:extLst>
                <a:ext uri="{FF2B5EF4-FFF2-40B4-BE49-F238E27FC236}">
                  <a16:creationId xmlns:a16="http://schemas.microsoft.com/office/drawing/2014/main" id="{7DB19DDD-1F77-469A-BDF1-6B8EE3F04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609" y="5503373"/>
              <a:ext cx="39466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1600" dirty="0"/>
                <a:t>S</a:t>
              </a:r>
              <a:r>
                <a:rPr kumimoji="0" lang="en-US" altLang="en-US" sz="1600" baseline="-25000" dirty="0"/>
                <a:t>Q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351CE8F-DFD5-4DDA-9393-9D098DF793F4}"/>
                </a:ext>
              </a:extLst>
            </p:cNvPr>
            <p:cNvSpPr txBox="1"/>
            <p:nvPr/>
          </p:nvSpPr>
          <p:spPr>
            <a:xfrm>
              <a:off x="3846578" y="6331803"/>
              <a:ext cx="133502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+mn-lt"/>
                </a:rPr>
                <a:t>How does John feel now?</a:t>
              </a:r>
              <a:endParaRPr lang="en-US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372CB54-DE02-4DB5-910B-E76AC4D38A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49463" y="6335722"/>
              <a:ext cx="879845" cy="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7612FB-278A-4E92-B92A-B1C3186E7C3F}"/>
              </a:ext>
            </a:extLst>
          </p:cNvPr>
          <p:cNvGrpSpPr/>
          <p:nvPr/>
        </p:nvGrpSpPr>
        <p:grpSpPr>
          <a:xfrm>
            <a:off x="1100237" y="4155411"/>
            <a:ext cx="2024566" cy="640054"/>
            <a:chOff x="-566010" y="1600200"/>
            <a:chExt cx="2024566" cy="640054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7D8CC4E3-F37F-4CBB-A741-25390C33CF8D}"/>
                </a:ext>
              </a:extLst>
            </p:cNvPr>
            <p:cNvGrpSpPr/>
            <p:nvPr/>
          </p:nvGrpSpPr>
          <p:grpSpPr>
            <a:xfrm>
              <a:off x="-539858" y="1690060"/>
              <a:ext cx="1504615" cy="295732"/>
              <a:chOff x="2573672" y="4644249"/>
              <a:chExt cx="2226927" cy="437703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6A291AC0-3EE2-4BFB-A8E9-D0C51402E9C9}"/>
                  </a:ext>
                </a:extLst>
              </p:cNvPr>
              <p:cNvSpPr/>
              <p:nvPr/>
            </p:nvSpPr>
            <p:spPr>
              <a:xfrm rot="16200000" flipH="1" flipV="1">
                <a:off x="3468284" y="3749637"/>
                <a:ext cx="437703" cy="22269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1180175F-EF6E-4445-A20F-22DCBC9E300B}"/>
                  </a:ext>
                </a:extLst>
              </p:cNvPr>
              <p:cNvSpPr/>
              <p:nvPr/>
            </p:nvSpPr>
            <p:spPr>
              <a:xfrm rot="16200000" flipH="1" flipV="1">
                <a:off x="3479982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9D311CE1-8B7A-4F0A-9BFF-CDD07978F102}"/>
                  </a:ext>
                </a:extLst>
              </p:cNvPr>
              <p:cNvSpPr/>
              <p:nvPr/>
            </p:nvSpPr>
            <p:spPr>
              <a:xfrm rot="16200000" flipH="1" flipV="1">
                <a:off x="3125049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FAADEDD6-CEF6-4F5C-9F00-EFBD7D64C27F}"/>
                  </a:ext>
                </a:extLst>
              </p:cNvPr>
              <p:cNvSpPr/>
              <p:nvPr/>
            </p:nvSpPr>
            <p:spPr>
              <a:xfrm rot="16200000" flipH="1" flipV="1">
                <a:off x="2770116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F129CFED-C3C1-4E3D-A146-A5E9835B865E}"/>
                  </a:ext>
                </a:extLst>
              </p:cNvPr>
              <p:cNvSpPr/>
              <p:nvPr/>
            </p:nvSpPr>
            <p:spPr>
              <a:xfrm rot="16200000" flipH="1" flipV="1">
                <a:off x="3834915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E997C88-0FD5-4D47-94C2-E8563D4CC4E9}"/>
                  </a:ext>
                </a:extLst>
              </p:cNvPr>
              <p:cNvSpPr/>
              <p:nvPr/>
            </p:nvSpPr>
            <p:spPr>
              <a:xfrm rot="16200000" flipH="1" flipV="1">
                <a:off x="4189848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376D3ADF-6429-4B70-A89D-DB322BB8BEB0}"/>
                  </a:ext>
                </a:extLst>
              </p:cNvPr>
              <p:cNvSpPr/>
              <p:nvPr/>
            </p:nvSpPr>
            <p:spPr>
              <a:xfrm rot="16200000" flipH="1" flipV="1">
                <a:off x="4517508" y="4826329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0">
              <a:extLst>
                <a:ext uri="{FF2B5EF4-FFF2-40B4-BE49-F238E27FC236}">
                  <a16:creationId xmlns:a16="http://schemas.microsoft.com/office/drawing/2014/main" id="{7734E4EA-0366-427D-8EDA-07535F861B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566010" y="1615448"/>
              <a:ext cx="1621590" cy="624806"/>
              <a:chOff x="1974" y="672"/>
              <a:chExt cx="624" cy="442"/>
            </a:xfrm>
          </p:grpSpPr>
          <p:sp>
            <p:nvSpPr>
              <p:cNvPr id="230" name="Freeform 21">
                <a:extLst>
                  <a:ext uri="{FF2B5EF4-FFF2-40B4-BE49-F238E27FC236}">
                    <a16:creationId xmlns:a16="http://schemas.microsoft.com/office/drawing/2014/main" id="{7E58D3B1-674D-4960-9D8D-908CE1298C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4" y="922"/>
                <a:ext cx="624" cy="192"/>
              </a:xfrm>
              <a:custGeom>
                <a:avLst/>
                <a:gdLst>
                  <a:gd name="T0" fmla="*/ 0 w 288"/>
                  <a:gd name="T1" fmla="*/ 192 h 192"/>
                  <a:gd name="T2" fmla="*/ 1541482 w 288"/>
                  <a:gd name="T3" fmla="*/ 0 h 192"/>
                  <a:gd name="T4" fmla="*/ 3082118 w 288"/>
                  <a:gd name="T5" fmla="*/ 192 h 192"/>
                  <a:gd name="T6" fmla="*/ 0 60000 65536"/>
                  <a:gd name="T7" fmla="*/ 0 60000 65536"/>
                  <a:gd name="T8" fmla="*/ 0 60000 65536"/>
                  <a:gd name="T9" fmla="*/ 0 w 288"/>
                  <a:gd name="T10" fmla="*/ 0 h 192"/>
                  <a:gd name="T11" fmla="*/ 288 w 288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8" h="192">
                    <a:moveTo>
                      <a:pt x="0" y="192"/>
                    </a:moveTo>
                    <a:lnTo>
                      <a:pt x="144" y="0"/>
                    </a:lnTo>
                    <a:lnTo>
                      <a:pt x="288" y="192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1" name="Text Box 22">
                <a:extLst>
                  <a:ext uri="{FF2B5EF4-FFF2-40B4-BE49-F238E27FC236}">
                    <a16:creationId xmlns:a16="http://schemas.microsoft.com/office/drawing/2014/main" id="{E6BB9796-392C-437C-9105-59D92DF718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6" y="672"/>
                <a:ext cx="331" cy="2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en-US" sz="2000" dirty="0"/>
                  <a:t>(S,S</a:t>
                </a:r>
                <a:r>
                  <a:rPr kumimoji="0" lang="en-US" altLang="en-US" sz="2000" baseline="-25000" dirty="0"/>
                  <a:t>Q</a:t>
                </a:r>
                <a:r>
                  <a:rPr kumimoji="0" lang="en-US" altLang="en-US" sz="2000" dirty="0"/>
                  <a:t>)</a:t>
                </a:r>
                <a:endParaRPr kumimoji="0" lang="en-US" altLang="en-US" sz="2000" baseline="-250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705BEC4B-AC73-45D8-873B-A4B15BC93E4F}"/>
                    </a:ext>
                  </a:extLst>
                </p:cNvPr>
                <p:cNvSpPr txBox="1"/>
                <p:nvPr/>
              </p:nvSpPr>
              <p:spPr>
                <a:xfrm>
                  <a:off x="964547" y="1600200"/>
                  <a:ext cx="494009" cy="4456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705BEC4B-AC73-45D8-873B-A4B15BC93E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547" y="1600200"/>
                  <a:ext cx="494009" cy="44563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332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EA66D42-5270-437F-98F6-307990AA7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Visual Notation: Vectors</a:t>
            </a:r>
          </a:p>
        </p:txBody>
      </p:sp>
      <p:sp>
        <p:nvSpPr>
          <p:cNvPr id="7171" name="Footer Placeholder 3">
            <a:extLst>
              <a:ext uri="{FF2B5EF4-FFF2-40B4-BE49-F238E27FC236}">
                <a16:creationId xmlns:a16="http://schemas.microsoft.com/office/drawing/2014/main" id="{1AA43AAB-8274-4096-8469-782C188412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r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E5BE78C9-7BF8-49BD-AFA4-58E17BE37C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6C834C81-1FB3-4B1A-8E3E-7681B7C5AB0A}" type="slidenum">
              <a:rPr lang="en-US" altLang="en-US" sz="1400" smtClean="0">
                <a:solidFill>
                  <a:schemeClr val="bg2"/>
                </a:solidFill>
                <a:latin typeface="Arial" panose="020B0604020202020204" pitchFamily="34" charset="0"/>
              </a:rPr>
              <a:pPr/>
              <a:t>6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74135B-61DF-4D77-A331-D19020A7579A}"/>
                  </a:ext>
                </a:extLst>
              </p:cNvPr>
              <p:cNvSpPr txBox="1"/>
              <p:nvPr/>
            </p:nvSpPr>
            <p:spPr>
              <a:xfrm>
                <a:off x="1903266" y="1676400"/>
                <a:ext cx="362036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1.0  0.0  0.5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74135B-61DF-4D77-A331-D19020A75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266" y="1676400"/>
                <a:ext cx="362036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43DD1385-3143-49D7-A619-9529F2ED1993}"/>
              </a:ext>
            </a:extLst>
          </p:cNvPr>
          <p:cNvSpPr/>
          <p:nvPr/>
        </p:nvSpPr>
        <p:spPr>
          <a:xfrm rot="16200000" flipH="1" flipV="1">
            <a:off x="3134712" y="5175927"/>
            <a:ext cx="890864" cy="19042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EEA6A27-6FFD-4E8F-92FF-3C6C47D0F916}"/>
              </a:ext>
            </a:extLst>
          </p:cNvPr>
          <p:cNvGrpSpPr/>
          <p:nvPr/>
        </p:nvGrpSpPr>
        <p:grpSpPr>
          <a:xfrm>
            <a:off x="-152400" y="3429000"/>
            <a:ext cx="4685433" cy="890864"/>
            <a:chOff x="267567" y="3429000"/>
            <a:chExt cx="4685433" cy="89086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104EA9-6425-4B8D-8766-71DCEE9AF4A5}"/>
                </a:ext>
              </a:extLst>
            </p:cNvPr>
            <p:cNvSpPr txBox="1"/>
            <p:nvPr/>
          </p:nvSpPr>
          <p:spPr>
            <a:xfrm>
              <a:off x="267567" y="3505200"/>
              <a:ext cx="22470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latin typeface="Comic Sans MS" panose="030F0702030302020204" pitchFamily="66" charset="0"/>
                </a:rPr>
                <a:t>Same thing, but </a:t>
              </a:r>
              <a:br>
                <a:rPr lang="en-US" sz="2000" dirty="0">
                  <a:latin typeface="Comic Sans MS" panose="030F0702030302020204" pitchFamily="66" charset="0"/>
                </a:rPr>
              </a:br>
              <a:r>
                <a:rPr lang="en-US" sz="2000" dirty="0">
                  <a:latin typeface="Comic Sans MS" panose="030F0702030302020204" pitchFamily="66" charset="0"/>
                </a:rPr>
                <a:t>values not shown 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56AB50E-6AA6-4844-BFE9-23EEBC2EFD7F}"/>
                </a:ext>
              </a:extLst>
            </p:cNvPr>
            <p:cNvGrpSpPr/>
            <p:nvPr/>
          </p:nvGrpSpPr>
          <p:grpSpPr>
            <a:xfrm>
              <a:off x="3048778" y="3429000"/>
              <a:ext cx="1904222" cy="890864"/>
              <a:chOff x="3048778" y="3429000"/>
              <a:chExt cx="1904222" cy="890864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F223B1D-E7BB-4985-9AB3-92FD5BFF889B}"/>
                  </a:ext>
                </a:extLst>
              </p:cNvPr>
              <p:cNvSpPr/>
              <p:nvPr/>
            </p:nvSpPr>
            <p:spPr>
              <a:xfrm rot="16200000" flipH="1" flipV="1">
                <a:off x="3555457" y="2922321"/>
                <a:ext cx="890864" cy="190422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CFDC602-7503-49E1-A6CE-7DE7D01F2E2E}"/>
                  </a:ext>
                </a:extLst>
              </p:cNvPr>
              <p:cNvGrpSpPr/>
              <p:nvPr/>
            </p:nvGrpSpPr>
            <p:grpSpPr>
              <a:xfrm>
                <a:off x="3363101" y="3799002"/>
                <a:ext cx="1264440" cy="128588"/>
                <a:chOff x="3363101" y="3799002"/>
                <a:chExt cx="1264440" cy="128588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3E808EA3-4E46-4EBA-9E5A-DD9F21367AE1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4498953" y="3799002"/>
                  <a:ext cx="128588" cy="12858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9B858F51-D9C3-4D23-ABBF-99454ED3966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931027" y="3799002"/>
                  <a:ext cx="128588" cy="12858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C329ACC-012C-4049-8BB4-475950DC3914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363101" y="3799002"/>
                  <a:ext cx="128588" cy="12858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61E9AF1-0462-4C02-B6C2-F112000D78A8}"/>
              </a:ext>
            </a:extLst>
          </p:cNvPr>
          <p:cNvGrpSpPr/>
          <p:nvPr/>
        </p:nvGrpSpPr>
        <p:grpSpPr>
          <a:xfrm>
            <a:off x="2942356" y="4889338"/>
            <a:ext cx="1264440" cy="128588"/>
            <a:chOff x="3363101" y="3799002"/>
            <a:chExt cx="1264440" cy="12858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FB03BA5-61B8-4DE4-9AA4-6F6416D1C1E6}"/>
                </a:ext>
              </a:extLst>
            </p:cNvPr>
            <p:cNvSpPr/>
            <p:nvPr/>
          </p:nvSpPr>
          <p:spPr>
            <a:xfrm rot="16200000" flipH="1" flipV="1">
              <a:off x="4498953" y="3799002"/>
              <a:ext cx="128588" cy="128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84CB41-A01F-4275-AA70-B427D27C6869}"/>
                </a:ext>
              </a:extLst>
            </p:cNvPr>
            <p:cNvSpPr/>
            <p:nvPr/>
          </p:nvSpPr>
          <p:spPr>
            <a:xfrm rot="16200000" flipH="1" flipV="1">
              <a:off x="3931027" y="3799002"/>
              <a:ext cx="128588" cy="128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3CB7FAD-5D06-4BAF-B2B5-40F05C3D888F}"/>
                </a:ext>
              </a:extLst>
            </p:cNvPr>
            <p:cNvSpPr/>
            <p:nvPr/>
          </p:nvSpPr>
          <p:spPr>
            <a:xfrm rot="16200000" flipH="1" flipV="1">
              <a:off x="3363101" y="3799002"/>
              <a:ext cx="128588" cy="128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Left Brace 7">
            <a:extLst>
              <a:ext uri="{FF2B5EF4-FFF2-40B4-BE49-F238E27FC236}">
                <a16:creationId xmlns:a16="http://schemas.microsoft.com/office/drawing/2014/main" id="{A59EC733-B0FF-4B81-B4FD-51AFAED9033C}"/>
              </a:ext>
            </a:extLst>
          </p:cNvPr>
          <p:cNvSpPr/>
          <p:nvPr/>
        </p:nvSpPr>
        <p:spPr bwMode="auto">
          <a:xfrm>
            <a:off x="2094633" y="3363258"/>
            <a:ext cx="407543" cy="3266142"/>
          </a:xfrm>
          <a:prstGeom prst="leftBrace">
            <a:avLst>
              <a:gd name="adj1" fmla="val 91604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D16676-FB85-408E-BB01-B901DD27F894}"/>
              </a:ext>
            </a:extLst>
          </p:cNvPr>
          <p:cNvGrpSpPr/>
          <p:nvPr/>
        </p:nvGrpSpPr>
        <p:grpSpPr>
          <a:xfrm>
            <a:off x="418233" y="2257610"/>
            <a:ext cx="5316913" cy="890864"/>
            <a:chOff x="418233" y="2257610"/>
            <a:chExt cx="5316913" cy="89086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9B6B6-BE64-44BA-86E6-C1DF51B29B64}"/>
                </a:ext>
              </a:extLst>
            </p:cNvPr>
            <p:cNvGrpSpPr/>
            <p:nvPr/>
          </p:nvGrpSpPr>
          <p:grpSpPr>
            <a:xfrm rot="16200000" flipH="1" flipV="1">
              <a:off x="3135490" y="1750931"/>
              <a:ext cx="890864" cy="1904222"/>
              <a:chOff x="1223010" y="3253740"/>
              <a:chExt cx="304800" cy="65151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673B6CD-254F-40E5-A4AA-FD46AA4F1676}"/>
                  </a:ext>
                </a:extLst>
              </p:cNvPr>
              <p:cNvSpPr/>
              <p:nvPr/>
            </p:nvSpPr>
            <p:spPr>
              <a:xfrm>
                <a:off x="1223010" y="3253740"/>
                <a:ext cx="304800" cy="65151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4D2F6F6-9A2C-439F-AAAB-D2FF0129A033}"/>
                  </a:ext>
                </a:extLst>
              </p:cNvPr>
              <p:cNvSpPr/>
              <p:nvPr/>
            </p:nvSpPr>
            <p:spPr>
              <a:xfrm>
                <a:off x="1295400" y="3310890"/>
                <a:ext cx="152400" cy="1524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FB3EF3B-970A-43FE-9379-8061E3786F2F}"/>
                  </a:ext>
                </a:extLst>
              </p:cNvPr>
              <p:cNvSpPr/>
              <p:nvPr/>
            </p:nvSpPr>
            <p:spPr>
              <a:xfrm>
                <a:off x="1295400" y="35052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FEF4596-811A-486B-AB21-4674C96F2131}"/>
                  </a:ext>
                </a:extLst>
              </p:cNvPr>
              <p:cNvSpPr/>
              <p:nvPr/>
            </p:nvSpPr>
            <p:spPr>
              <a:xfrm>
                <a:off x="1295400" y="3699510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D02963-1C00-4B46-9804-9F88A61BB3C4}"/>
                </a:ext>
              </a:extLst>
            </p:cNvPr>
            <p:cNvSpPr txBox="1"/>
            <p:nvPr/>
          </p:nvSpPr>
          <p:spPr>
            <a:xfrm>
              <a:off x="418233" y="2438400"/>
              <a:ext cx="2015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latin typeface="Comic Sans MS" panose="030F0702030302020204" pitchFamily="66" charset="0"/>
                </a:rPr>
                <a:t>As 1 </a:t>
              </a:r>
              <a:r>
                <a:rPr lang="en-US" sz="2000" dirty="0">
                  <a:latin typeface="Comic Sans MS" panose="030F0702030302020204" pitchFamily="66" charset="0"/>
                  <a:sym typeface="Symbol" panose="05050102010706020507" pitchFamily="18" charset="2"/>
                </a:rPr>
                <a:t> 3 matrix</a:t>
              </a:r>
              <a:br>
                <a:rPr lang="en-US" sz="2000" dirty="0">
                  <a:latin typeface="Comic Sans MS" panose="030F0702030302020204" pitchFamily="66" charset="0"/>
                  <a:sym typeface="Symbol" panose="05050102010706020507" pitchFamily="18" charset="2"/>
                </a:rPr>
              </a:br>
              <a:r>
                <a:rPr lang="en-US" sz="2000" dirty="0">
                  <a:latin typeface="Comic Sans MS" panose="030F0702030302020204" pitchFamily="66" charset="0"/>
                  <a:sym typeface="Symbol" panose="05050102010706020507" pitchFamily="18" charset="2"/>
                </a:rPr>
                <a:t>(row vector)</a:t>
              </a:r>
              <a:endParaRPr lang="en-US" sz="2000" dirty="0">
                <a:latin typeface="Comic Sans MS" panose="030F0702030302020204" pitchFamily="66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3BD54FC-0617-48AC-8FC4-F2AAF68BFAAD}"/>
                    </a:ext>
                  </a:extLst>
                </p:cNvPr>
                <p:cNvSpPr txBox="1"/>
                <p:nvPr/>
              </p:nvSpPr>
              <p:spPr>
                <a:xfrm>
                  <a:off x="4592146" y="2469317"/>
                  <a:ext cx="11430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∈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ℝ</m:t>
                            </m:r>
                          </m:e>
                          <m:sup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3BD54FC-0617-48AC-8FC4-F2AAF68BFA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146" y="2469317"/>
                  <a:ext cx="114300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CD3D59-772F-47E0-93B1-573E67F19993}"/>
              </a:ext>
            </a:extLst>
          </p:cNvPr>
          <p:cNvGrpSpPr/>
          <p:nvPr/>
        </p:nvGrpSpPr>
        <p:grpSpPr>
          <a:xfrm>
            <a:off x="6221857" y="2257609"/>
            <a:ext cx="2851474" cy="2698367"/>
            <a:chOff x="6221857" y="2257609"/>
            <a:chExt cx="2851474" cy="269836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394DD4-F31E-4549-974E-06C30A30E433}"/>
                </a:ext>
              </a:extLst>
            </p:cNvPr>
            <p:cNvGrpSpPr/>
            <p:nvPr/>
          </p:nvGrpSpPr>
          <p:grpSpPr>
            <a:xfrm flipH="1" flipV="1">
              <a:off x="7010400" y="2257609"/>
              <a:ext cx="890864" cy="1904222"/>
              <a:chOff x="1223010" y="3253740"/>
              <a:chExt cx="304800" cy="65151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660B746-2F8B-4AF7-AC98-DBF84F55A089}"/>
                  </a:ext>
                </a:extLst>
              </p:cNvPr>
              <p:cNvSpPr/>
              <p:nvPr/>
            </p:nvSpPr>
            <p:spPr>
              <a:xfrm>
                <a:off x="1223010" y="3253740"/>
                <a:ext cx="304800" cy="65151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2B7578B-F3FC-4F2B-BE79-675E57802A7B}"/>
                  </a:ext>
                </a:extLst>
              </p:cNvPr>
              <p:cNvSpPr/>
              <p:nvPr/>
            </p:nvSpPr>
            <p:spPr>
              <a:xfrm>
                <a:off x="1295400" y="3310890"/>
                <a:ext cx="152400" cy="1524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0C44E6D-BE96-4A5B-B14C-7E21195A83A6}"/>
                  </a:ext>
                </a:extLst>
              </p:cNvPr>
              <p:cNvSpPr/>
              <p:nvPr/>
            </p:nvSpPr>
            <p:spPr>
              <a:xfrm>
                <a:off x="1295400" y="35052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402675B-8F44-4C5C-A819-2D2C27E202E7}"/>
                  </a:ext>
                </a:extLst>
              </p:cNvPr>
              <p:cNvSpPr/>
              <p:nvPr/>
            </p:nvSpPr>
            <p:spPr>
              <a:xfrm>
                <a:off x="1295400" y="3699510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987B7F9-AC63-42B4-8257-B5B8945F47E5}"/>
                </a:ext>
              </a:extLst>
            </p:cNvPr>
            <p:cNvSpPr txBox="1"/>
            <p:nvPr/>
          </p:nvSpPr>
          <p:spPr>
            <a:xfrm>
              <a:off x="6442905" y="4248090"/>
              <a:ext cx="2015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mic Sans MS" panose="030F0702030302020204" pitchFamily="66" charset="0"/>
                </a:rPr>
                <a:t>As 3 </a:t>
              </a:r>
              <a:r>
                <a:rPr lang="en-US" sz="2000" dirty="0">
                  <a:latin typeface="Comic Sans MS" panose="030F0702030302020204" pitchFamily="66" charset="0"/>
                  <a:sym typeface="Symbol" panose="05050102010706020507" pitchFamily="18" charset="2"/>
                </a:rPr>
                <a:t> 1 matrix</a:t>
              </a:r>
              <a:br>
                <a:rPr lang="en-US" sz="2000" dirty="0">
                  <a:latin typeface="Comic Sans MS" panose="030F0702030302020204" pitchFamily="66" charset="0"/>
                  <a:sym typeface="Symbol" panose="05050102010706020507" pitchFamily="18" charset="2"/>
                </a:rPr>
              </a:br>
              <a:r>
                <a:rPr lang="en-US" sz="2000" dirty="0">
                  <a:latin typeface="Comic Sans MS" panose="030F0702030302020204" pitchFamily="66" charset="0"/>
                  <a:sym typeface="Symbol" panose="05050102010706020507" pitchFamily="18" charset="2"/>
                </a:rPr>
                <a:t>(column vector)</a:t>
              </a:r>
              <a:endParaRPr lang="en-US" sz="2000" dirty="0">
                <a:latin typeface="Comic Sans MS" panose="030F0702030302020204" pitchFamily="66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D0564B3-ADD8-4C86-95B1-EE70A95DECB3}"/>
                    </a:ext>
                  </a:extLst>
                </p:cNvPr>
                <p:cNvSpPr txBox="1"/>
                <p:nvPr/>
              </p:nvSpPr>
              <p:spPr>
                <a:xfrm>
                  <a:off x="6221857" y="2362200"/>
                  <a:ext cx="63614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1.0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D0564B3-ADD8-4C86-95B1-EE70A95DE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1857" y="2362200"/>
                  <a:ext cx="63614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6828225-1E2D-4631-81A5-8707338C4484}"/>
                    </a:ext>
                  </a:extLst>
                </p:cNvPr>
                <p:cNvSpPr txBox="1"/>
                <p:nvPr/>
              </p:nvSpPr>
              <p:spPr>
                <a:xfrm>
                  <a:off x="6221857" y="2981980"/>
                  <a:ext cx="63614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.0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6828225-1E2D-4631-81A5-8707338C44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1857" y="2981980"/>
                  <a:ext cx="63614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4CC5365-F1C1-4C88-A40F-95DBC9F98276}"/>
                    </a:ext>
                  </a:extLst>
                </p:cNvPr>
                <p:cNvSpPr txBox="1"/>
                <p:nvPr/>
              </p:nvSpPr>
              <p:spPr>
                <a:xfrm>
                  <a:off x="6221857" y="3581400"/>
                  <a:ext cx="63614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0.5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4CC5365-F1C1-4C88-A40F-95DBC9F982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1857" y="3581400"/>
                  <a:ext cx="63614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263EAF8-72C2-4B91-8039-FAB3CAF99A8D}"/>
                    </a:ext>
                  </a:extLst>
                </p:cNvPr>
                <p:cNvSpPr txBox="1"/>
                <p:nvPr/>
              </p:nvSpPr>
              <p:spPr>
                <a:xfrm>
                  <a:off x="7930331" y="2954803"/>
                  <a:ext cx="11430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∈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ℝ</m:t>
                            </m:r>
                          </m:e>
                          <m:sup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263EAF8-72C2-4B91-8039-FAB3CAF99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0331" y="2954803"/>
                  <a:ext cx="1143000" cy="523220"/>
                </a:xfrm>
                <a:prstGeom prst="rect">
                  <a:avLst/>
                </a:prstGeom>
                <a:blipFill>
                  <a:blip r:embed="rId8"/>
                  <a:stretch>
                    <a:fillRect r="-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60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Part-of-speech tagging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3E0ADFF-9BDF-4756-88B1-8EEE60111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775" y="4554538"/>
            <a:ext cx="4362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800" b="1">
                <a:solidFill>
                  <a:srgbClr val="FF0000"/>
                </a:solidFill>
              </a:rPr>
              <a:t>Time flies like an arrow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4D62F3E-25E8-4A59-9107-1FDA1B19F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288" y="4116393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800" b="1">
                <a:solidFill>
                  <a:srgbClr val="3399FF"/>
                </a:solidFill>
              </a:rPr>
              <a:t>N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ADA11E9-D874-4409-835D-B21F4457E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363" y="4116393"/>
            <a:ext cx="423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800" b="1">
                <a:solidFill>
                  <a:srgbClr val="3399FF"/>
                </a:solidFill>
              </a:rPr>
              <a:t>V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247D7C1-9998-47F5-9DF4-6DEF13236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1" y="4116393"/>
            <a:ext cx="417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800" b="1">
                <a:solidFill>
                  <a:srgbClr val="3399FF"/>
                </a:solidFill>
              </a:rPr>
              <a:t>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1167F94-AA62-416D-B036-A7485771E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463" y="4116393"/>
            <a:ext cx="4556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800" b="1">
                <a:solidFill>
                  <a:srgbClr val="3399FF"/>
                </a:solidFill>
              </a:rPr>
              <a:t>D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E3D461D-25E2-4715-9AF8-25DB3898C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364" y="4127506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800" b="1">
                <a:solidFill>
                  <a:srgbClr val="3399FF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972434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>
            <a:extLst>
              <a:ext uri="{FF2B5EF4-FFF2-40B4-BE49-F238E27FC236}">
                <a16:creationId xmlns:a16="http://schemas.microsoft.com/office/drawing/2014/main" id="{EE1DA1AD-454E-48D4-A3F9-9EF88303DB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5E574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600.465 - Intro to NLP - J. Eisner</a:t>
            </a:r>
          </a:p>
        </p:txBody>
      </p:sp>
      <p:sp>
        <p:nvSpPr>
          <p:cNvPr id="7171" name="Slide Number Placeholder 4">
            <a:extLst>
              <a:ext uri="{FF2B5EF4-FFF2-40B4-BE49-F238E27FC236}">
                <a16:creationId xmlns:a16="http://schemas.microsoft.com/office/drawing/2014/main" id="{19E548B7-75D0-49DF-AC41-831FF497D0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C5EF1D-E933-4592-918D-A2F51DA3B899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5E574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5E574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5DD62B08-1C15-4746-8DE0-5E746BCBDB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53975"/>
            <a:ext cx="8432800" cy="1143000"/>
          </a:xfrm>
        </p:spPr>
        <p:txBody>
          <a:bodyPr/>
          <a:lstStyle/>
          <a:p>
            <a:r>
              <a:rPr lang="en-US" altLang="en-US" sz="3200" dirty="0"/>
              <a:t>(But what is part-of-speech tagging?)</a:t>
            </a:r>
          </a:p>
        </p:txBody>
      </p:sp>
      <p:sp>
        <p:nvSpPr>
          <p:cNvPr id="549891" name="Rectangle 3">
            <a:extLst>
              <a:ext uri="{FF2B5EF4-FFF2-40B4-BE49-F238E27FC236}">
                <a16:creationId xmlns:a16="http://schemas.microsoft.com/office/drawing/2014/main" id="{86339E13-6EE2-4126-8A4C-57D144303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2743200"/>
            <a:ext cx="9067800" cy="3048000"/>
          </a:xfrm>
        </p:spPr>
        <p:txBody>
          <a:bodyPr/>
          <a:lstStyle/>
          <a:p>
            <a:r>
              <a:rPr lang="en-US" altLang="en-US" sz="2800" dirty="0"/>
              <a:t>The first statistical NLP task</a:t>
            </a:r>
          </a:p>
          <a:p>
            <a:r>
              <a:rPr lang="en-US" altLang="en-US" sz="2800" dirty="0"/>
              <a:t>Easy to evaluate </a:t>
            </a:r>
            <a:r>
              <a:rPr lang="en-US" altLang="en-US" sz="2400" dirty="0"/>
              <a:t>(</a:t>
            </a:r>
            <a:r>
              <a:rPr lang="en-US" altLang="en-US" sz="2400" b="1" dirty="0"/>
              <a:t>accuracy</a:t>
            </a:r>
            <a:r>
              <a:rPr lang="en-US" altLang="en-US" sz="2400" dirty="0"/>
              <a:t>: what % of tags are correct?)</a:t>
            </a:r>
            <a:endParaRPr lang="en-US" altLang="en-US" sz="2800" dirty="0"/>
          </a:p>
          <a:p>
            <a:r>
              <a:rPr lang="en-US" altLang="en-US" sz="2800" dirty="0"/>
              <a:t>Part-of-speech tag = preterminal</a:t>
            </a:r>
          </a:p>
          <a:p>
            <a:pPr lvl="1"/>
            <a:r>
              <a:rPr lang="en-US" altLang="en-US" sz="2400" dirty="0"/>
              <a:t>So should “really” get tags as a side effect of parsing!</a:t>
            </a:r>
          </a:p>
          <a:p>
            <a:pPr lvl="1"/>
            <a:r>
              <a:rPr lang="en-US" altLang="en-US" sz="2400" dirty="0"/>
              <a:t>But that’s slow, and requires training trees</a:t>
            </a:r>
          </a:p>
          <a:p>
            <a:pPr lvl="1"/>
            <a:r>
              <a:rPr lang="en-US" altLang="en-US" sz="2400" dirty="0"/>
              <a:t>What if we only have </a:t>
            </a:r>
            <a:r>
              <a:rPr lang="en-US" altLang="en-US" sz="2400" dirty="0" err="1"/>
              <a:t>taggings</a:t>
            </a:r>
            <a:r>
              <a:rPr lang="en-US" altLang="en-US" sz="2400" dirty="0"/>
              <a:t> to train on?</a:t>
            </a:r>
          </a:p>
          <a:p>
            <a:r>
              <a:rPr lang="en-US" altLang="en-US" sz="2800" dirty="0"/>
              <a:t>Been done to death by different methods</a:t>
            </a:r>
          </a:p>
          <a:p>
            <a:pPr lvl="1"/>
            <a:r>
              <a:rPr lang="en-US" altLang="en-US" sz="2400" dirty="0"/>
              <a:t>Most model direct interactions among nearby words/tags</a:t>
            </a:r>
          </a:p>
        </p:txBody>
      </p:sp>
      <p:sp>
        <p:nvSpPr>
          <p:cNvPr id="7174" name="Rectangle 5">
            <a:extLst>
              <a:ext uri="{FF2B5EF4-FFF2-40B4-BE49-F238E27FC236}">
                <a16:creationId xmlns:a16="http://schemas.microsoft.com/office/drawing/2014/main" id="{75621B08-7F6F-474D-B138-CC20A8AD7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524000"/>
            <a:ext cx="8686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Input:   </a:t>
            </a:r>
            <a:r>
              <a:rPr kumimoji="1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the lead paint is unsafe</a:t>
            </a:r>
            <a:endParaRPr kumimoji="1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Output: </a:t>
            </a:r>
            <a:r>
              <a:rPr kumimoji="1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the/Det lead/N paint/N is/V unsafe/Adj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1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891" grpId="0" build="p" bldLvl="2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>
            <a:extLst>
              <a:ext uri="{FF2B5EF4-FFF2-40B4-BE49-F238E27FC236}">
                <a16:creationId xmlns:a16="http://schemas.microsoft.com/office/drawing/2014/main" id="{D2E1961B-7DFA-49D3-85CF-4E2549F756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5E574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600.465 - Intro to NLP - J. Eisner</a:t>
            </a:r>
          </a:p>
        </p:txBody>
      </p:sp>
      <p:sp>
        <p:nvSpPr>
          <p:cNvPr id="9219" name="Slide Number Placeholder 4">
            <a:extLst>
              <a:ext uri="{FF2B5EF4-FFF2-40B4-BE49-F238E27FC236}">
                <a16:creationId xmlns:a16="http://schemas.microsoft.com/office/drawing/2014/main" id="{8B8C868F-7068-4B73-AEE9-62D72B48E1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EF9594-C016-402F-9CD1-E06D76778885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5E574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5E574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20" name="Rectangle 1026">
            <a:extLst>
              <a:ext uri="{FF2B5EF4-FFF2-40B4-BE49-F238E27FC236}">
                <a16:creationId xmlns:a16="http://schemas.microsoft.com/office/drawing/2014/main" id="{7D070470-8AAE-41E9-97EE-69377A3C52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(Why?)</a:t>
            </a:r>
          </a:p>
        </p:txBody>
      </p:sp>
      <p:sp>
        <p:nvSpPr>
          <p:cNvPr id="542723" name="Rectangle 1027">
            <a:extLst>
              <a:ext uri="{FF2B5EF4-FFF2-40B4-BE49-F238E27FC236}">
                <a16:creationId xmlns:a16="http://schemas.microsoft.com/office/drawing/2014/main" id="{149F9A04-A219-4A3E-851D-84D9CCD71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6868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800" dirty="0"/>
              <a:t>Input:   </a:t>
            </a:r>
            <a:r>
              <a:rPr lang="en-US" altLang="en-US" sz="2000" dirty="0">
                <a:latin typeface="Courier New" panose="02070309020205020404" pitchFamily="49" charset="0"/>
              </a:rPr>
              <a:t>the lead paint is unsafe</a:t>
            </a:r>
            <a:endParaRPr lang="en-US" altLang="en-US" sz="28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dirty="0"/>
              <a:t>Output: </a:t>
            </a:r>
            <a:r>
              <a:rPr lang="en-US" altLang="en-US" sz="2000" dirty="0">
                <a:latin typeface="Courier New" panose="02070309020205020404" pitchFamily="49" charset="0"/>
              </a:rPr>
              <a:t>the/Det lead/N paint/N is/V unsafe/Adj</a:t>
            </a:r>
          </a:p>
          <a:p>
            <a:endParaRPr lang="en-US" altLang="en-US" sz="2000" dirty="0"/>
          </a:p>
          <a:p>
            <a:endParaRPr lang="en-US" altLang="en-US" sz="2000" dirty="0"/>
          </a:p>
          <a:p>
            <a:r>
              <a:rPr lang="en-US" altLang="en-US" sz="2000" dirty="0"/>
              <a:t>Text-to-speech (how do we pronounce “lead”?)</a:t>
            </a:r>
          </a:p>
          <a:p>
            <a:r>
              <a:rPr lang="en-US" altLang="en-US" sz="2000" dirty="0"/>
              <a:t>Lets you write </a:t>
            </a:r>
            <a:r>
              <a:rPr lang="en-US" altLang="en-US" sz="2000" dirty="0" err="1"/>
              <a:t>regexps</a:t>
            </a:r>
            <a:r>
              <a:rPr lang="en-US" altLang="en-US" sz="2000" dirty="0"/>
              <a:t> like </a:t>
            </a:r>
            <a:r>
              <a:rPr lang="en-US" altLang="en-US" sz="2000" dirty="0">
                <a:latin typeface="Courier New" panose="02070309020205020404" pitchFamily="49" charset="0"/>
              </a:rPr>
              <a:t>(Det) Adj* N+</a:t>
            </a:r>
            <a:r>
              <a:rPr lang="en-US" altLang="en-US" sz="2000" dirty="0"/>
              <a:t> over the output</a:t>
            </a:r>
          </a:p>
          <a:p>
            <a:r>
              <a:rPr lang="en-US" altLang="en-US" sz="2000" dirty="0"/>
              <a:t>Preprocessing to speed up parser (but a little dangerous)</a:t>
            </a:r>
          </a:p>
          <a:p>
            <a:r>
              <a:rPr lang="en-US" altLang="en-US" sz="2000" dirty="0"/>
              <a:t>If you know the tag, you can back off to it in other tasks</a:t>
            </a:r>
          </a:p>
          <a:p>
            <a:pPr lvl="2"/>
            <a:endParaRPr lang="en-US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23" grpId="0" build="p" bldLvl="2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>
            <a:extLst>
              <a:ext uri="{FF2B5EF4-FFF2-40B4-BE49-F238E27FC236}">
                <a16:creationId xmlns:a16="http://schemas.microsoft.com/office/drawing/2014/main" id="{3959F98F-78B5-481E-9133-1CC68BD630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5E574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600.465 - Intro to NLP - J. Eisner</a:t>
            </a:r>
          </a:p>
        </p:txBody>
      </p:sp>
      <p:sp>
        <p:nvSpPr>
          <p:cNvPr id="11267" name="Slide Number Placeholder 4">
            <a:extLst>
              <a:ext uri="{FF2B5EF4-FFF2-40B4-BE49-F238E27FC236}">
                <a16:creationId xmlns:a16="http://schemas.microsoft.com/office/drawing/2014/main" id="{0505A313-1C54-405A-948C-FC2B413E47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3D16CB-0B6A-44A5-AFB7-2D8D743CBD96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5E574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5E574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68283E17-8245-4B18-961A-E2B0133080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Degree of Supervision</a:t>
            </a:r>
          </a:p>
        </p:txBody>
      </p:sp>
      <p:sp>
        <p:nvSpPr>
          <p:cNvPr id="548867" name="Rectangle 3">
            <a:extLst>
              <a:ext uri="{FF2B5EF4-FFF2-40B4-BE49-F238E27FC236}">
                <a16:creationId xmlns:a16="http://schemas.microsoft.com/office/drawing/2014/main" id="{9DFE728A-4EB7-47C9-94EA-A2BF11B815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382000" cy="4648200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</a:rPr>
              <a:t>Supervised</a:t>
            </a:r>
            <a:r>
              <a:rPr lang="en-US" altLang="en-US" sz="2800" dirty="0"/>
              <a:t>: Training corpus is tagged by humans</a:t>
            </a:r>
          </a:p>
          <a:p>
            <a:r>
              <a:rPr lang="en-US" altLang="en-US" sz="2800" dirty="0">
                <a:solidFill>
                  <a:srgbClr val="FF0000"/>
                </a:solidFill>
              </a:rPr>
              <a:t>Unsupervised</a:t>
            </a:r>
            <a:r>
              <a:rPr lang="en-US" altLang="en-US" sz="2800" dirty="0"/>
              <a:t>: Training corpus isn’t tagged</a:t>
            </a:r>
          </a:p>
          <a:p>
            <a:r>
              <a:rPr lang="en-US" altLang="en-US" sz="2800" dirty="0">
                <a:solidFill>
                  <a:srgbClr val="FF0000"/>
                </a:solidFill>
              </a:rPr>
              <a:t>Partly supervised</a:t>
            </a:r>
            <a:r>
              <a:rPr lang="en-US" altLang="en-US" sz="2800" dirty="0"/>
              <a:t>: </a:t>
            </a:r>
          </a:p>
          <a:p>
            <a:pPr lvl="1"/>
            <a:r>
              <a:rPr lang="en-US" altLang="en-US" sz="2400" dirty="0"/>
              <a:t>Large untagged corpus + small tagged corpus</a:t>
            </a:r>
          </a:p>
          <a:p>
            <a:pPr lvl="1"/>
            <a:r>
              <a:rPr lang="en-US" altLang="en-US" sz="2400" dirty="0"/>
              <a:t>Or, large untagged corpus + a </a:t>
            </a:r>
            <a:r>
              <a:rPr lang="en-US" altLang="en-US" sz="2400" b="1" dirty="0"/>
              <a:t>dictionary</a:t>
            </a:r>
            <a:r>
              <a:rPr lang="en-US" altLang="en-US" sz="2400" dirty="0"/>
              <a:t> that lists possible tags for each word</a:t>
            </a:r>
          </a:p>
          <a:p>
            <a:endParaRPr lang="en-US" altLang="en-US" sz="2800" dirty="0"/>
          </a:p>
          <a:p>
            <a:r>
              <a:rPr lang="en-US" altLang="en-US" sz="2800" dirty="0"/>
              <a:t>We’ll start with the supervised case.</a:t>
            </a:r>
          </a:p>
          <a:p>
            <a:endParaRPr lang="en-US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867" grpId="0" build="p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3">
            <a:extLst>
              <a:ext uri="{FF2B5EF4-FFF2-40B4-BE49-F238E27FC236}">
                <a16:creationId xmlns:a16="http://schemas.microsoft.com/office/drawing/2014/main" id="{6A6F8751-2A56-4282-9317-4D3623BCDF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5E574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600.465 - Intro to NLP - J. Eisner</a:t>
            </a:r>
          </a:p>
        </p:txBody>
      </p:sp>
      <p:sp>
        <p:nvSpPr>
          <p:cNvPr id="13315" name="Slide Number Placeholder 4">
            <a:extLst>
              <a:ext uri="{FF2B5EF4-FFF2-40B4-BE49-F238E27FC236}">
                <a16:creationId xmlns:a16="http://schemas.microsoft.com/office/drawing/2014/main" id="{1FB17F78-517D-48EE-B4DE-7F2784F6B8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65BEA0-EE08-4FEE-B2CF-C0DF612876E7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5E574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5E574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CBAA7637-64E3-4810-AAC4-C676D31A68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Current Performance (supervised)</a:t>
            </a:r>
          </a:p>
        </p:txBody>
      </p:sp>
      <p:sp>
        <p:nvSpPr>
          <p:cNvPr id="546819" name="Rectangle 3">
            <a:extLst>
              <a:ext uri="{FF2B5EF4-FFF2-40B4-BE49-F238E27FC236}">
                <a16:creationId xmlns:a16="http://schemas.microsoft.com/office/drawing/2014/main" id="{A00C33E6-280E-4CBE-AECD-1CEDD25AB6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3352800"/>
            <a:ext cx="8839200" cy="3048000"/>
          </a:xfrm>
        </p:spPr>
        <p:txBody>
          <a:bodyPr/>
          <a:lstStyle/>
          <a:p>
            <a:r>
              <a:rPr lang="en-US" altLang="en-US"/>
              <a:t>How many of the tags are correct?</a:t>
            </a:r>
          </a:p>
          <a:p>
            <a:pPr lvl="1"/>
            <a:r>
              <a:rPr lang="en-US" altLang="en-US"/>
              <a:t>97-98% currently (for English </a:t>
            </a:r>
            <a:r>
              <a:rPr lang="en-US" altLang="en-US" i="1"/>
              <a:t>Wall Street Journal</a:t>
            </a:r>
            <a:r>
              <a:rPr lang="en-US" altLang="en-US"/>
              <a:t>)</a:t>
            </a:r>
          </a:p>
          <a:p>
            <a:pPr lvl="1"/>
            <a:r>
              <a:rPr lang="en-US" altLang="en-US"/>
              <a:t>Sounds good, but baseline is already 90%</a:t>
            </a:r>
          </a:p>
          <a:p>
            <a:pPr lvl="2"/>
            <a:r>
              <a:rPr lang="en-US" altLang="en-US"/>
              <a:t>“Baseline” means performance of a simpler method:</a:t>
            </a:r>
          </a:p>
          <a:p>
            <a:pPr lvl="3"/>
            <a:r>
              <a:rPr lang="en-US" altLang="en-US"/>
              <a:t>Tag every word with its most frequent tag (for OOV, it’s noun)</a:t>
            </a:r>
          </a:p>
          <a:p>
            <a:pPr lvl="3"/>
            <a:r>
              <a:rPr lang="en-US" altLang="en-US"/>
              <a:t>Equivalent to an HMM that has only tag unigrams, not bigrams</a:t>
            </a:r>
          </a:p>
        </p:txBody>
      </p:sp>
      <p:sp>
        <p:nvSpPr>
          <p:cNvPr id="13318" name="Rectangle 4">
            <a:extLst>
              <a:ext uri="{FF2B5EF4-FFF2-40B4-BE49-F238E27FC236}">
                <a16:creationId xmlns:a16="http://schemas.microsoft.com/office/drawing/2014/main" id="{5D4B34F4-2CBB-4263-897E-9BD8B08D3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524000"/>
            <a:ext cx="8686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Input:   </a:t>
            </a:r>
            <a:r>
              <a:rPr kumimoji="1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the lead paint is unsafe</a:t>
            </a:r>
            <a:endParaRPr kumimoji="1" lang="en-US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Output: </a:t>
            </a:r>
            <a:r>
              <a:rPr kumimoji="1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the/Det lead/N paint/N is/V unsafe/Adj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1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819" grpId="0" build="p" bldLvl="2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65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600" dirty="0">
                <a:solidFill>
                  <a:schemeClr val="tx2"/>
                </a:solidFill>
                <a:latin typeface="Arial Black" panose="020B0A04020102020204" pitchFamily="34" charset="0"/>
              </a:rPr>
              <a:t>Neural part-of-speech tagging</a:t>
            </a:r>
          </a:p>
        </p:txBody>
      </p:sp>
      <p:sp>
        <p:nvSpPr>
          <p:cNvPr id="127" name="Content Placeholder 6">
            <a:extLst>
              <a:ext uri="{FF2B5EF4-FFF2-40B4-BE49-F238E27FC236}">
                <a16:creationId xmlns:a16="http://schemas.microsoft.com/office/drawing/2014/main" id="{BFC47627-EF98-442E-A0DD-C5BC7C4D3C30}"/>
              </a:ext>
            </a:extLst>
          </p:cNvPr>
          <p:cNvSpPr txBox="1">
            <a:spLocks/>
          </p:cNvSpPr>
          <p:nvPr/>
        </p:nvSpPr>
        <p:spPr>
          <a:xfrm>
            <a:off x="431800" y="1981200"/>
            <a:ext cx="8712200" cy="967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Hmm – a </a:t>
            </a:r>
            <a:r>
              <a:rPr lang="en-US" sz="2400" i="1" kern="0" dirty="0"/>
              <a:t>longer</a:t>
            </a:r>
            <a:r>
              <a:rPr lang="en-US" sz="2400" kern="0" dirty="0"/>
              <a:t> sentence requires </a:t>
            </a:r>
            <a:r>
              <a:rPr lang="en-US" sz="2400" i="1" kern="0" dirty="0"/>
              <a:t>more</a:t>
            </a:r>
            <a:r>
              <a:rPr lang="en-US" sz="2400" kern="0" dirty="0"/>
              <a:t> predictions?</a:t>
            </a:r>
          </a:p>
          <a:p>
            <a:pPr lvl="1"/>
            <a:r>
              <a:rPr lang="en-US" sz="2000" kern="0" dirty="0"/>
              <a:t>Let’s work up to that…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3E0ADFF-9BDF-4756-88B1-8EEE60111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775" y="4554538"/>
            <a:ext cx="4362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800" b="1">
                <a:solidFill>
                  <a:srgbClr val="FF0000"/>
                </a:solidFill>
              </a:rPr>
              <a:t>Time flies like an arrow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4D62F3E-25E8-4A59-9107-1FDA1B19F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288" y="4116393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800" b="1">
                <a:solidFill>
                  <a:srgbClr val="3399FF"/>
                </a:solidFill>
              </a:rPr>
              <a:t>N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ADA11E9-D874-4409-835D-B21F4457E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363" y="4116393"/>
            <a:ext cx="423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800" b="1">
                <a:solidFill>
                  <a:srgbClr val="3399FF"/>
                </a:solidFill>
              </a:rPr>
              <a:t>V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247D7C1-9998-47F5-9DF4-6DEF13236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1" y="4116393"/>
            <a:ext cx="4175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800" b="1">
                <a:solidFill>
                  <a:srgbClr val="3399FF"/>
                </a:solidFill>
              </a:rPr>
              <a:t>P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1167F94-AA62-416D-B036-A7485771E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463" y="4116393"/>
            <a:ext cx="4556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800" b="1">
                <a:solidFill>
                  <a:srgbClr val="3399FF"/>
                </a:solidFill>
              </a:rPr>
              <a:t>D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E3D461D-25E2-4715-9AF8-25DB3898C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364" y="4127506"/>
            <a:ext cx="45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800" b="1">
                <a:solidFill>
                  <a:srgbClr val="3399FF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7237962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66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Intents and slot fillers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FBC40A-9BF7-471F-98C4-1A3EB6C42DB3}"/>
              </a:ext>
            </a:extLst>
          </p:cNvPr>
          <p:cNvSpPr txBox="1"/>
          <p:nvPr/>
        </p:nvSpPr>
        <p:spPr>
          <a:xfrm>
            <a:off x="1679742" y="6248400"/>
            <a:ext cx="285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>
                <a:solidFill>
                  <a:srgbClr val="FF0000"/>
                </a:solidFill>
                <a:latin typeface="+mn-lt"/>
              </a:rPr>
              <a:t>Tell me to turn off the rice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5E9AAD-5ABA-48B5-8E6D-82DFDB5F3751}"/>
              </a:ext>
            </a:extLst>
          </p:cNvPr>
          <p:cNvSpPr txBox="1"/>
          <p:nvPr/>
        </p:nvSpPr>
        <p:spPr>
          <a:xfrm>
            <a:off x="4544341" y="6250441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in 20 minutes</a:t>
            </a:r>
          </a:p>
        </p:txBody>
      </p:sp>
      <p:pic>
        <p:nvPicPr>
          <p:cNvPr id="5" name="Picture 4" descr="A picture containing text, monitor, electronics&#10;&#10;Description automatically generated">
            <a:extLst>
              <a:ext uri="{FF2B5EF4-FFF2-40B4-BE49-F238E27FC236}">
                <a16:creationId xmlns:a16="http://schemas.microsoft.com/office/drawing/2014/main" id="{5C3FEBED-84B0-4297-9951-9A5BB31E0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884" y="5105401"/>
            <a:ext cx="1447799" cy="1447799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B85FA1FF-D546-45D3-B5D2-86432EDAFD2B}"/>
              </a:ext>
            </a:extLst>
          </p:cNvPr>
          <p:cNvGrpSpPr/>
          <p:nvPr/>
        </p:nvGrpSpPr>
        <p:grpSpPr>
          <a:xfrm>
            <a:off x="3053075" y="2986121"/>
            <a:ext cx="3035808" cy="3262279"/>
            <a:chOff x="3053075" y="2986121"/>
            <a:chExt cx="3035808" cy="32622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695E8D3-C4DF-4D1E-AC07-E81A30608F02}"/>
                </a:ext>
              </a:extLst>
            </p:cNvPr>
            <p:cNvGrpSpPr/>
            <p:nvPr/>
          </p:nvGrpSpPr>
          <p:grpSpPr>
            <a:xfrm>
              <a:off x="3581401" y="4573990"/>
              <a:ext cx="1504615" cy="295732"/>
              <a:chOff x="2573672" y="4644267"/>
              <a:chExt cx="2226926" cy="43770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D91E9E0-0326-4FDD-82BD-3E76265C5FE7}"/>
                  </a:ext>
                </a:extLst>
              </p:cNvPr>
              <p:cNvSpPr/>
              <p:nvPr/>
            </p:nvSpPr>
            <p:spPr>
              <a:xfrm rot="16200000" flipH="1" flipV="1">
                <a:off x="3468282" y="3749657"/>
                <a:ext cx="437705" cy="222692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D350C5C-910C-4F5A-8B54-26EC6B28E1B1}"/>
                  </a:ext>
                </a:extLst>
              </p:cNvPr>
              <p:cNvSpPr/>
              <p:nvPr/>
            </p:nvSpPr>
            <p:spPr>
              <a:xfrm rot="16200000" flipH="1" flipV="1">
                <a:off x="3479980" y="482565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F1D07F9-77FE-48B6-BCEC-FCCFAECD9FFE}"/>
                  </a:ext>
                </a:extLst>
              </p:cNvPr>
              <p:cNvSpPr/>
              <p:nvPr/>
            </p:nvSpPr>
            <p:spPr>
              <a:xfrm rot="16200000" flipH="1" flipV="1">
                <a:off x="3125047" y="482565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045BCD8-13EE-467A-A22B-578A2C388716}"/>
                  </a:ext>
                </a:extLst>
              </p:cNvPr>
              <p:cNvSpPr/>
              <p:nvPr/>
            </p:nvSpPr>
            <p:spPr>
              <a:xfrm rot="16200000" flipH="1" flipV="1">
                <a:off x="2770115" y="482565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9009228-6908-4BB1-97A4-5A57BE2C8A9A}"/>
                  </a:ext>
                </a:extLst>
              </p:cNvPr>
              <p:cNvSpPr/>
              <p:nvPr/>
            </p:nvSpPr>
            <p:spPr>
              <a:xfrm rot="16200000" flipH="1" flipV="1">
                <a:off x="3834914" y="482565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264400A-36E6-4C8C-BD48-CFC92A4DD71B}"/>
                  </a:ext>
                </a:extLst>
              </p:cNvPr>
              <p:cNvSpPr/>
              <p:nvPr/>
            </p:nvSpPr>
            <p:spPr>
              <a:xfrm rot="16200000" flipH="1" flipV="1">
                <a:off x="4189845" y="482562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A0161E8-3C18-4AC4-AF4F-0B9D2C17E755}"/>
                  </a:ext>
                </a:extLst>
              </p:cNvPr>
              <p:cNvSpPr/>
              <p:nvPr/>
            </p:nvSpPr>
            <p:spPr>
              <a:xfrm rot="16200000" flipH="1" flipV="1">
                <a:off x="4517509" y="4826328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B2166E-8864-483A-80BB-13B85EBE4555}"/>
                </a:ext>
              </a:extLst>
            </p:cNvPr>
            <p:cNvGrpSpPr/>
            <p:nvPr/>
          </p:nvGrpSpPr>
          <p:grpSpPr>
            <a:xfrm>
              <a:off x="4800600" y="5195942"/>
              <a:ext cx="1005088" cy="292452"/>
              <a:chOff x="370724" y="1938887"/>
              <a:chExt cx="1504272" cy="4377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B8C32DF-C12B-4DB6-BC81-EC4A874A971D}"/>
                  </a:ext>
                </a:extLst>
              </p:cNvPr>
              <p:cNvSpPr/>
              <p:nvPr/>
            </p:nvSpPr>
            <p:spPr>
              <a:xfrm rot="16200000" flipH="1" flipV="1">
                <a:off x="904010" y="1405601"/>
                <a:ext cx="437700" cy="150427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24E645E-6BA2-458E-B931-5D4435F5D370}"/>
                  </a:ext>
                </a:extLst>
              </p:cNvPr>
              <p:cNvSpPr/>
              <p:nvPr/>
            </p:nvSpPr>
            <p:spPr>
              <a:xfrm rot="16200000" flipH="1" flipV="1">
                <a:off x="1277029" y="2120271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464A09E-AE5E-4A74-BA18-67F992FDAF52}"/>
                  </a:ext>
                </a:extLst>
              </p:cNvPr>
              <p:cNvSpPr/>
              <p:nvPr/>
            </p:nvSpPr>
            <p:spPr>
              <a:xfrm rot="16200000" flipH="1" flipV="1">
                <a:off x="922099" y="2120271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FAFD777-47DD-4A14-A33D-74403B2BB378}"/>
                  </a:ext>
                </a:extLst>
              </p:cNvPr>
              <p:cNvSpPr/>
              <p:nvPr/>
            </p:nvSpPr>
            <p:spPr>
              <a:xfrm rot="16200000" flipH="1" flipV="1">
                <a:off x="567168" y="2120271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0FCC6EC-DFCE-476A-8B62-A641022E5DC2}"/>
                  </a:ext>
                </a:extLst>
              </p:cNvPr>
              <p:cNvSpPr/>
              <p:nvPr/>
            </p:nvSpPr>
            <p:spPr>
              <a:xfrm rot="16200000" flipH="1" flipV="1">
                <a:off x="1631969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B06E0D9-B0FD-4831-9EC5-54E78C2E49C6}"/>
                </a:ext>
              </a:extLst>
            </p:cNvPr>
            <p:cNvGrpSpPr/>
            <p:nvPr/>
          </p:nvGrpSpPr>
          <p:grpSpPr>
            <a:xfrm>
              <a:off x="3063525" y="5164966"/>
              <a:ext cx="822675" cy="305648"/>
              <a:chOff x="453856" y="3036277"/>
              <a:chExt cx="1178107" cy="43770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F55E250-A1E5-4C01-954A-B0485C96C4E1}"/>
                  </a:ext>
                </a:extLst>
              </p:cNvPr>
              <p:cNvSpPr/>
              <p:nvPr/>
            </p:nvSpPr>
            <p:spPr>
              <a:xfrm rot="16200000" flipH="1" flipV="1">
                <a:off x="824059" y="2666074"/>
                <a:ext cx="437701" cy="117810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4CCDC58-311E-4C12-9B81-53CE1197E661}"/>
                  </a:ext>
                </a:extLst>
              </p:cNvPr>
              <p:cNvSpPr/>
              <p:nvPr/>
            </p:nvSpPr>
            <p:spPr>
              <a:xfrm rot="16200000" flipH="1" flipV="1">
                <a:off x="1360162" y="3217643"/>
                <a:ext cx="80362" cy="8036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CEAB2AB-6A0D-452D-8BD8-1D627BE12156}"/>
                  </a:ext>
                </a:extLst>
              </p:cNvPr>
              <p:cNvSpPr/>
              <p:nvPr/>
            </p:nvSpPr>
            <p:spPr>
              <a:xfrm rot="16200000" flipH="1" flipV="1">
                <a:off x="1005231" y="3217662"/>
                <a:ext cx="80362" cy="8036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F248B8D-21EC-4099-88FC-3ED8B43816B7}"/>
                  </a:ext>
                </a:extLst>
              </p:cNvPr>
              <p:cNvSpPr/>
              <p:nvPr/>
            </p:nvSpPr>
            <p:spPr>
              <a:xfrm rot="16200000" flipH="1" flipV="1">
                <a:off x="650302" y="3217673"/>
                <a:ext cx="80362" cy="8036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 Box 18">
              <a:extLst>
                <a:ext uri="{FF2B5EF4-FFF2-40B4-BE49-F238E27FC236}">
                  <a16:creationId xmlns:a16="http://schemas.microsoft.com/office/drawing/2014/main" id="{D7B2BF24-F909-48F0-9747-F8E999D82F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2666" y="5108980"/>
              <a:ext cx="46679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PP</a:t>
              </a:r>
              <a:endParaRPr kumimoji="0" lang="en-US" altLang="en-US" sz="2000" baseline="-25000" dirty="0"/>
            </a:p>
          </p:txBody>
        </p:sp>
        <p:grpSp>
          <p:nvGrpSpPr>
            <p:cNvPr id="32" name="Group 20">
              <a:extLst>
                <a:ext uri="{FF2B5EF4-FFF2-40B4-BE49-F238E27FC236}">
                  <a16:creationId xmlns:a16="http://schemas.microsoft.com/office/drawing/2014/main" id="{18E2AB0C-2723-49D2-8134-55B8D4A816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1594" y="4499381"/>
              <a:ext cx="1915243" cy="1010717"/>
              <a:chOff x="1861" y="672"/>
              <a:chExt cx="737" cy="715"/>
            </a:xfrm>
          </p:grpSpPr>
          <p:sp>
            <p:nvSpPr>
              <p:cNvPr id="33" name="Freeform 21">
                <a:extLst>
                  <a:ext uri="{FF2B5EF4-FFF2-40B4-BE49-F238E27FC236}">
                    <a16:creationId xmlns:a16="http://schemas.microsoft.com/office/drawing/2014/main" id="{2DAF4274-5F8E-4102-A256-99C014DFB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4" y="922"/>
                <a:ext cx="624" cy="192"/>
              </a:xfrm>
              <a:custGeom>
                <a:avLst/>
                <a:gdLst>
                  <a:gd name="T0" fmla="*/ 0 w 288"/>
                  <a:gd name="T1" fmla="*/ 192 h 192"/>
                  <a:gd name="T2" fmla="*/ 1541482 w 288"/>
                  <a:gd name="T3" fmla="*/ 0 h 192"/>
                  <a:gd name="T4" fmla="*/ 3082118 w 288"/>
                  <a:gd name="T5" fmla="*/ 192 h 192"/>
                  <a:gd name="T6" fmla="*/ 0 60000 65536"/>
                  <a:gd name="T7" fmla="*/ 0 60000 65536"/>
                  <a:gd name="T8" fmla="*/ 0 60000 65536"/>
                  <a:gd name="T9" fmla="*/ 0 w 288"/>
                  <a:gd name="T10" fmla="*/ 0 h 192"/>
                  <a:gd name="T11" fmla="*/ 288 w 288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8" h="192">
                    <a:moveTo>
                      <a:pt x="0" y="192"/>
                    </a:moveTo>
                    <a:lnTo>
                      <a:pt x="144" y="0"/>
                    </a:lnTo>
                    <a:lnTo>
                      <a:pt x="288" y="192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4" name="Text Box 22">
                <a:extLst>
                  <a:ext uri="{FF2B5EF4-FFF2-40B4-BE49-F238E27FC236}">
                    <a16:creationId xmlns:a16="http://schemas.microsoft.com/office/drawing/2014/main" id="{2CEBF303-0B9F-47CF-9459-AF14A1F2B7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80" y="672"/>
                <a:ext cx="184" cy="2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en-US" sz="2000" dirty="0"/>
                  <a:t>VP</a:t>
                </a:r>
                <a:endParaRPr kumimoji="0" lang="en-US" altLang="en-US" sz="2000" baseline="-25000" dirty="0"/>
              </a:p>
            </p:txBody>
          </p:sp>
          <p:sp>
            <p:nvSpPr>
              <p:cNvPr id="35" name="Text Box 23">
                <a:extLst>
                  <a:ext uri="{FF2B5EF4-FFF2-40B4-BE49-F238E27FC236}">
                    <a16:creationId xmlns:a16="http://schemas.microsoft.com/office/drawing/2014/main" id="{6C64213B-CC27-472F-A778-3AA557FF05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1" y="1104"/>
                <a:ext cx="184" cy="2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 type="none" w="lg" len="lg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32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8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kumimoji="0" lang="en-US" altLang="en-US" sz="2000" dirty="0"/>
                  <a:t>VP</a:t>
                </a:r>
                <a:endParaRPr kumimoji="0" lang="en-US" altLang="en-US" sz="2000" baseline="-25000" dirty="0"/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338CB19-E4C3-4A43-AB87-D0A81B3B1D8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322323" y="4165059"/>
              <a:ext cx="3243" cy="40079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9DDCB4-85F5-448F-8330-54B7FAC15D35}"/>
                </a:ext>
              </a:extLst>
            </p:cNvPr>
            <p:cNvGrpSpPr/>
            <p:nvPr/>
          </p:nvGrpSpPr>
          <p:grpSpPr>
            <a:xfrm>
              <a:off x="3053075" y="5481284"/>
              <a:ext cx="833126" cy="767116"/>
              <a:chOff x="3053075" y="5557484"/>
              <a:chExt cx="833126" cy="767116"/>
            </a:xfrm>
          </p:grpSpPr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1957A2A0-93BC-4C97-B847-896BA6E50D86}"/>
                  </a:ext>
                </a:extLst>
              </p:cNvPr>
              <p:cNvSpPr/>
              <p:nvPr/>
            </p:nvSpPr>
            <p:spPr bwMode="auto">
              <a:xfrm>
                <a:off x="3053075" y="5557484"/>
                <a:ext cx="833126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F55CE00-463C-440C-88B2-BF66E6E4360D}"/>
                  </a:ext>
                </a:extLst>
              </p:cNvPr>
              <p:cNvCxnSpPr>
                <a:cxnSpLocks/>
                <a:stCxn id="40" idx="2"/>
                <a:endCxn id="40" idx="4"/>
              </p:cNvCxnSpPr>
              <p:nvPr/>
            </p:nvCxnSpPr>
            <p:spPr bwMode="auto">
              <a:xfrm>
                <a:off x="3053075" y="6324600"/>
                <a:ext cx="833126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8A3276F-87FD-4CE6-BE4A-7250806A7DF4}"/>
                </a:ext>
              </a:extLst>
            </p:cNvPr>
            <p:cNvGrpSpPr/>
            <p:nvPr/>
          </p:nvGrpSpPr>
          <p:grpSpPr>
            <a:xfrm>
              <a:off x="4674344" y="5481284"/>
              <a:ext cx="1269256" cy="767116"/>
              <a:chOff x="2835010" y="5557484"/>
              <a:chExt cx="1269256" cy="767116"/>
            </a:xfrm>
          </p:grpSpPr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C8865415-8314-47F5-B9CD-56499BE641DF}"/>
                  </a:ext>
                </a:extLst>
              </p:cNvPr>
              <p:cNvSpPr/>
              <p:nvPr/>
            </p:nvSpPr>
            <p:spPr bwMode="auto">
              <a:xfrm>
                <a:off x="2835010" y="5557484"/>
                <a:ext cx="1269256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A7F49D2-C00B-4456-9FF0-F0C1BBA9F2C1}"/>
                  </a:ext>
                </a:extLst>
              </p:cNvPr>
              <p:cNvCxnSpPr>
                <a:cxnSpLocks/>
                <a:stCxn id="45" idx="2"/>
                <a:endCxn id="45" idx="4"/>
              </p:cNvCxnSpPr>
              <p:nvPr/>
            </p:nvCxnSpPr>
            <p:spPr bwMode="auto">
              <a:xfrm>
                <a:off x="2835010" y="6324600"/>
                <a:ext cx="1269256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73C019C-2889-45AA-887F-17DE51BD9557}"/>
                </a:ext>
              </a:extLst>
            </p:cNvPr>
            <p:cNvSpPr txBox="1"/>
            <p:nvPr/>
          </p:nvSpPr>
          <p:spPr>
            <a:xfrm rot="18970057">
              <a:off x="3797299" y="3054571"/>
              <a:ext cx="7088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Alarm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5B5F78D-4822-40A0-A75C-9B8A011A8DCD}"/>
                </a:ext>
              </a:extLst>
            </p:cNvPr>
            <p:cNvGrpSpPr/>
            <p:nvPr/>
          </p:nvGrpSpPr>
          <p:grpSpPr>
            <a:xfrm>
              <a:off x="3733800" y="3622591"/>
              <a:ext cx="1183432" cy="461665"/>
              <a:chOff x="6096000" y="1452911"/>
              <a:chExt cx="1183432" cy="461665"/>
            </a:xfrm>
          </p:grpSpPr>
          <p:sp>
            <p:nvSpPr>
              <p:cNvPr id="49" name="Rectangle: Beveled 48">
                <a:extLst>
                  <a:ext uri="{FF2B5EF4-FFF2-40B4-BE49-F238E27FC236}">
                    <a16:creationId xmlns:a16="http://schemas.microsoft.com/office/drawing/2014/main" id="{6FDCFE5D-B25B-463D-9858-33C3C94AE9F3}"/>
                  </a:ext>
                </a:extLst>
              </p:cNvPr>
              <p:cNvSpPr/>
              <p:nvPr/>
            </p:nvSpPr>
            <p:spPr bwMode="auto">
              <a:xfrm>
                <a:off x="6096000" y="1452911"/>
                <a:ext cx="1183432" cy="461665"/>
              </a:xfrm>
              <a:prstGeom prst="bevel">
                <a:avLst/>
              </a:prstGeom>
              <a:solidFill>
                <a:srgbClr val="79C6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D03424C-F1B7-49F8-B53D-9A59C801E4F1}"/>
                  </a:ext>
                </a:extLst>
              </p:cNvPr>
              <p:cNvSpPr/>
              <p:nvPr/>
            </p:nvSpPr>
            <p:spPr>
              <a:xfrm rot="16200000" flipH="1" flipV="1">
                <a:off x="7004472" y="1636335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12393F3-B6B9-4535-AEDF-AA121B70F6E2}"/>
                  </a:ext>
                </a:extLst>
              </p:cNvPr>
              <p:cNvSpPr/>
              <p:nvPr/>
            </p:nvSpPr>
            <p:spPr>
              <a:xfrm rot="16200000" flipH="1" flipV="1">
                <a:off x="6649539" y="1636335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CFF1CA1-E3C1-459C-9E0B-55BA26C92424}"/>
                  </a:ext>
                </a:extLst>
              </p:cNvPr>
              <p:cNvSpPr/>
              <p:nvPr/>
            </p:nvSpPr>
            <p:spPr>
              <a:xfrm rot="16200000" flipH="1" flipV="1">
                <a:off x="6294606" y="1636335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13A9C32-4F2A-42EE-9C9C-B20F3516DDEA}"/>
                </a:ext>
              </a:extLst>
            </p:cNvPr>
            <p:cNvSpPr txBox="1"/>
            <p:nvPr/>
          </p:nvSpPr>
          <p:spPr>
            <a:xfrm rot="18970057">
              <a:off x="4156484" y="3073240"/>
              <a:ext cx="794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Search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E5A62BA-7F00-44D7-910A-0696F840C9C8}"/>
                </a:ext>
              </a:extLst>
            </p:cNvPr>
            <p:cNvSpPr txBox="1"/>
            <p:nvPr/>
          </p:nvSpPr>
          <p:spPr>
            <a:xfrm rot="18970057">
              <a:off x="4506578" y="2986121"/>
              <a:ext cx="962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Message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5A8A72F-11B5-4BEA-84A2-881ABDE5B941}"/>
                </a:ext>
              </a:extLst>
            </p:cNvPr>
            <p:cNvSpPr txBox="1"/>
            <p:nvPr/>
          </p:nvSpPr>
          <p:spPr>
            <a:xfrm>
              <a:off x="5029200" y="3588693"/>
              <a:ext cx="10596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intent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endParaRPr>
            </a:p>
          </p:txBody>
        </p:sp>
      </p:grpSp>
      <p:sp>
        <p:nvSpPr>
          <p:cNvPr id="98" name="Content Placeholder 6">
            <a:extLst>
              <a:ext uri="{FF2B5EF4-FFF2-40B4-BE49-F238E27FC236}">
                <a16:creationId xmlns:a16="http://schemas.microsoft.com/office/drawing/2014/main" id="{79F87033-0709-4966-B401-8B52440D65C2}"/>
              </a:ext>
            </a:extLst>
          </p:cNvPr>
          <p:cNvSpPr txBox="1">
            <a:spLocks/>
          </p:cNvSpPr>
          <p:nvPr/>
        </p:nvSpPr>
        <p:spPr>
          <a:xfrm>
            <a:off x="812800" y="1471248"/>
            <a:ext cx="8712200" cy="967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kern="0" dirty="0">
                <a:solidFill>
                  <a:srgbClr val="0070C0"/>
                </a:solidFill>
              </a:rPr>
              <a:t>Alarm(</a:t>
            </a:r>
            <a:r>
              <a:rPr lang="en-US" sz="2400" i="1" kern="0" dirty="0">
                <a:solidFill>
                  <a:srgbClr val="0070C0"/>
                </a:solidFill>
              </a:rPr>
              <a:t>delay</a:t>
            </a:r>
            <a:r>
              <a:rPr lang="en-US" sz="2400" kern="0" dirty="0">
                <a:solidFill>
                  <a:srgbClr val="0070C0"/>
                </a:solidFill>
              </a:rPr>
              <a:t>=“20 minutes”, </a:t>
            </a:r>
            <a:r>
              <a:rPr lang="en-US" sz="2400" i="1" kern="0" dirty="0">
                <a:solidFill>
                  <a:srgbClr val="0070C0"/>
                </a:solidFill>
              </a:rPr>
              <a:t>content</a:t>
            </a:r>
            <a:r>
              <a:rPr lang="en-US" sz="2400" kern="0" dirty="0">
                <a:solidFill>
                  <a:srgbClr val="0070C0"/>
                </a:solidFill>
              </a:rPr>
              <a:t>=“turn off the rice”)</a:t>
            </a:r>
            <a:endParaRPr lang="en-US" sz="1800" kern="0" dirty="0">
              <a:solidFill>
                <a:srgbClr val="0070C0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A0FB482-E7CD-491E-B6B3-2C6AF932785B}"/>
              </a:ext>
            </a:extLst>
          </p:cNvPr>
          <p:cNvGrpSpPr/>
          <p:nvPr/>
        </p:nvGrpSpPr>
        <p:grpSpPr>
          <a:xfrm>
            <a:off x="797365" y="1907230"/>
            <a:ext cx="1088141" cy="775433"/>
            <a:chOff x="797365" y="1954825"/>
            <a:chExt cx="1088141" cy="99447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6548C8F-0856-496F-93BB-A829845A846D}"/>
                </a:ext>
              </a:extLst>
            </p:cNvPr>
            <p:cNvSpPr txBox="1"/>
            <p:nvPr/>
          </p:nvSpPr>
          <p:spPr>
            <a:xfrm>
              <a:off x="797365" y="2436167"/>
              <a:ext cx="1088141" cy="513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mic Sans MS" panose="030F0702030302020204" pitchFamily="66" charset="0"/>
                </a:rPr>
                <a:t>intent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C216D16-A503-4EB5-8270-CB15EAC95B0A}"/>
                </a:ext>
              </a:extLst>
            </p:cNvPr>
            <p:cNvCxnSpPr>
              <a:cxnSpLocks/>
              <a:stCxn id="100" idx="0"/>
            </p:cNvCxnSpPr>
            <p:nvPr/>
          </p:nvCxnSpPr>
          <p:spPr bwMode="auto">
            <a:xfrm flipV="1">
              <a:off x="1341436" y="1954825"/>
              <a:ext cx="0" cy="481342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8A5AF06-1A83-4FE3-8707-A6401E219DFE}"/>
              </a:ext>
            </a:extLst>
          </p:cNvPr>
          <p:cNvGrpSpPr/>
          <p:nvPr/>
        </p:nvGrpSpPr>
        <p:grpSpPr>
          <a:xfrm>
            <a:off x="1600200" y="1904999"/>
            <a:ext cx="1088141" cy="775433"/>
            <a:chOff x="1883659" y="1952594"/>
            <a:chExt cx="1088141" cy="994472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3B16266-657D-4DD0-AE93-365F504B5D21}"/>
                </a:ext>
              </a:extLst>
            </p:cNvPr>
            <p:cNvSpPr txBox="1"/>
            <p:nvPr/>
          </p:nvSpPr>
          <p:spPr>
            <a:xfrm>
              <a:off x="1883659" y="2433936"/>
              <a:ext cx="1088141" cy="513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mic Sans MS" panose="030F0702030302020204" pitchFamily="66" charset="0"/>
                </a:rPr>
                <a:t>slot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5F85CC2-C110-4A24-ABC3-1D568E6F09E1}"/>
                </a:ext>
              </a:extLst>
            </p:cNvPr>
            <p:cNvCxnSpPr>
              <a:cxnSpLocks/>
              <a:stCxn id="103" idx="0"/>
            </p:cNvCxnSpPr>
            <p:nvPr/>
          </p:nvCxnSpPr>
          <p:spPr bwMode="auto">
            <a:xfrm flipV="1">
              <a:off x="2427730" y="1952594"/>
              <a:ext cx="0" cy="481342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93AFC92-63B6-4DBA-A7A9-AA24BC8191AF}"/>
              </a:ext>
            </a:extLst>
          </p:cNvPr>
          <p:cNvGrpSpPr/>
          <p:nvPr/>
        </p:nvGrpSpPr>
        <p:grpSpPr>
          <a:xfrm>
            <a:off x="4626859" y="1904999"/>
            <a:ext cx="1088141" cy="775433"/>
            <a:chOff x="1883659" y="1952594"/>
            <a:chExt cx="1088141" cy="99447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86EDC7C-D3EB-47FC-A643-B60EEFFC76D9}"/>
                </a:ext>
              </a:extLst>
            </p:cNvPr>
            <p:cNvSpPr txBox="1"/>
            <p:nvPr/>
          </p:nvSpPr>
          <p:spPr>
            <a:xfrm>
              <a:off x="1883659" y="2433936"/>
              <a:ext cx="1088141" cy="513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mic Sans MS" panose="030F0702030302020204" pitchFamily="66" charset="0"/>
                </a:rPr>
                <a:t>slot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ABFE8042-E573-4C13-AE5E-A9A82617CE6A}"/>
                </a:ext>
              </a:extLst>
            </p:cNvPr>
            <p:cNvCxnSpPr>
              <a:cxnSpLocks/>
              <a:stCxn id="106" idx="0"/>
            </p:cNvCxnSpPr>
            <p:nvPr/>
          </p:nvCxnSpPr>
          <p:spPr bwMode="auto">
            <a:xfrm flipV="1">
              <a:off x="2427730" y="1952594"/>
              <a:ext cx="0" cy="481342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CB4F802-3497-4B4B-8C5D-4EF779A86484}"/>
              </a:ext>
            </a:extLst>
          </p:cNvPr>
          <p:cNvGrpSpPr/>
          <p:nvPr/>
        </p:nvGrpSpPr>
        <p:grpSpPr>
          <a:xfrm>
            <a:off x="5867400" y="1904999"/>
            <a:ext cx="2342629" cy="775433"/>
            <a:chOff x="3063524" y="1904999"/>
            <a:chExt cx="2342629" cy="77543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B0F6F48F-D5B4-4F7D-AF51-DCCA18772DC0}"/>
                </a:ext>
              </a:extLst>
            </p:cNvPr>
            <p:cNvGrpSpPr/>
            <p:nvPr/>
          </p:nvGrpSpPr>
          <p:grpSpPr>
            <a:xfrm>
              <a:off x="3581400" y="1904999"/>
              <a:ext cx="1088141" cy="775433"/>
              <a:chOff x="1883659" y="1952594"/>
              <a:chExt cx="1088141" cy="994472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482210F-78C6-4A11-87FC-16728C4D117A}"/>
                  </a:ext>
                </a:extLst>
              </p:cNvPr>
              <p:cNvSpPr txBox="1"/>
              <p:nvPr/>
            </p:nvSpPr>
            <p:spPr>
              <a:xfrm>
                <a:off x="1883659" y="2433936"/>
                <a:ext cx="1088141" cy="513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20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mic Sans MS" panose="030F0702030302020204" pitchFamily="66" charset="0"/>
                  </a:rPr>
                  <a:t>filler</a:t>
                </a:r>
                <a:endParaRPr lang="en-US" sz="1400" dirty="0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FAC028AC-CC2C-477E-AC98-F5987472A669}"/>
                  </a:ext>
                </a:extLst>
              </p:cNvPr>
              <p:cNvCxnSpPr>
                <a:cxnSpLocks/>
                <a:stCxn id="111" idx="0"/>
              </p:cNvCxnSpPr>
              <p:nvPr/>
            </p:nvCxnSpPr>
            <p:spPr bwMode="auto">
              <a:xfrm flipV="1">
                <a:off x="2427730" y="1952594"/>
                <a:ext cx="0" cy="48134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383E859-74E9-4442-B268-85F0FED95849}"/>
                </a:ext>
              </a:extLst>
            </p:cNvPr>
            <p:cNvCxnSpPr/>
            <p:nvPr/>
          </p:nvCxnSpPr>
          <p:spPr bwMode="auto">
            <a:xfrm>
              <a:off x="3063524" y="1905000"/>
              <a:ext cx="2342629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A07D7F5-8801-4447-A9A2-77C02AF6F6A6}"/>
              </a:ext>
            </a:extLst>
          </p:cNvPr>
          <p:cNvGrpSpPr/>
          <p:nvPr/>
        </p:nvGrpSpPr>
        <p:grpSpPr>
          <a:xfrm>
            <a:off x="2819400" y="1904999"/>
            <a:ext cx="1504429" cy="775433"/>
            <a:chOff x="6572771" y="1904999"/>
            <a:chExt cx="1504429" cy="775433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CC3E9F69-422C-4937-A814-596216C140A4}"/>
                </a:ext>
              </a:extLst>
            </p:cNvPr>
            <p:cNvGrpSpPr/>
            <p:nvPr/>
          </p:nvGrpSpPr>
          <p:grpSpPr>
            <a:xfrm>
              <a:off x="6836659" y="1904999"/>
              <a:ext cx="1088141" cy="775433"/>
              <a:chOff x="1883659" y="1952594"/>
              <a:chExt cx="1088141" cy="994472"/>
            </a:xfrm>
          </p:grpSpPr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BEF3CC8-0473-4235-A2DA-9D85F300848C}"/>
                  </a:ext>
                </a:extLst>
              </p:cNvPr>
              <p:cNvSpPr txBox="1"/>
              <p:nvPr/>
            </p:nvSpPr>
            <p:spPr>
              <a:xfrm>
                <a:off x="1883659" y="2433936"/>
                <a:ext cx="1088141" cy="513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20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mic Sans MS" panose="030F0702030302020204" pitchFamily="66" charset="0"/>
                  </a:rPr>
                  <a:t>filler</a:t>
                </a:r>
                <a:endParaRPr lang="en-US" sz="1400" dirty="0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69895B92-F593-4C02-A6D4-FBC87971CC57}"/>
                  </a:ext>
                </a:extLst>
              </p:cNvPr>
              <p:cNvCxnSpPr>
                <a:cxnSpLocks/>
                <a:stCxn id="116" idx="0"/>
              </p:cNvCxnSpPr>
              <p:nvPr/>
            </p:nvCxnSpPr>
            <p:spPr bwMode="auto">
              <a:xfrm flipV="1">
                <a:off x="2427730" y="1952594"/>
                <a:ext cx="0" cy="48134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</p:grp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4F2B233-ABBC-4092-91E0-4C25BDAD970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572771" y="1905000"/>
              <a:ext cx="1504429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773FE557-FB28-4AED-B9B8-D5617B3641A6}"/>
              </a:ext>
            </a:extLst>
          </p:cNvPr>
          <p:cNvSpPr txBox="1"/>
          <p:nvPr/>
        </p:nvSpPr>
        <p:spPr>
          <a:xfrm>
            <a:off x="424537" y="3054459"/>
            <a:ext cx="2852063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How do we predict this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complex structured output?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Break it into steps!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First predict the intent …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07BEB5C-3468-4B9F-8045-C89BD4D27CD1}"/>
              </a:ext>
            </a:extLst>
          </p:cNvPr>
          <p:cNvSpPr/>
          <p:nvPr/>
        </p:nvSpPr>
        <p:spPr bwMode="auto">
          <a:xfrm rot="2599310">
            <a:off x="3971146" y="2807407"/>
            <a:ext cx="334933" cy="85266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4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19" grpId="0" animBg="1"/>
      <p:bldP spid="8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67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Intents and slot fillers</a:t>
            </a:r>
          </a:p>
        </p:txBody>
      </p:sp>
      <p:sp>
        <p:nvSpPr>
          <p:cNvPr id="127" name="Content Placeholder 6">
            <a:extLst>
              <a:ext uri="{FF2B5EF4-FFF2-40B4-BE49-F238E27FC236}">
                <a16:creationId xmlns:a16="http://schemas.microsoft.com/office/drawing/2014/main" id="{BFC47627-EF98-442E-A0DD-C5BC7C4D3C30}"/>
              </a:ext>
            </a:extLst>
          </p:cNvPr>
          <p:cNvSpPr txBox="1">
            <a:spLocks/>
          </p:cNvSpPr>
          <p:nvPr/>
        </p:nvSpPr>
        <p:spPr>
          <a:xfrm>
            <a:off x="812800" y="1471248"/>
            <a:ext cx="8712200" cy="967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kern="0" dirty="0">
                <a:solidFill>
                  <a:srgbClr val="0070C0"/>
                </a:solidFill>
              </a:rPr>
              <a:t>Alarm(</a:t>
            </a:r>
            <a:r>
              <a:rPr lang="en-US" sz="2400" i="1" kern="0" dirty="0">
                <a:solidFill>
                  <a:srgbClr val="0070C0"/>
                </a:solidFill>
              </a:rPr>
              <a:t>delay</a:t>
            </a:r>
            <a:r>
              <a:rPr lang="en-US" sz="2400" kern="0" dirty="0">
                <a:solidFill>
                  <a:srgbClr val="0070C0"/>
                </a:solidFill>
              </a:rPr>
              <a:t>=“20 minutes”, </a:t>
            </a:r>
            <a:r>
              <a:rPr lang="en-US" sz="2400" i="1" kern="0" dirty="0">
                <a:solidFill>
                  <a:srgbClr val="0070C0"/>
                </a:solidFill>
              </a:rPr>
              <a:t>content</a:t>
            </a:r>
            <a:r>
              <a:rPr lang="en-US" sz="2400" kern="0" dirty="0">
                <a:solidFill>
                  <a:srgbClr val="0070C0"/>
                </a:solidFill>
              </a:rPr>
              <a:t>=“turn off the rice”)</a:t>
            </a:r>
            <a:endParaRPr lang="en-US" sz="1800" kern="0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FBC40A-9BF7-471F-98C4-1A3EB6C42DB3}"/>
              </a:ext>
            </a:extLst>
          </p:cNvPr>
          <p:cNvSpPr txBox="1"/>
          <p:nvPr/>
        </p:nvSpPr>
        <p:spPr>
          <a:xfrm>
            <a:off x="1679742" y="6248400"/>
            <a:ext cx="285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>
                <a:solidFill>
                  <a:srgbClr val="FF0000"/>
                </a:solidFill>
                <a:latin typeface="+mn-lt"/>
              </a:rPr>
              <a:t>Tell me to turn off the rice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5E9AAD-5ABA-48B5-8E6D-82DFDB5F3751}"/>
              </a:ext>
            </a:extLst>
          </p:cNvPr>
          <p:cNvSpPr txBox="1"/>
          <p:nvPr/>
        </p:nvSpPr>
        <p:spPr>
          <a:xfrm>
            <a:off x="4544341" y="6250441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in 20 minutes</a:t>
            </a:r>
          </a:p>
        </p:txBody>
      </p:sp>
      <p:pic>
        <p:nvPicPr>
          <p:cNvPr id="5" name="Picture 4" descr="A picture containing text, monitor, electronics&#10;&#10;Description automatically generated">
            <a:extLst>
              <a:ext uri="{FF2B5EF4-FFF2-40B4-BE49-F238E27FC236}">
                <a16:creationId xmlns:a16="http://schemas.microsoft.com/office/drawing/2014/main" id="{5C3FEBED-84B0-4297-9951-9A5BB31E0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884" y="5105401"/>
            <a:ext cx="1447799" cy="1447799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C142E28-F9CF-4E20-B170-E255BE70BCE4}"/>
              </a:ext>
            </a:extLst>
          </p:cNvPr>
          <p:cNvGrpSpPr/>
          <p:nvPr/>
        </p:nvGrpSpPr>
        <p:grpSpPr>
          <a:xfrm>
            <a:off x="797365" y="1907230"/>
            <a:ext cx="1088141" cy="775433"/>
            <a:chOff x="797365" y="1954825"/>
            <a:chExt cx="1088141" cy="99447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905773-7E5A-4CF3-931B-C8FD9B6343F3}"/>
                </a:ext>
              </a:extLst>
            </p:cNvPr>
            <p:cNvSpPr txBox="1"/>
            <p:nvPr/>
          </p:nvSpPr>
          <p:spPr>
            <a:xfrm>
              <a:off x="797365" y="2436167"/>
              <a:ext cx="1088141" cy="513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mic Sans MS" panose="030F0702030302020204" pitchFamily="66" charset="0"/>
                </a:rPr>
                <a:t>intent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3C83F8-AEC6-4D69-A389-2D0839F4B58D}"/>
                </a:ext>
              </a:extLst>
            </p:cNvPr>
            <p:cNvCxnSpPr>
              <a:cxnSpLocks/>
              <a:stCxn id="64" idx="0"/>
            </p:cNvCxnSpPr>
            <p:nvPr/>
          </p:nvCxnSpPr>
          <p:spPr bwMode="auto">
            <a:xfrm flipV="1">
              <a:off x="1341436" y="1954825"/>
              <a:ext cx="0" cy="481342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8B27086-8D23-4DF2-B082-8DF7E853E47B}"/>
              </a:ext>
            </a:extLst>
          </p:cNvPr>
          <p:cNvGrpSpPr/>
          <p:nvPr/>
        </p:nvGrpSpPr>
        <p:grpSpPr>
          <a:xfrm>
            <a:off x="1600200" y="1904999"/>
            <a:ext cx="1088141" cy="775433"/>
            <a:chOff x="1883659" y="1952594"/>
            <a:chExt cx="1088141" cy="99447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F21CB71-43D8-4F3E-9976-50CFB1D10EEE}"/>
                </a:ext>
              </a:extLst>
            </p:cNvPr>
            <p:cNvSpPr txBox="1"/>
            <p:nvPr/>
          </p:nvSpPr>
          <p:spPr>
            <a:xfrm>
              <a:off x="1883659" y="2433936"/>
              <a:ext cx="1088141" cy="513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mic Sans MS" panose="030F0702030302020204" pitchFamily="66" charset="0"/>
                </a:rPr>
                <a:t>slot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10EC03C-E9CA-4F81-A3E2-F90EAF3F7A34}"/>
                </a:ext>
              </a:extLst>
            </p:cNvPr>
            <p:cNvCxnSpPr>
              <a:cxnSpLocks/>
              <a:stCxn id="69" idx="0"/>
            </p:cNvCxnSpPr>
            <p:nvPr/>
          </p:nvCxnSpPr>
          <p:spPr bwMode="auto">
            <a:xfrm flipV="1">
              <a:off x="2427730" y="1952594"/>
              <a:ext cx="0" cy="481342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310A8C9-03AF-40A7-B66B-0580E39CB608}"/>
              </a:ext>
            </a:extLst>
          </p:cNvPr>
          <p:cNvGrpSpPr/>
          <p:nvPr/>
        </p:nvGrpSpPr>
        <p:grpSpPr>
          <a:xfrm>
            <a:off x="4626859" y="1904999"/>
            <a:ext cx="1088141" cy="775433"/>
            <a:chOff x="1883659" y="1952594"/>
            <a:chExt cx="1088141" cy="99447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2F6D274-E266-4940-8B39-1C8F09AB4C5A}"/>
                </a:ext>
              </a:extLst>
            </p:cNvPr>
            <p:cNvSpPr txBox="1"/>
            <p:nvPr/>
          </p:nvSpPr>
          <p:spPr>
            <a:xfrm>
              <a:off x="1883659" y="2433936"/>
              <a:ext cx="1088141" cy="513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mic Sans MS" panose="030F0702030302020204" pitchFamily="66" charset="0"/>
                </a:rPr>
                <a:t>slot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522E3B9-6FAE-4556-B303-1126DC4B0150}"/>
                </a:ext>
              </a:extLst>
            </p:cNvPr>
            <p:cNvCxnSpPr>
              <a:cxnSpLocks/>
              <a:stCxn id="75" idx="0"/>
            </p:cNvCxnSpPr>
            <p:nvPr/>
          </p:nvCxnSpPr>
          <p:spPr bwMode="auto">
            <a:xfrm flipV="1">
              <a:off x="2427730" y="1952594"/>
              <a:ext cx="0" cy="481342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95E8D3-C4DF-4D1E-AC07-E81A30608F02}"/>
              </a:ext>
            </a:extLst>
          </p:cNvPr>
          <p:cNvGrpSpPr/>
          <p:nvPr/>
        </p:nvGrpSpPr>
        <p:grpSpPr>
          <a:xfrm>
            <a:off x="3581401" y="4573990"/>
            <a:ext cx="1504615" cy="295732"/>
            <a:chOff x="2573672" y="4644267"/>
            <a:chExt cx="2226926" cy="43770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91E9E0-0326-4FDD-82BD-3E76265C5FE7}"/>
                </a:ext>
              </a:extLst>
            </p:cNvPr>
            <p:cNvSpPr/>
            <p:nvPr/>
          </p:nvSpPr>
          <p:spPr>
            <a:xfrm rot="16200000" flipH="1" flipV="1">
              <a:off x="3468282" y="3749657"/>
              <a:ext cx="437705" cy="22269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350C5C-910C-4F5A-8B54-26EC6B28E1B1}"/>
                </a:ext>
              </a:extLst>
            </p:cNvPr>
            <p:cNvSpPr/>
            <p:nvPr/>
          </p:nvSpPr>
          <p:spPr>
            <a:xfrm rot="16200000" flipH="1" flipV="1">
              <a:off x="3479980" y="482565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F1D07F9-77FE-48B6-BCEC-FCCFAECD9FFE}"/>
                </a:ext>
              </a:extLst>
            </p:cNvPr>
            <p:cNvSpPr/>
            <p:nvPr/>
          </p:nvSpPr>
          <p:spPr>
            <a:xfrm rot="16200000" flipH="1" flipV="1">
              <a:off x="3125047" y="482565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45BCD8-13EE-467A-A22B-578A2C388716}"/>
                </a:ext>
              </a:extLst>
            </p:cNvPr>
            <p:cNvSpPr/>
            <p:nvPr/>
          </p:nvSpPr>
          <p:spPr>
            <a:xfrm rot="16200000" flipH="1" flipV="1">
              <a:off x="2770115" y="482565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9009228-6908-4BB1-97A4-5A57BE2C8A9A}"/>
                </a:ext>
              </a:extLst>
            </p:cNvPr>
            <p:cNvSpPr/>
            <p:nvPr/>
          </p:nvSpPr>
          <p:spPr>
            <a:xfrm rot="16200000" flipH="1" flipV="1">
              <a:off x="3834914" y="482565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264400A-36E6-4C8C-BD48-CFC92A4DD71B}"/>
                </a:ext>
              </a:extLst>
            </p:cNvPr>
            <p:cNvSpPr/>
            <p:nvPr/>
          </p:nvSpPr>
          <p:spPr>
            <a:xfrm rot="16200000" flipH="1" flipV="1">
              <a:off x="4189845" y="482562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A0161E8-3C18-4AC4-AF4F-0B9D2C17E755}"/>
                </a:ext>
              </a:extLst>
            </p:cNvPr>
            <p:cNvSpPr/>
            <p:nvPr/>
          </p:nvSpPr>
          <p:spPr>
            <a:xfrm rot="16200000" flipH="1" flipV="1">
              <a:off x="4517509" y="4826328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B2166E-8864-483A-80BB-13B85EBE4555}"/>
              </a:ext>
            </a:extLst>
          </p:cNvPr>
          <p:cNvGrpSpPr/>
          <p:nvPr/>
        </p:nvGrpSpPr>
        <p:grpSpPr>
          <a:xfrm>
            <a:off x="4800600" y="5195942"/>
            <a:ext cx="1005088" cy="292452"/>
            <a:chOff x="370724" y="1938887"/>
            <a:chExt cx="1504272" cy="4377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8C32DF-C12B-4DB6-BC81-EC4A874A971D}"/>
                </a:ext>
              </a:extLst>
            </p:cNvPr>
            <p:cNvSpPr/>
            <p:nvPr/>
          </p:nvSpPr>
          <p:spPr>
            <a:xfrm rot="16200000" flipH="1" flipV="1">
              <a:off x="904010" y="1405601"/>
              <a:ext cx="437700" cy="15042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24E645E-6BA2-458E-B931-5D4435F5D370}"/>
                </a:ext>
              </a:extLst>
            </p:cNvPr>
            <p:cNvSpPr/>
            <p:nvPr/>
          </p:nvSpPr>
          <p:spPr>
            <a:xfrm rot="16200000" flipH="1" flipV="1">
              <a:off x="1277029" y="2120271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464A09E-AE5E-4A74-BA18-67F992FDAF52}"/>
                </a:ext>
              </a:extLst>
            </p:cNvPr>
            <p:cNvSpPr/>
            <p:nvPr/>
          </p:nvSpPr>
          <p:spPr>
            <a:xfrm rot="16200000" flipH="1" flipV="1">
              <a:off x="922099" y="2120271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FAFD777-47DD-4A14-A33D-74403B2BB378}"/>
                </a:ext>
              </a:extLst>
            </p:cNvPr>
            <p:cNvSpPr/>
            <p:nvPr/>
          </p:nvSpPr>
          <p:spPr>
            <a:xfrm rot="16200000" flipH="1" flipV="1">
              <a:off x="567168" y="2120271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FCC6EC-DFCE-476A-8B62-A641022E5DC2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06E0D9-B0FD-4831-9EC5-54E78C2E49C6}"/>
              </a:ext>
            </a:extLst>
          </p:cNvPr>
          <p:cNvGrpSpPr/>
          <p:nvPr/>
        </p:nvGrpSpPr>
        <p:grpSpPr>
          <a:xfrm>
            <a:off x="3063525" y="5164966"/>
            <a:ext cx="822675" cy="305648"/>
            <a:chOff x="453856" y="3036277"/>
            <a:chExt cx="1178107" cy="4377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5E250-A1E5-4C01-954A-B0485C96C4E1}"/>
                </a:ext>
              </a:extLst>
            </p:cNvPr>
            <p:cNvSpPr/>
            <p:nvPr/>
          </p:nvSpPr>
          <p:spPr>
            <a:xfrm rot="16200000" flipH="1" flipV="1">
              <a:off x="824059" y="2666074"/>
              <a:ext cx="437701" cy="11781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4CCDC58-311E-4C12-9B81-53CE1197E661}"/>
                </a:ext>
              </a:extLst>
            </p:cNvPr>
            <p:cNvSpPr/>
            <p:nvPr/>
          </p:nvSpPr>
          <p:spPr>
            <a:xfrm rot="16200000" flipH="1" flipV="1">
              <a:off x="1360162" y="3217643"/>
              <a:ext cx="80362" cy="8036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CEAB2AB-6A0D-452D-8BD8-1D627BE12156}"/>
                </a:ext>
              </a:extLst>
            </p:cNvPr>
            <p:cNvSpPr/>
            <p:nvPr/>
          </p:nvSpPr>
          <p:spPr>
            <a:xfrm rot="16200000" flipH="1" flipV="1">
              <a:off x="1005231" y="3217662"/>
              <a:ext cx="80362" cy="8036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F248B8D-21EC-4099-88FC-3ED8B43816B7}"/>
                </a:ext>
              </a:extLst>
            </p:cNvPr>
            <p:cNvSpPr/>
            <p:nvPr/>
          </p:nvSpPr>
          <p:spPr>
            <a:xfrm rot="16200000" flipH="1" flipV="1">
              <a:off x="650302" y="3217673"/>
              <a:ext cx="80362" cy="8036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 Box 18">
            <a:extLst>
              <a:ext uri="{FF2B5EF4-FFF2-40B4-BE49-F238E27FC236}">
                <a16:creationId xmlns:a16="http://schemas.microsoft.com/office/drawing/2014/main" id="{D7B2BF24-F909-48F0-9747-F8E999D82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2666" y="5108980"/>
            <a:ext cx="4667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PP</a:t>
            </a:r>
            <a:endParaRPr kumimoji="0" lang="en-US" altLang="en-US" sz="2000" baseline="-25000" dirty="0"/>
          </a:p>
        </p:txBody>
      </p:sp>
      <p:grpSp>
        <p:nvGrpSpPr>
          <p:cNvPr id="32" name="Group 20">
            <a:extLst>
              <a:ext uri="{FF2B5EF4-FFF2-40B4-BE49-F238E27FC236}">
                <a16:creationId xmlns:a16="http://schemas.microsoft.com/office/drawing/2014/main" id="{18E2AB0C-2723-49D2-8134-55B8D4A816D7}"/>
              </a:ext>
            </a:extLst>
          </p:cNvPr>
          <p:cNvGrpSpPr>
            <a:grpSpLocks/>
          </p:cNvGrpSpPr>
          <p:nvPr/>
        </p:nvGrpSpPr>
        <p:grpSpPr bwMode="auto">
          <a:xfrm>
            <a:off x="3261594" y="4499381"/>
            <a:ext cx="1915243" cy="1010717"/>
            <a:chOff x="1861" y="672"/>
            <a:chExt cx="737" cy="715"/>
          </a:xfrm>
        </p:grpSpPr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2DAF4274-5F8E-4102-A256-99C014DFB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922"/>
              <a:ext cx="624" cy="192"/>
            </a:xfrm>
            <a:custGeom>
              <a:avLst/>
              <a:gdLst>
                <a:gd name="T0" fmla="*/ 0 w 288"/>
                <a:gd name="T1" fmla="*/ 192 h 192"/>
                <a:gd name="T2" fmla="*/ 1541482 w 288"/>
                <a:gd name="T3" fmla="*/ 0 h 192"/>
                <a:gd name="T4" fmla="*/ 308211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192"/>
                  </a:moveTo>
                  <a:lnTo>
                    <a:pt x="144" y="0"/>
                  </a:lnTo>
                  <a:lnTo>
                    <a:pt x="288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Text Box 22">
              <a:extLst>
                <a:ext uri="{FF2B5EF4-FFF2-40B4-BE49-F238E27FC236}">
                  <a16:creationId xmlns:a16="http://schemas.microsoft.com/office/drawing/2014/main" id="{2CEBF303-0B9F-47CF-9459-AF14A1F2B7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0" y="672"/>
              <a:ext cx="184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VP</a:t>
              </a:r>
              <a:endParaRPr kumimoji="0" lang="en-US" altLang="en-US" sz="2000" baseline="-25000" dirty="0"/>
            </a:p>
          </p:txBody>
        </p:sp>
        <p:sp>
          <p:nvSpPr>
            <p:cNvPr id="35" name="Text Box 23">
              <a:extLst>
                <a:ext uri="{FF2B5EF4-FFF2-40B4-BE49-F238E27FC236}">
                  <a16:creationId xmlns:a16="http://schemas.microsoft.com/office/drawing/2014/main" id="{6C64213B-CC27-472F-A778-3AA557FF05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1" y="1104"/>
              <a:ext cx="184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VP</a:t>
              </a:r>
              <a:endParaRPr kumimoji="0" lang="en-US" altLang="en-US" sz="2000" baseline="-2500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59DDCB4-85F5-448F-8330-54B7FAC15D35}"/>
              </a:ext>
            </a:extLst>
          </p:cNvPr>
          <p:cNvGrpSpPr/>
          <p:nvPr/>
        </p:nvGrpSpPr>
        <p:grpSpPr>
          <a:xfrm>
            <a:off x="3053075" y="5481284"/>
            <a:ext cx="833126" cy="767116"/>
            <a:chOff x="3053075" y="5557484"/>
            <a:chExt cx="833126" cy="767116"/>
          </a:xfrm>
        </p:grpSpPr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1957A2A0-93BC-4C97-B847-896BA6E50D86}"/>
                </a:ext>
              </a:extLst>
            </p:cNvPr>
            <p:cNvSpPr/>
            <p:nvPr/>
          </p:nvSpPr>
          <p:spPr bwMode="auto">
            <a:xfrm>
              <a:off x="3053075" y="5557484"/>
              <a:ext cx="833126" cy="76711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lin ang="16200000" scaled="0"/>
              <a:tileRect/>
            </a:gra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55CE00-463C-440C-88B2-BF66E6E4360D}"/>
                </a:ext>
              </a:extLst>
            </p:cNvPr>
            <p:cNvCxnSpPr>
              <a:cxnSpLocks/>
              <a:stCxn id="40" idx="2"/>
              <a:endCxn id="40" idx="4"/>
            </p:cNvCxnSpPr>
            <p:nvPr/>
          </p:nvCxnSpPr>
          <p:spPr bwMode="auto">
            <a:xfrm>
              <a:off x="3053075" y="6324600"/>
              <a:ext cx="833126" cy="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8A3276F-87FD-4CE6-BE4A-7250806A7DF4}"/>
              </a:ext>
            </a:extLst>
          </p:cNvPr>
          <p:cNvGrpSpPr/>
          <p:nvPr/>
        </p:nvGrpSpPr>
        <p:grpSpPr>
          <a:xfrm>
            <a:off x="4674344" y="5481284"/>
            <a:ext cx="1269256" cy="767116"/>
            <a:chOff x="2835010" y="5557484"/>
            <a:chExt cx="1269256" cy="767116"/>
          </a:xfrm>
        </p:grpSpPr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C8865415-8314-47F5-B9CD-56499BE641DF}"/>
                </a:ext>
              </a:extLst>
            </p:cNvPr>
            <p:cNvSpPr/>
            <p:nvPr/>
          </p:nvSpPr>
          <p:spPr bwMode="auto">
            <a:xfrm>
              <a:off x="2835010" y="5557484"/>
              <a:ext cx="1269256" cy="76711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lin ang="16200000" scaled="0"/>
              <a:tileRect/>
            </a:gra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7F49D2-C00B-4456-9FF0-F0C1BBA9F2C1}"/>
                </a:ext>
              </a:extLst>
            </p:cNvPr>
            <p:cNvCxnSpPr>
              <a:cxnSpLocks/>
              <a:stCxn id="45" idx="2"/>
              <a:endCxn id="45" idx="4"/>
            </p:cNvCxnSpPr>
            <p:nvPr/>
          </p:nvCxnSpPr>
          <p:spPr bwMode="auto">
            <a:xfrm>
              <a:off x="2835010" y="6324600"/>
              <a:ext cx="1269256" cy="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A4E9659-30DB-41D5-89FB-0DB33B1AF2B0}"/>
              </a:ext>
            </a:extLst>
          </p:cNvPr>
          <p:cNvGrpSpPr/>
          <p:nvPr/>
        </p:nvGrpSpPr>
        <p:grpSpPr>
          <a:xfrm>
            <a:off x="5867400" y="1904999"/>
            <a:ext cx="2342629" cy="775433"/>
            <a:chOff x="3063524" y="1904999"/>
            <a:chExt cx="2342629" cy="77543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654FE6B-35A0-4CB9-866D-C6D6DA742D5F}"/>
                </a:ext>
              </a:extLst>
            </p:cNvPr>
            <p:cNvGrpSpPr/>
            <p:nvPr/>
          </p:nvGrpSpPr>
          <p:grpSpPr>
            <a:xfrm>
              <a:off x="3581400" y="1904999"/>
              <a:ext cx="1088141" cy="775433"/>
              <a:chOff x="1883659" y="1952594"/>
              <a:chExt cx="1088141" cy="99447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4B8802E-474C-4335-8D67-1FECC6A827F9}"/>
                  </a:ext>
                </a:extLst>
              </p:cNvPr>
              <p:cNvSpPr txBox="1"/>
              <p:nvPr/>
            </p:nvSpPr>
            <p:spPr>
              <a:xfrm>
                <a:off x="1883659" y="2433936"/>
                <a:ext cx="1088141" cy="513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20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mic Sans MS" panose="030F0702030302020204" pitchFamily="66" charset="0"/>
                  </a:rPr>
                  <a:t>filler</a:t>
                </a:r>
                <a:endParaRPr lang="en-US" sz="1400" dirty="0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29FF35E-248D-409A-BCCF-3FCA96F687C1}"/>
                  </a:ext>
                </a:extLst>
              </p:cNvPr>
              <p:cNvCxnSpPr>
                <a:cxnSpLocks/>
                <a:stCxn id="78" idx="0"/>
              </p:cNvCxnSpPr>
              <p:nvPr/>
            </p:nvCxnSpPr>
            <p:spPr bwMode="auto">
              <a:xfrm flipV="1">
                <a:off x="2427730" y="1952594"/>
                <a:ext cx="0" cy="48134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950415E-5507-4CE5-A1C1-80ED4AE3CD54}"/>
                </a:ext>
              </a:extLst>
            </p:cNvPr>
            <p:cNvCxnSpPr/>
            <p:nvPr/>
          </p:nvCxnSpPr>
          <p:spPr bwMode="auto">
            <a:xfrm>
              <a:off x="3063524" y="1905000"/>
              <a:ext cx="2342629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E8C0897-78C6-44B7-A82D-45C52A952588}"/>
              </a:ext>
            </a:extLst>
          </p:cNvPr>
          <p:cNvGrpSpPr/>
          <p:nvPr/>
        </p:nvGrpSpPr>
        <p:grpSpPr>
          <a:xfrm>
            <a:off x="2819400" y="1904999"/>
            <a:ext cx="1504429" cy="775433"/>
            <a:chOff x="6572771" y="1904999"/>
            <a:chExt cx="1504429" cy="775433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BB637FC-5BDA-4433-A613-D2DAE2205504}"/>
                </a:ext>
              </a:extLst>
            </p:cNvPr>
            <p:cNvGrpSpPr/>
            <p:nvPr/>
          </p:nvGrpSpPr>
          <p:grpSpPr>
            <a:xfrm>
              <a:off x="6836659" y="1904999"/>
              <a:ext cx="1088141" cy="775433"/>
              <a:chOff x="1883659" y="1952594"/>
              <a:chExt cx="1088141" cy="994472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BB893A6-8CB4-443E-8B9F-4692E1E180F5}"/>
                  </a:ext>
                </a:extLst>
              </p:cNvPr>
              <p:cNvSpPr txBox="1"/>
              <p:nvPr/>
            </p:nvSpPr>
            <p:spPr>
              <a:xfrm>
                <a:off x="1883659" y="2433936"/>
                <a:ext cx="1088141" cy="513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20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mic Sans MS" panose="030F0702030302020204" pitchFamily="66" charset="0"/>
                  </a:rPr>
                  <a:t>filler</a:t>
                </a:r>
                <a:endParaRPr lang="en-US" sz="1400" dirty="0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2F7D18B8-2B9E-42D5-BF06-373B371A6872}"/>
                  </a:ext>
                </a:extLst>
              </p:cNvPr>
              <p:cNvCxnSpPr>
                <a:cxnSpLocks/>
                <a:stCxn id="81" idx="0"/>
              </p:cNvCxnSpPr>
              <p:nvPr/>
            </p:nvCxnSpPr>
            <p:spPr bwMode="auto">
              <a:xfrm flipV="1">
                <a:off x="2427730" y="1952594"/>
                <a:ext cx="0" cy="48134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</p:grp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A28AA71-7F5E-4086-B9AC-6CEACE6BE6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572771" y="1905000"/>
              <a:ext cx="1504429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00CEB333-B743-4FD5-B71D-B96782B4AAB1}"/>
              </a:ext>
            </a:extLst>
          </p:cNvPr>
          <p:cNvSpPr txBox="1"/>
          <p:nvPr/>
        </p:nvSpPr>
        <p:spPr>
          <a:xfrm>
            <a:off x="6011714" y="4781490"/>
            <a:ext cx="9986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+mn-lt"/>
              </a:rPr>
              <a:t>Alarm</a:t>
            </a:r>
            <a:endParaRPr 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B5C13FD-7532-438F-933E-14221FC653C8}"/>
              </a:ext>
            </a:extLst>
          </p:cNvPr>
          <p:cNvGrpSpPr/>
          <p:nvPr/>
        </p:nvGrpSpPr>
        <p:grpSpPr>
          <a:xfrm>
            <a:off x="6038850" y="4538133"/>
            <a:ext cx="853440" cy="262468"/>
            <a:chOff x="6038850" y="4538133"/>
            <a:chExt cx="853440" cy="26246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87F13D5-A526-455C-B342-380F999EB98B}"/>
                </a:ext>
              </a:extLst>
            </p:cNvPr>
            <p:cNvSpPr/>
            <p:nvPr/>
          </p:nvSpPr>
          <p:spPr>
            <a:xfrm rot="16200000" flipH="1" flipV="1">
              <a:off x="6334336" y="4242647"/>
              <a:ext cx="262468" cy="853440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3276642-DD9C-4EFA-B14B-AE96E6DAA1EF}"/>
                </a:ext>
              </a:extLst>
            </p:cNvPr>
            <p:cNvSpPr/>
            <p:nvPr/>
          </p:nvSpPr>
          <p:spPr>
            <a:xfrm rot="16200000" flipH="1" flipV="1">
              <a:off x="6435797" y="4641528"/>
              <a:ext cx="48190" cy="589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09ADB09-E09D-4A03-B0E6-64D8C9D2FE47}"/>
                </a:ext>
              </a:extLst>
            </p:cNvPr>
            <p:cNvSpPr/>
            <p:nvPr/>
          </p:nvSpPr>
          <p:spPr>
            <a:xfrm rot="16200000" flipH="1" flipV="1">
              <a:off x="6175513" y="4641528"/>
              <a:ext cx="48190" cy="589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9C09B26-4544-457E-8723-0BCF4A9012EB}"/>
                </a:ext>
              </a:extLst>
            </p:cNvPr>
            <p:cNvSpPr/>
            <p:nvPr/>
          </p:nvSpPr>
          <p:spPr>
            <a:xfrm rot="16200000" flipH="1" flipV="1">
              <a:off x="6696082" y="4641528"/>
              <a:ext cx="48190" cy="589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8D613A4-D67D-4008-95D7-5ADBF2212641}"/>
              </a:ext>
            </a:extLst>
          </p:cNvPr>
          <p:cNvGrpSpPr/>
          <p:nvPr/>
        </p:nvGrpSpPr>
        <p:grpSpPr>
          <a:xfrm>
            <a:off x="7010400" y="4538132"/>
            <a:ext cx="1126490" cy="643468"/>
            <a:chOff x="7010400" y="4538132"/>
            <a:chExt cx="1126490" cy="64346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1EC7F32-6F10-4605-94E1-2D62F1E32BCC}"/>
                </a:ext>
              </a:extLst>
            </p:cNvPr>
            <p:cNvSpPr txBox="1"/>
            <p:nvPr/>
          </p:nvSpPr>
          <p:spPr>
            <a:xfrm>
              <a:off x="7086600" y="4781490"/>
              <a:ext cx="9986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i="1" dirty="0">
                  <a:solidFill>
                    <a:srgbClr val="FF0000"/>
                  </a:solidFill>
                  <a:latin typeface="+mn-lt"/>
                </a:rPr>
                <a:t>delay</a:t>
              </a:r>
              <a:endParaRPr lang="en-US" sz="2000" i="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88A35A-FE8D-4E63-8D0F-E626D7F630F1}"/>
                </a:ext>
              </a:extLst>
            </p:cNvPr>
            <p:cNvGrpSpPr/>
            <p:nvPr/>
          </p:nvGrpSpPr>
          <p:grpSpPr>
            <a:xfrm>
              <a:off x="7010400" y="4538132"/>
              <a:ext cx="1126490" cy="262468"/>
              <a:chOff x="7010400" y="4538132"/>
              <a:chExt cx="1126490" cy="262468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B1BE8840-6D38-4F35-A9FC-4BF59F47D61A}"/>
                  </a:ext>
                </a:extLst>
              </p:cNvPr>
              <p:cNvSpPr/>
              <p:nvPr/>
            </p:nvSpPr>
            <p:spPr>
              <a:xfrm rot="16200000" flipH="1" flipV="1">
                <a:off x="7442411" y="4106121"/>
                <a:ext cx="262468" cy="1126490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64D52BB1-6AB6-44DE-BBBB-999484C1C570}"/>
                  </a:ext>
                </a:extLst>
              </p:cNvPr>
              <p:cNvSpPr/>
              <p:nvPr/>
            </p:nvSpPr>
            <p:spPr>
              <a:xfrm rot="16200000" flipH="1" flipV="1">
                <a:off x="7680397" y="4641527"/>
                <a:ext cx="48190" cy="5893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7020D575-3CDA-4356-A003-757C3CD929B0}"/>
                  </a:ext>
                </a:extLst>
              </p:cNvPr>
              <p:cNvSpPr/>
              <p:nvPr/>
            </p:nvSpPr>
            <p:spPr>
              <a:xfrm rot="16200000" flipH="1" flipV="1">
                <a:off x="7420113" y="4641527"/>
                <a:ext cx="48190" cy="5893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1DA0362-B37E-4C14-ACC2-D0D25ECC3010}"/>
                  </a:ext>
                </a:extLst>
              </p:cNvPr>
              <p:cNvSpPr/>
              <p:nvPr/>
            </p:nvSpPr>
            <p:spPr>
              <a:xfrm rot="16200000" flipH="1" flipV="1">
                <a:off x="7159829" y="4641527"/>
                <a:ext cx="48190" cy="5893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A60A216-131F-4FAE-A163-9E3338E23AB0}"/>
                  </a:ext>
                </a:extLst>
              </p:cNvPr>
              <p:cNvSpPr/>
              <p:nvPr/>
            </p:nvSpPr>
            <p:spPr>
              <a:xfrm rot="16200000" flipH="1" flipV="1">
                <a:off x="7940682" y="4641527"/>
                <a:ext cx="48190" cy="5893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B4594DB-F290-4590-A975-BC95A026D9A6}"/>
              </a:ext>
            </a:extLst>
          </p:cNvPr>
          <p:cNvGrpSpPr/>
          <p:nvPr/>
        </p:nvGrpSpPr>
        <p:grpSpPr>
          <a:xfrm>
            <a:off x="4329661" y="2979171"/>
            <a:ext cx="3243984" cy="1558962"/>
            <a:chOff x="4329661" y="2979171"/>
            <a:chExt cx="3243984" cy="155896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338CB19-E4C3-4A43-AB87-D0A81B3B1D8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076083" y="3409207"/>
              <a:ext cx="3243" cy="40079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D58DB8F-83F1-4822-9A1F-F3F9087BD33E}"/>
                </a:ext>
              </a:extLst>
            </p:cNvPr>
            <p:cNvGrpSpPr/>
            <p:nvPr/>
          </p:nvGrpSpPr>
          <p:grpSpPr>
            <a:xfrm>
              <a:off x="5336711" y="3819068"/>
              <a:ext cx="1504615" cy="295732"/>
              <a:chOff x="2573672" y="4644267"/>
              <a:chExt cx="2226926" cy="437705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0CDFBF2-AD64-4A6C-886E-98F777852C39}"/>
                  </a:ext>
                </a:extLst>
              </p:cNvPr>
              <p:cNvSpPr/>
              <p:nvPr/>
            </p:nvSpPr>
            <p:spPr>
              <a:xfrm rot="16200000" flipH="1" flipV="1">
                <a:off x="3468282" y="3749657"/>
                <a:ext cx="437705" cy="222692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4D9B7B4-C761-4C6A-9918-39344E9E8720}"/>
                  </a:ext>
                </a:extLst>
              </p:cNvPr>
              <p:cNvSpPr/>
              <p:nvPr/>
            </p:nvSpPr>
            <p:spPr>
              <a:xfrm rot="16200000" flipH="1" flipV="1">
                <a:off x="3479980" y="482565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9149C29-B869-4613-AD9D-CF95D4D4A6B8}"/>
                  </a:ext>
                </a:extLst>
              </p:cNvPr>
              <p:cNvSpPr/>
              <p:nvPr/>
            </p:nvSpPr>
            <p:spPr>
              <a:xfrm rot="16200000" flipH="1" flipV="1">
                <a:off x="3125047" y="482565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8CAE5D7A-4069-4948-9A61-35244969B205}"/>
                  </a:ext>
                </a:extLst>
              </p:cNvPr>
              <p:cNvSpPr/>
              <p:nvPr/>
            </p:nvSpPr>
            <p:spPr>
              <a:xfrm rot="16200000" flipH="1" flipV="1">
                <a:off x="2770115" y="482565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F697BAB-8209-45D0-BCDF-C62FC6B08670}"/>
                  </a:ext>
                </a:extLst>
              </p:cNvPr>
              <p:cNvSpPr/>
              <p:nvPr/>
            </p:nvSpPr>
            <p:spPr>
              <a:xfrm rot="16200000" flipH="1" flipV="1">
                <a:off x="3834914" y="482565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59906FB-F096-4F5D-B0E3-0E61EF36624D}"/>
                  </a:ext>
                </a:extLst>
              </p:cNvPr>
              <p:cNvSpPr/>
              <p:nvPr/>
            </p:nvSpPr>
            <p:spPr>
              <a:xfrm rot="16200000" flipH="1" flipV="1">
                <a:off x="4189845" y="482562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BB93772-CC03-4D17-88D5-1F3ABE2E299E}"/>
                  </a:ext>
                </a:extLst>
              </p:cNvPr>
              <p:cNvSpPr/>
              <p:nvPr/>
            </p:nvSpPr>
            <p:spPr>
              <a:xfrm rot="16200000" flipH="1" flipV="1">
                <a:off x="4517509" y="4826328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AFBABE2-5814-4CE1-A4C1-C1638462EF48}"/>
                </a:ext>
              </a:extLst>
            </p:cNvPr>
            <p:cNvSpPr txBox="1"/>
            <p:nvPr/>
          </p:nvSpPr>
          <p:spPr>
            <a:xfrm>
              <a:off x="5012526" y="2979171"/>
              <a:ext cx="19978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“20 minutes”</a:t>
              </a:r>
              <a:endParaRPr lang="en-US" dirty="0">
                <a:latin typeface="+mn-lt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234F46F-9464-441D-9E16-A82981CAE33E}"/>
                </a:ext>
              </a:extLst>
            </p:cNvPr>
            <p:cNvCxnSpPr>
              <a:stCxn id="101" idx="3"/>
              <a:endCxn id="34" idx="0"/>
            </p:cNvCxnSpPr>
            <p:nvPr/>
          </p:nvCxnSpPr>
          <p:spPr bwMode="auto">
            <a:xfrm flipH="1">
              <a:off x="4329661" y="4114801"/>
              <a:ext cx="1759357" cy="3845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A90A3F2-7A68-4E1A-B99F-E7911A294B71}"/>
                </a:ext>
              </a:extLst>
            </p:cNvPr>
            <p:cNvCxnSpPr>
              <a:stCxn id="101" idx="3"/>
              <a:endCxn id="86" idx="1"/>
            </p:cNvCxnSpPr>
            <p:nvPr/>
          </p:nvCxnSpPr>
          <p:spPr bwMode="auto">
            <a:xfrm>
              <a:off x="6089018" y="4114801"/>
              <a:ext cx="376552" cy="4233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7AB2B0-80A1-42A6-A59F-CCE3814D6007}"/>
                </a:ext>
              </a:extLst>
            </p:cNvPr>
            <p:cNvCxnSpPr>
              <a:stCxn id="101" idx="3"/>
              <a:endCxn id="93" idx="1"/>
            </p:cNvCxnSpPr>
            <p:nvPr/>
          </p:nvCxnSpPr>
          <p:spPr bwMode="auto">
            <a:xfrm>
              <a:off x="6089018" y="4114801"/>
              <a:ext cx="1484627" cy="4233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C4E1A254-7970-442C-B515-3F8C733FA8A3}"/>
              </a:ext>
            </a:extLst>
          </p:cNvPr>
          <p:cNvSpPr txBox="1"/>
          <p:nvPr/>
        </p:nvSpPr>
        <p:spPr>
          <a:xfrm>
            <a:off x="6477000" y="5229761"/>
            <a:ext cx="2514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Now feed the predicted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intent and one of that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intent’s slots into another network that predicts the filler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27AFAEA-F383-438D-86CC-5A4F9323B7FE}"/>
              </a:ext>
            </a:extLst>
          </p:cNvPr>
          <p:cNvSpPr/>
          <p:nvPr/>
        </p:nvSpPr>
        <p:spPr bwMode="auto">
          <a:xfrm rot="5400000">
            <a:off x="6340403" y="4541736"/>
            <a:ext cx="334933" cy="85266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CBD9CF0-410A-4C75-92D2-A5C39EBE4CC6}"/>
              </a:ext>
            </a:extLst>
          </p:cNvPr>
          <p:cNvSpPr txBox="1"/>
          <p:nvPr/>
        </p:nvSpPr>
        <p:spPr>
          <a:xfrm>
            <a:off x="424537" y="3054459"/>
            <a:ext cx="2852063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How do we predict this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complex structured output?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Break it into steps!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First predict the intent …</a:t>
            </a:r>
          </a:p>
        </p:txBody>
      </p:sp>
    </p:spTree>
    <p:extLst>
      <p:ext uri="{BB962C8B-B14F-4D97-AF65-F5344CB8AC3E}">
        <p14:creationId xmlns:p14="http://schemas.microsoft.com/office/powerpoint/2010/main" val="413266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68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Intents and slot fillers</a:t>
            </a:r>
          </a:p>
        </p:txBody>
      </p:sp>
      <p:sp>
        <p:nvSpPr>
          <p:cNvPr id="127" name="Content Placeholder 6">
            <a:extLst>
              <a:ext uri="{FF2B5EF4-FFF2-40B4-BE49-F238E27FC236}">
                <a16:creationId xmlns:a16="http://schemas.microsoft.com/office/drawing/2014/main" id="{BFC47627-EF98-442E-A0DD-C5BC7C4D3C30}"/>
              </a:ext>
            </a:extLst>
          </p:cNvPr>
          <p:cNvSpPr txBox="1">
            <a:spLocks/>
          </p:cNvSpPr>
          <p:nvPr/>
        </p:nvSpPr>
        <p:spPr>
          <a:xfrm>
            <a:off x="812800" y="1471248"/>
            <a:ext cx="8712200" cy="967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kern="0" dirty="0">
                <a:solidFill>
                  <a:srgbClr val="0070C0"/>
                </a:solidFill>
              </a:rPr>
              <a:t>Alarm(</a:t>
            </a:r>
            <a:r>
              <a:rPr lang="en-US" sz="2400" i="1" kern="0" dirty="0">
                <a:solidFill>
                  <a:srgbClr val="0070C0"/>
                </a:solidFill>
              </a:rPr>
              <a:t>delay</a:t>
            </a:r>
            <a:r>
              <a:rPr lang="en-US" sz="2400" kern="0" dirty="0">
                <a:solidFill>
                  <a:srgbClr val="0070C0"/>
                </a:solidFill>
              </a:rPr>
              <a:t>=“20 minutes”, </a:t>
            </a:r>
            <a:r>
              <a:rPr lang="en-US" sz="2400" i="1" kern="0" dirty="0">
                <a:solidFill>
                  <a:srgbClr val="0070C0"/>
                </a:solidFill>
              </a:rPr>
              <a:t>content</a:t>
            </a:r>
            <a:r>
              <a:rPr lang="en-US" sz="2400" kern="0" dirty="0">
                <a:solidFill>
                  <a:srgbClr val="0070C0"/>
                </a:solidFill>
              </a:rPr>
              <a:t>=“turn off the rice”)</a:t>
            </a:r>
            <a:endParaRPr lang="en-US" sz="1800" kern="0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FBC40A-9BF7-471F-98C4-1A3EB6C42DB3}"/>
              </a:ext>
            </a:extLst>
          </p:cNvPr>
          <p:cNvSpPr txBox="1"/>
          <p:nvPr/>
        </p:nvSpPr>
        <p:spPr>
          <a:xfrm>
            <a:off x="1679742" y="6248400"/>
            <a:ext cx="285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>
                <a:solidFill>
                  <a:srgbClr val="FF0000"/>
                </a:solidFill>
                <a:latin typeface="+mn-lt"/>
              </a:rPr>
              <a:t>Tell me to turn off the rice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5E9AAD-5ABA-48B5-8E6D-82DFDB5F3751}"/>
              </a:ext>
            </a:extLst>
          </p:cNvPr>
          <p:cNvSpPr txBox="1"/>
          <p:nvPr/>
        </p:nvSpPr>
        <p:spPr>
          <a:xfrm>
            <a:off x="4544341" y="6250441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in 20 minutes</a:t>
            </a:r>
          </a:p>
        </p:txBody>
      </p:sp>
      <p:pic>
        <p:nvPicPr>
          <p:cNvPr id="5" name="Picture 4" descr="A picture containing text, monitor, electronics&#10;&#10;Description automatically generated">
            <a:extLst>
              <a:ext uri="{FF2B5EF4-FFF2-40B4-BE49-F238E27FC236}">
                <a16:creationId xmlns:a16="http://schemas.microsoft.com/office/drawing/2014/main" id="{5C3FEBED-84B0-4297-9951-9A5BB31E0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884" y="5105401"/>
            <a:ext cx="1447799" cy="1447799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C142E28-F9CF-4E20-B170-E255BE70BCE4}"/>
              </a:ext>
            </a:extLst>
          </p:cNvPr>
          <p:cNvGrpSpPr/>
          <p:nvPr/>
        </p:nvGrpSpPr>
        <p:grpSpPr>
          <a:xfrm>
            <a:off x="797365" y="1907230"/>
            <a:ext cx="1088141" cy="775433"/>
            <a:chOff x="797365" y="1954825"/>
            <a:chExt cx="1088141" cy="99447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905773-7E5A-4CF3-931B-C8FD9B6343F3}"/>
                </a:ext>
              </a:extLst>
            </p:cNvPr>
            <p:cNvSpPr txBox="1"/>
            <p:nvPr/>
          </p:nvSpPr>
          <p:spPr>
            <a:xfrm>
              <a:off x="797365" y="2436167"/>
              <a:ext cx="1088141" cy="513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mic Sans MS" panose="030F0702030302020204" pitchFamily="66" charset="0"/>
                </a:rPr>
                <a:t>intent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3C83F8-AEC6-4D69-A389-2D0839F4B58D}"/>
                </a:ext>
              </a:extLst>
            </p:cNvPr>
            <p:cNvCxnSpPr>
              <a:cxnSpLocks/>
              <a:stCxn id="64" idx="0"/>
            </p:cNvCxnSpPr>
            <p:nvPr/>
          </p:nvCxnSpPr>
          <p:spPr bwMode="auto">
            <a:xfrm flipV="1">
              <a:off x="1341436" y="1954825"/>
              <a:ext cx="0" cy="481342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8B27086-8D23-4DF2-B082-8DF7E853E47B}"/>
              </a:ext>
            </a:extLst>
          </p:cNvPr>
          <p:cNvGrpSpPr/>
          <p:nvPr/>
        </p:nvGrpSpPr>
        <p:grpSpPr>
          <a:xfrm>
            <a:off x="1600200" y="1904999"/>
            <a:ext cx="1088141" cy="775433"/>
            <a:chOff x="1883659" y="1952594"/>
            <a:chExt cx="1088141" cy="99447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F21CB71-43D8-4F3E-9976-50CFB1D10EEE}"/>
                </a:ext>
              </a:extLst>
            </p:cNvPr>
            <p:cNvSpPr txBox="1"/>
            <p:nvPr/>
          </p:nvSpPr>
          <p:spPr>
            <a:xfrm>
              <a:off x="1883659" y="2433936"/>
              <a:ext cx="1088141" cy="513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mic Sans MS" panose="030F0702030302020204" pitchFamily="66" charset="0"/>
                </a:rPr>
                <a:t>slot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10EC03C-E9CA-4F81-A3E2-F90EAF3F7A34}"/>
                </a:ext>
              </a:extLst>
            </p:cNvPr>
            <p:cNvCxnSpPr>
              <a:cxnSpLocks/>
              <a:stCxn id="69" idx="0"/>
            </p:cNvCxnSpPr>
            <p:nvPr/>
          </p:nvCxnSpPr>
          <p:spPr bwMode="auto">
            <a:xfrm flipV="1">
              <a:off x="2427730" y="1952594"/>
              <a:ext cx="0" cy="481342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310A8C9-03AF-40A7-B66B-0580E39CB608}"/>
              </a:ext>
            </a:extLst>
          </p:cNvPr>
          <p:cNvGrpSpPr/>
          <p:nvPr/>
        </p:nvGrpSpPr>
        <p:grpSpPr>
          <a:xfrm>
            <a:off x="4626859" y="1904999"/>
            <a:ext cx="1088141" cy="775433"/>
            <a:chOff x="1883659" y="1952594"/>
            <a:chExt cx="1088141" cy="99447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2F6D274-E266-4940-8B39-1C8F09AB4C5A}"/>
                </a:ext>
              </a:extLst>
            </p:cNvPr>
            <p:cNvSpPr txBox="1"/>
            <p:nvPr/>
          </p:nvSpPr>
          <p:spPr>
            <a:xfrm>
              <a:off x="1883659" y="2433936"/>
              <a:ext cx="1088141" cy="5131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omic Sans MS" panose="030F0702030302020204" pitchFamily="66" charset="0"/>
                </a:rPr>
                <a:t>slot</a:t>
              </a:r>
              <a:endParaRPr lang="en-US" sz="14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522E3B9-6FAE-4556-B303-1126DC4B0150}"/>
                </a:ext>
              </a:extLst>
            </p:cNvPr>
            <p:cNvCxnSpPr>
              <a:cxnSpLocks/>
              <a:stCxn id="75" idx="0"/>
            </p:cNvCxnSpPr>
            <p:nvPr/>
          </p:nvCxnSpPr>
          <p:spPr bwMode="auto">
            <a:xfrm flipV="1">
              <a:off x="2427730" y="1952594"/>
              <a:ext cx="0" cy="481342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95E8D3-C4DF-4D1E-AC07-E81A30608F02}"/>
              </a:ext>
            </a:extLst>
          </p:cNvPr>
          <p:cNvGrpSpPr/>
          <p:nvPr/>
        </p:nvGrpSpPr>
        <p:grpSpPr>
          <a:xfrm>
            <a:off x="3581401" y="4573990"/>
            <a:ext cx="1504615" cy="295732"/>
            <a:chOff x="2573672" y="4644267"/>
            <a:chExt cx="2226926" cy="43770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91E9E0-0326-4FDD-82BD-3E76265C5FE7}"/>
                </a:ext>
              </a:extLst>
            </p:cNvPr>
            <p:cNvSpPr/>
            <p:nvPr/>
          </p:nvSpPr>
          <p:spPr>
            <a:xfrm rot="16200000" flipH="1" flipV="1">
              <a:off x="3468282" y="3749657"/>
              <a:ext cx="437705" cy="22269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350C5C-910C-4F5A-8B54-26EC6B28E1B1}"/>
                </a:ext>
              </a:extLst>
            </p:cNvPr>
            <p:cNvSpPr/>
            <p:nvPr/>
          </p:nvSpPr>
          <p:spPr>
            <a:xfrm rot="16200000" flipH="1" flipV="1">
              <a:off x="3479980" y="482565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F1D07F9-77FE-48B6-BCEC-FCCFAECD9FFE}"/>
                </a:ext>
              </a:extLst>
            </p:cNvPr>
            <p:cNvSpPr/>
            <p:nvPr/>
          </p:nvSpPr>
          <p:spPr>
            <a:xfrm rot="16200000" flipH="1" flipV="1">
              <a:off x="3125047" y="482565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045BCD8-13EE-467A-A22B-578A2C388716}"/>
                </a:ext>
              </a:extLst>
            </p:cNvPr>
            <p:cNvSpPr/>
            <p:nvPr/>
          </p:nvSpPr>
          <p:spPr>
            <a:xfrm rot="16200000" flipH="1" flipV="1">
              <a:off x="2770115" y="482565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9009228-6908-4BB1-97A4-5A57BE2C8A9A}"/>
                </a:ext>
              </a:extLst>
            </p:cNvPr>
            <p:cNvSpPr/>
            <p:nvPr/>
          </p:nvSpPr>
          <p:spPr>
            <a:xfrm rot="16200000" flipH="1" flipV="1">
              <a:off x="3834914" y="482565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264400A-36E6-4C8C-BD48-CFC92A4DD71B}"/>
                </a:ext>
              </a:extLst>
            </p:cNvPr>
            <p:cNvSpPr/>
            <p:nvPr/>
          </p:nvSpPr>
          <p:spPr>
            <a:xfrm rot="16200000" flipH="1" flipV="1">
              <a:off x="4189845" y="482562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A0161E8-3C18-4AC4-AF4F-0B9D2C17E755}"/>
                </a:ext>
              </a:extLst>
            </p:cNvPr>
            <p:cNvSpPr/>
            <p:nvPr/>
          </p:nvSpPr>
          <p:spPr>
            <a:xfrm rot="16200000" flipH="1" flipV="1">
              <a:off x="4517509" y="4826328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B2166E-8864-483A-80BB-13B85EBE4555}"/>
              </a:ext>
            </a:extLst>
          </p:cNvPr>
          <p:cNvGrpSpPr/>
          <p:nvPr/>
        </p:nvGrpSpPr>
        <p:grpSpPr>
          <a:xfrm>
            <a:off x="4800600" y="5195942"/>
            <a:ext cx="1005088" cy="292452"/>
            <a:chOff x="370724" y="1938887"/>
            <a:chExt cx="1504272" cy="4377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8C32DF-C12B-4DB6-BC81-EC4A874A971D}"/>
                </a:ext>
              </a:extLst>
            </p:cNvPr>
            <p:cNvSpPr/>
            <p:nvPr/>
          </p:nvSpPr>
          <p:spPr>
            <a:xfrm rot="16200000" flipH="1" flipV="1">
              <a:off x="904010" y="1405601"/>
              <a:ext cx="437700" cy="15042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24E645E-6BA2-458E-B931-5D4435F5D370}"/>
                </a:ext>
              </a:extLst>
            </p:cNvPr>
            <p:cNvSpPr/>
            <p:nvPr/>
          </p:nvSpPr>
          <p:spPr>
            <a:xfrm rot="16200000" flipH="1" flipV="1">
              <a:off x="1277029" y="2120271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464A09E-AE5E-4A74-BA18-67F992FDAF52}"/>
                </a:ext>
              </a:extLst>
            </p:cNvPr>
            <p:cNvSpPr/>
            <p:nvPr/>
          </p:nvSpPr>
          <p:spPr>
            <a:xfrm rot="16200000" flipH="1" flipV="1">
              <a:off x="922099" y="2120271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FAFD777-47DD-4A14-A33D-74403B2BB378}"/>
                </a:ext>
              </a:extLst>
            </p:cNvPr>
            <p:cNvSpPr/>
            <p:nvPr/>
          </p:nvSpPr>
          <p:spPr>
            <a:xfrm rot="16200000" flipH="1" flipV="1">
              <a:off x="567168" y="2120271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FCC6EC-DFCE-476A-8B62-A641022E5DC2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06E0D9-B0FD-4831-9EC5-54E78C2E49C6}"/>
              </a:ext>
            </a:extLst>
          </p:cNvPr>
          <p:cNvGrpSpPr/>
          <p:nvPr/>
        </p:nvGrpSpPr>
        <p:grpSpPr>
          <a:xfrm>
            <a:off x="3063525" y="5164966"/>
            <a:ext cx="822675" cy="305648"/>
            <a:chOff x="453856" y="3036277"/>
            <a:chExt cx="1178107" cy="43770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F55E250-A1E5-4C01-954A-B0485C96C4E1}"/>
                </a:ext>
              </a:extLst>
            </p:cNvPr>
            <p:cNvSpPr/>
            <p:nvPr/>
          </p:nvSpPr>
          <p:spPr>
            <a:xfrm rot="16200000" flipH="1" flipV="1">
              <a:off x="824059" y="2666074"/>
              <a:ext cx="437701" cy="117810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4CCDC58-311E-4C12-9B81-53CE1197E661}"/>
                </a:ext>
              </a:extLst>
            </p:cNvPr>
            <p:cNvSpPr/>
            <p:nvPr/>
          </p:nvSpPr>
          <p:spPr>
            <a:xfrm rot="16200000" flipH="1" flipV="1">
              <a:off x="1360162" y="3217643"/>
              <a:ext cx="80362" cy="8036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CEAB2AB-6A0D-452D-8BD8-1D627BE12156}"/>
                </a:ext>
              </a:extLst>
            </p:cNvPr>
            <p:cNvSpPr/>
            <p:nvPr/>
          </p:nvSpPr>
          <p:spPr>
            <a:xfrm rot="16200000" flipH="1" flipV="1">
              <a:off x="1005231" y="3217662"/>
              <a:ext cx="80362" cy="8036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F248B8D-21EC-4099-88FC-3ED8B43816B7}"/>
                </a:ext>
              </a:extLst>
            </p:cNvPr>
            <p:cNvSpPr/>
            <p:nvPr/>
          </p:nvSpPr>
          <p:spPr>
            <a:xfrm rot="16200000" flipH="1" flipV="1">
              <a:off x="650302" y="3217673"/>
              <a:ext cx="80362" cy="8036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 Box 18">
            <a:extLst>
              <a:ext uri="{FF2B5EF4-FFF2-40B4-BE49-F238E27FC236}">
                <a16:creationId xmlns:a16="http://schemas.microsoft.com/office/drawing/2014/main" id="{D7B2BF24-F909-48F0-9747-F8E999D82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2666" y="5108980"/>
            <a:ext cx="4667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PP</a:t>
            </a:r>
            <a:endParaRPr kumimoji="0" lang="en-US" altLang="en-US" sz="2000" baseline="-25000" dirty="0"/>
          </a:p>
        </p:txBody>
      </p:sp>
      <p:grpSp>
        <p:nvGrpSpPr>
          <p:cNvPr id="32" name="Group 20">
            <a:extLst>
              <a:ext uri="{FF2B5EF4-FFF2-40B4-BE49-F238E27FC236}">
                <a16:creationId xmlns:a16="http://schemas.microsoft.com/office/drawing/2014/main" id="{18E2AB0C-2723-49D2-8134-55B8D4A816D7}"/>
              </a:ext>
            </a:extLst>
          </p:cNvPr>
          <p:cNvGrpSpPr>
            <a:grpSpLocks/>
          </p:cNvGrpSpPr>
          <p:nvPr/>
        </p:nvGrpSpPr>
        <p:grpSpPr bwMode="auto">
          <a:xfrm>
            <a:off x="3261594" y="4499381"/>
            <a:ext cx="1915243" cy="1010717"/>
            <a:chOff x="1861" y="672"/>
            <a:chExt cx="737" cy="715"/>
          </a:xfrm>
        </p:grpSpPr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2DAF4274-5F8E-4102-A256-99C014DFB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922"/>
              <a:ext cx="624" cy="192"/>
            </a:xfrm>
            <a:custGeom>
              <a:avLst/>
              <a:gdLst>
                <a:gd name="T0" fmla="*/ 0 w 288"/>
                <a:gd name="T1" fmla="*/ 192 h 192"/>
                <a:gd name="T2" fmla="*/ 1541482 w 288"/>
                <a:gd name="T3" fmla="*/ 0 h 192"/>
                <a:gd name="T4" fmla="*/ 308211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192"/>
                  </a:moveTo>
                  <a:lnTo>
                    <a:pt x="144" y="0"/>
                  </a:lnTo>
                  <a:lnTo>
                    <a:pt x="288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Text Box 22">
              <a:extLst>
                <a:ext uri="{FF2B5EF4-FFF2-40B4-BE49-F238E27FC236}">
                  <a16:creationId xmlns:a16="http://schemas.microsoft.com/office/drawing/2014/main" id="{2CEBF303-0B9F-47CF-9459-AF14A1F2B7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0" y="672"/>
              <a:ext cx="184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VP</a:t>
              </a:r>
              <a:endParaRPr kumimoji="0" lang="en-US" altLang="en-US" sz="2000" baseline="-25000" dirty="0"/>
            </a:p>
          </p:txBody>
        </p:sp>
        <p:sp>
          <p:nvSpPr>
            <p:cNvPr id="35" name="Text Box 23">
              <a:extLst>
                <a:ext uri="{FF2B5EF4-FFF2-40B4-BE49-F238E27FC236}">
                  <a16:creationId xmlns:a16="http://schemas.microsoft.com/office/drawing/2014/main" id="{6C64213B-CC27-472F-A778-3AA557FF05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1" y="1104"/>
              <a:ext cx="184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VP</a:t>
              </a:r>
              <a:endParaRPr kumimoji="0" lang="en-US" altLang="en-US" sz="2000" baseline="-2500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59DDCB4-85F5-448F-8330-54B7FAC15D35}"/>
              </a:ext>
            </a:extLst>
          </p:cNvPr>
          <p:cNvGrpSpPr/>
          <p:nvPr/>
        </p:nvGrpSpPr>
        <p:grpSpPr>
          <a:xfrm>
            <a:off x="3053075" y="5481284"/>
            <a:ext cx="833126" cy="767116"/>
            <a:chOff x="3053075" y="5557484"/>
            <a:chExt cx="833126" cy="767116"/>
          </a:xfrm>
        </p:grpSpPr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1957A2A0-93BC-4C97-B847-896BA6E50D86}"/>
                </a:ext>
              </a:extLst>
            </p:cNvPr>
            <p:cNvSpPr/>
            <p:nvPr/>
          </p:nvSpPr>
          <p:spPr bwMode="auto">
            <a:xfrm>
              <a:off x="3053075" y="5557484"/>
              <a:ext cx="833126" cy="76711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lin ang="16200000" scaled="0"/>
              <a:tileRect/>
            </a:gra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55CE00-463C-440C-88B2-BF66E6E4360D}"/>
                </a:ext>
              </a:extLst>
            </p:cNvPr>
            <p:cNvCxnSpPr>
              <a:cxnSpLocks/>
              <a:stCxn id="40" idx="2"/>
              <a:endCxn id="40" idx="4"/>
            </p:cNvCxnSpPr>
            <p:nvPr/>
          </p:nvCxnSpPr>
          <p:spPr bwMode="auto">
            <a:xfrm>
              <a:off x="3053075" y="6324600"/>
              <a:ext cx="833126" cy="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8A3276F-87FD-4CE6-BE4A-7250806A7DF4}"/>
              </a:ext>
            </a:extLst>
          </p:cNvPr>
          <p:cNvGrpSpPr/>
          <p:nvPr/>
        </p:nvGrpSpPr>
        <p:grpSpPr>
          <a:xfrm>
            <a:off x="4674344" y="5481284"/>
            <a:ext cx="1269256" cy="767116"/>
            <a:chOff x="2835010" y="5557484"/>
            <a:chExt cx="1269256" cy="767116"/>
          </a:xfrm>
        </p:grpSpPr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C8865415-8314-47F5-B9CD-56499BE641DF}"/>
                </a:ext>
              </a:extLst>
            </p:cNvPr>
            <p:cNvSpPr/>
            <p:nvPr/>
          </p:nvSpPr>
          <p:spPr bwMode="auto">
            <a:xfrm>
              <a:off x="2835010" y="5557484"/>
              <a:ext cx="1269256" cy="767116"/>
            </a:xfrm>
            <a:prstGeom prst="triangl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lin ang="16200000" scaled="0"/>
              <a:tileRect/>
            </a:gra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A7F49D2-C00B-4456-9FF0-F0C1BBA9F2C1}"/>
                </a:ext>
              </a:extLst>
            </p:cNvPr>
            <p:cNvCxnSpPr>
              <a:cxnSpLocks/>
              <a:stCxn id="45" idx="2"/>
              <a:endCxn id="45" idx="4"/>
            </p:cNvCxnSpPr>
            <p:nvPr/>
          </p:nvCxnSpPr>
          <p:spPr bwMode="auto">
            <a:xfrm>
              <a:off x="2835010" y="6324600"/>
              <a:ext cx="1269256" cy="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A4E9659-30DB-41D5-89FB-0DB33B1AF2B0}"/>
              </a:ext>
            </a:extLst>
          </p:cNvPr>
          <p:cNvGrpSpPr/>
          <p:nvPr/>
        </p:nvGrpSpPr>
        <p:grpSpPr>
          <a:xfrm>
            <a:off x="5867400" y="1904999"/>
            <a:ext cx="2342629" cy="775433"/>
            <a:chOff x="3063524" y="1904999"/>
            <a:chExt cx="2342629" cy="77543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654FE6B-35A0-4CB9-866D-C6D6DA742D5F}"/>
                </a:ext>
              </a:extLst>
            </p:cNvPr>
            <p:cNvGrpSpPr/>
            <p:nvPr/>
          </p:nvGrpSpPr>
          <p:grpSpPr>
            <a:xfrm>
              <a:off x="3581400" y="1904999"/>
              <a:ext cx="1088141" cy="775433"/>
              <a:chOff x="1883659" y="1952594"/>
              <a:chExt cx="1088141" cy="994472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4B8802E-474C-4335-8D67-1FECC6A827F9}"/>
                  </a:ext>
                </a:extLst>
              </p:cNvPr>
              <p:cNvSpPr txBox="1"/>
              <p:nvPr/>
            </p:nvSpPr>
            <p:spPr>
              <a:xfrm>
                <a:off x="1883659" y="2433936"/>
                <a:ext cx="1088141" cy="513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20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mic Sans MS" panose="030F0702030302020204" pitchFamily="66" charset="0"/>
                  </a:rPr>
                  <a:t>filler</a:t>
                </a:r>
                <a:endParaRPr lang="en-US" sz="1400" dirty="0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29FF35E-248D-409A-BCCF-3FCA96F687C1}"/>
                  </a:ext>
                </a:extLst>
              </p:cNvPr>
              <p:cNvCxnSpPr>
                <a:cxnSpLocks/>
                <a:stCxn id="78" idx="0"/>
              </p:cNvCxnSpPr>
              <p:nvPr/>
            </p:nvCxnSpPr>
            <p:spPr bwMode="auto">
              <a:xfrm flipV="1">
                <a:off x="2427730" y="1952594"/>
                <a:ext cx="0" cy="48134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950415E-5507-4CE5-A1C1-80ED4AE3CD54}"/>
                </a:ext>
              </a:extLst>
            </p:cNvPr>
            <p:cNvCxnSpPr/>
            <p:nvPr/>
          </p:nvCxnSpPr>
          <p:spPr bwMode="auto">
            <a:xfrm>
              <a:off x="3063524" y="1905000"/>
              <a:ext cx="2342629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E8C0897-78C6-44B7-A82D-45C52A952588}"/>
              </a:ext>
            </a:extLst>
          </p:cNvPr>
          <p:cNvGrpSpPr/>
          <p:nvPr/>
        </p:nvGrpSpPr>
        <p:grpSpPr>
          <a:xfrm>
            <a:off x="2819400" y="1904999"/>
            <a:ext cx="1504429" cy="775433"/>
            <a:chOff x="6572771" y="1904999"/>
            <a:chExt cx="1504429" cy="775433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BB637FC-5BDA-4433-A613-D2DAE2205504}"/>
                </a:ext>
              </a:extLst>
            </p:cNvPr>
            <p:cNvGrpSpPr/>
            <p:nvPr/>
          </p:nvGrpSpPr>
          <p:grpSpPr>
            <a:xfrm>
              <a:off x="6836659" y="1904999"/>
              <a:ext cx="1088141" cy="775433"/>
              <a:chOff x="1883659" y="1952594"/>
              <a:chExt cx="1088141" cy="994472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BB893A6-8CB4-443E-8B9F-4692E1E180F5}"/>
                  </a:ext>
                </a:extLst>
              </p:cNvPr>
              <p:cNvSpPr txBox="1"/>
              <p:nvPr/>
            </p:nvSpPr>
            <p:spPr>
              <a:xfrm>
                <a:off x="1883659" y="2433936"/>
                <a:ext cx="1088141" cy="5131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20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omic Sans MS" panose="030F0702030302020204" pitchFamily="66" charset="0"/>
                  </a:rPr>
                  <a:t>filler</a:t>
                </a:r>
                <a:endParaRPr lang="en-US" sz="1400" dirty="0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2F7D18B8-2B9E-42D5-BF06-373B371A6872}"/>
                  </a:ext>
                </a:extLst>
              </p:cNvPr>
              <p:cNvCxnSpPr>
                <a:cxnSpLocks/>
                <a:stCxn id="81" idx="0"/>
              </p:cNvCxnSpPr>
              <p:nvPr/>
            </p:nvCxnSpPr>
            <p:spPr bwMode="auto">
              <a:xfrm flipV="1">
                <a:off x="2427730" y="1952594"/>
                <a:ext cx="0" cy="481342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</p:grp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A28AA71-7F5E-4086-B9AC-6CEACE6BE6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572771" y="1905000"/>
              <a:ext cx="1504429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00CEB333-B743-4FD5-B71D-B96782B4AAB1}"/>
              </a:ext>
            </a:extLst>
          </p:cNvPr>
          <p:cNvSpPr txBox="1"/>
          <p:nvPr/>
        </p:nvSpPr>
        <p:spPr>
          <a:xfrm>
            <a:off x="6011714" y="4781490"/>
            <a:ext cx="9986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+mn-lt"/>
              </a:rPr>
              <a:t>Alarm</a:t>
            </a:r>
            <a:endParaRPr lang="en-US" sz="2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1EC7F32-6F10-4605-94E1-2D62F1E32BCC}"/>
              </a:ext>
            </a:extLst>
          </p:cNvPr>
          <p:cNvSpPr txBox="1"/>
          <p:nvPr/>
        </p:nvSpPr>
        <p:spPr>
          <a:xfrm>
            <a:off x="7034996" y="4781490"/>
            <a:ext cx="11018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FF0000"/>
                </a:solidFill>
                <a:latin typeface="+mn-lt"/>
              </a:rPr>
              <a:t>content</a:t>
            </a:r>
            <a:endParaRPr lang="en-US" sz="2000" i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B5C13FD-7532-438F-933E-14221FC653C8}"/>
              </a:ext>
            </a:extLst>
          </p:cNvPr>
          <p:cNvGrpSpPr/>
          <p:nvPr/>
        </p:nvGrpSpPr>
        <p:grpSpPr>
          <a:xfrm>
            <a:off x="6038850" y="4538133"/>
            <a:ext cx="853440" cy="262468"/>
            <a:chOff x="6038850" y="4538133"/>
            <a:chExt cx="853440" cy="26246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87F13D5-A526-455C-B342-380F999EB98B}"/>
                </a:ext>
              </a:extLst>
            </p:cNvPr>
            <p:cNvSpPr/>
            <p:nvPr/>
          </p:nvSpPr>
          <p:spPr>
            <a:xfrm rot="16200000" flipH="1" flipV="1">
              <a:off x="6334336" y="4242647"/>
              <a:ext cx="262468" cy="853440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3276642-DD9C-4EFA-B14B-AE96E6DAA1EF}"/>
                </a:ext>
              </a:extLst>
            </p:cNvPr>
            <p:cNvSpPr/>
            <p:nvPr/>
          </p:nvSpPr>
          <p:spPr>
            <a:xfrm rot="16200000" flipH="1" flipV="1">
              <a:off x="6435797" y="4641528"/>
              <a:ext cx="48190" cy="589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09ADB09-E09D-4A03-B0E6-64D8C9D2FE47}"/>
                </a:ext>
              </a:extLst>
            </p:cNvPr>
            <p:cNvSpPr/>
            <p:nvPr/>
          </p:nvSpPr>
          <p:spPr>
            <a:xfrm rot="16200000" flipH="1" flipV="1">
              <a:off x="6175513" y="4641528"/>
              <a:ext cx="48190" cy="589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F9C09B26-4544-457E-8723-0BCF4A9012EB}"/>
                </a:ext>
              </a:extLst>
            </p:cNvPr>
            <p:cNvSpPr/>
            <p:nvPr/>
          </p:nvSpPr>
          <p:spPr>
            <a:xfrm rot="16200000" flipH="1" flipV="1">
              <a:off x="6696082" y="4641528"/>
              <a:ext cx="48190" cy="589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88A35A-FE8D-4E63-8D0F-E626D7F630F1}"/>
              </a:ext>
            </a:extLst>
          </p:cNvPr>
          <p:cNvGrpSpPr/>
          <p:nvPr/>
        </p:nvGrpSpPr>
        <p:grpSpPr>
          <a:xfrm>
            <a:off x="7010400" y="4538132"/>
            <a:ext cx="1126490" cy="262468"/>
            <a:chOff x="7010400" y="4538132"/>
            <a:chExt cx="1126490" cy="262468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1BE8840-6D38-4F35-A9FC-4BF59F47D61A}"/>
                </a:ext>
              </a:extLst>
            </p:cNvPr>
            <p:cNvSpPr/>
            <p:nvPr/>
          </p:nvSpPr>
          <p:spPr>
            <a:xfrm rot="16200000" flipH="1" flipV="1">
              <a:off x="7442411" y="4106121"/>
              <a:ext cx="262468" cy="1126490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4D52BB1-6AB6-44DE-BBBB-999484C1C570}"/>
                </a:ext>
              </a:extLst>
            </p:cNvPr>
            <p:cNvSpPr/>
            <p:nvPr/>
          </p:nvSpPr>
          <p:spPr>
            <a:xfrm rot="16200000" flipH="1" flipV="1">
              <a:off x="7680397" y="4641527"/>
              <a:ext cx="48190" cy="589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020D575-3CDA-4356-A003-757C3CD929B0}"/>
                </a:ext>
              </a:extLst>
            </p:cNvPr>
            <p:cNvSpPr/>
            <p:nvPr/>
          </p:nvSpPr>
          <p:spPr>
            <a:xfrm rot="16200000" flipH="1" flipV="1">
              <a:off x="7420113" y="4641527"/>
              <a:ext cx="48190" cy="589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1DA0362-B37E-4C14-ACC2-D0D25ECC3010}"/>
                </a:ext>
              </a:extLst>
            </p:cNvPr>
            <p:cNvSpPr/>
            <p:nvPr/>
          </p:nvSpPr>
          <p:spPr>
            <a:xfrm rot="16200000" flipH="1" flipV="1">
              <a:off x="7159829" y="4641527"/>
              <a:ext cx="48190" cy="589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A60A216-131F-4FAE-A163-9E3338E23AB0}"/>
                </a:ext>
              </a:extLst>
            </p:cNvPr>
            <p:cNvSpPr/>
            <p:nvPr/>
          </p:nvSpPr>
          <p:spPr>
            <a:xfrm rot="16200000" flipH="1" flipV="1">
              <a:off x="7940682" y="4641527"/>
              <a:ext cx="48190" cy="589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D58DB8F-83F1-4822-9A1F-F3F9087BD33E}"/>
              </a:ext>
            </a:extLst>
          </p:cNvPr>
          <p:cNvGrpSpPr/>
          <p:nvPr/>
        </p:nvGrpSpPr>
        <p:grpSpPr>
          <a:xfrm>
            <a:off x="5336711" y="3819068"/>
            <a:ext cx="1504615" cy="295732"/>
            <a:chOff x="2573672" y="4644267"/>
            <a:chExt cx="2226926" cy="437705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0CDFBF2-AD64-4A6C-886E-98F777852C39}"/>
                </a:ext>
              </a:extLst>
            </p:cNvPr>
            <p:cNvSpPr/>
            <p:nvPr/>
          </p:nvSpPr>
          <p:spPr>
            <a:xfrm rot="16200000" flipH="1" flipV="1">
              <a:off x="3468282" y="3749657"/>
              <a:ext cx="437705" cy="22269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4D9B7B4-C761-4C6A-9918-39344E9E8720}"/>
                </a:ext>
              </a:extLst>
            </p:cNvPr>
            <p:cNvSpPr/>
            <p:nvPr/>
          </p:nvSpPr>
          <p:spPr>
            <a:xfrm rot="16200000" flipH="1" flipV="1">
              <a:off x="3479980" y="482565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9149C29-B869-4613-AD9D-CF95D4D4A6B8}"/>
                </a:ext>
              </a:extLst>
            </p:cNvPr>
            <p:cNvSpPr/>
            <p:nvPr/>
          </p:nvSpPr>
          <p:spPr>
            <a:xfrm rot="16200000" flipH="1" flipV="1">
              <a:off x="3125047" y="482565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CAE5D7A-4069-4948-9A61-35244969B205}"/>
                </a:ext>
              </a:extLst>
            </p:cNvPr>
            <p:cNvSpPr/>
            <p:nvPr/>
          </p:nvSpPr>
          <p:spPr>
            <a:xfrm rot="16200000" flipH="1" flipV="1">
              <a:off x="2770115" y="482565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F697BAB-8209-45D0-BCDF-C62FC6B08670}"/>
                </a:ext>
              </a:extLst>
            </p:cNvPr>
            <p:cNvSpPr/>
            <p:nvPr/>
          </p:nvSpPr>
          <p:spPr>
            <a:xfrm rot="16200000" flipH="1" flipV="1">
              <a:off x="3834914" y="482565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59906FB-F096-4F5D-B0E3-0E61EF36624D}"/>
                </a:ext>
              </a:extLst>
            </p:cNvPr>
            <p:cNvSpPr/>
            <p:nvPr/>
          </p:nvSpPr>
          <p:spPr>
            <a:xfrm rot="16200000" flipH="1" flipV="1">
              <a:off x="4189845" y="482562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B93772-CC03-4D17-88D5-1F3ABE2E299E}"/>
                </a:ext>
              </a:extLst>
            </p:cNvPr>
            <p:cNvSpPr/>
            <p:nvPr/>
          </p:nvSpPr>
          <p:spPr>
            <a:xfrm rot="16200000" flipH="1" flipV="1">
              <a:off x="4517509" y="4826328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27FE1FB-E9D3-4CC6-86FA-5E0077F7C2DD}"/>
              </a:ext>
            </a:extLst>
          </p:cNvPr>
          <p:cNvGrpSpPr/>
          <p:nvPr/>
        </p:nvGrpSpPr>
        <p:grpSpPr>
          <a:xfrm>
            <a:off x="4727660" y="2979171"/>
            <a:ext cx="2567606" cy="830829"/>
            <a:chOff x="4727660" y="2979171"/>
            <a:chExt cx="2567606" cy="830829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338CB19-E4C3-4A43-AB87-D0A81B3B1D8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076083" y="3409207"/>
              <a:ext cx="3243" cy="40079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AFBABE2-5814-4CE1-A4C1-C1638462EF48}"/>
                </a:ext>
              </a:extLst>
            </p:cNvPr>
            <p:cNvSpPr txBox="1"/>
            <p:nvPr/>
          </p:nvSpPr>
          <p:spPr>
            <a:xfrm>
              <a:off x="4727660" y="2979171"/>
              <a:ext cx="25676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“turn off the rice”</a:t>
              </a:r>
              <a:endParaRPr lang="en-US" dirty="0">
                <a:latin typeface="+mn-lt"/>
              </a:endParaRP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234F46F-9464-441D-9E16-A82981CAE33E}"/>
              </a:ext>
            </a:extLst>
          </p:cNvPr>
          <p:cNvCxnSpPr>
            <a:stCxn id="101" idx="3"/>
            <a:endCxn id="34" idx="0"/>
          </p:cNvCxnSpPr>
          <p:nvPr/>
        </p:nvCxnSpPr>
        <p:spPr bwMode="auto">
          <a:xfrm flipH="1">
            <a:off x="4329661" y="4114801"/>
            <a:ext cx="1759357" cy="38458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A90A3F2-7A68-4E1A-B99F-E7911A294B71}"/>
              </a:ext>
            </a:extLst>
          </p:cNvPr>
          <p:cNvCxnSpPr>
            <a:stCxn id="101" idx="3"/>
            <a:endCxn id="86" idx="1"/>
          </p:cNvCxnSpPr>
          <p:nvPr/>
        </p:nvCxnSpPr>
        <p:spPr bwMode="auto">
          <a:xfrm>
            <a:off x="6089018" y="4114801"/>
            <a:ext cx="376552" cy="42333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D7AB2B0-80A1-42A6-A59F-CCE3814D6007}"/>
              </a:ext>
            </a:extLst>
          </p:cNvPr>
          <p:cNvCxnSpPr>
            <a:stCxn id="101" idx="3"/>
            <a:endCxn id="93" idx="1"/>
          </p:cNvCxnSpPr>
          <p:nvPr/>
        </p:nvCxnSpPr>
        <p:spPr bwMode="auto">
          <a:xfrm>
            <a:off x="6089018" y="4114801"/>
            <a:ext cx="1484627" cy="42333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2D25A69-ECFA-47BE-8C34-30618643EA19}"/>
              </a:ext>
            </a:extLst>
          </p:cNvPr>
          <p:cNvSpPr txBox="1"/>
          <p:nvPr/>
        </p:nvSpPr>
        <p:spPr>
          <a:xfrm>
            <a:off x="381000" y="2743200"/>
            <a:ext cx="3474028" cy="17235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But how do we predict a </a:t>
            </a:r>
            <a:r>
              <a:rPr lang="en-US" u="sng" dirty="0">
                <a:latin typeface="Comic Sans MS" panose="030F0702030302020204" pitchFamily="66" charset="0"/>
              </a:rPr>
              <a:t>string</a:t>
            </a:r>
            <a:r>
              <a:rPr lang="en-US" dirty="0">
                <a:latin typeface="Comic Sans MS" panose="030F0702030302020204" pitchFamily="66" charset="0"/>
              </a:rPr>
              <a:t>?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Could break that into steps too: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one word at a time.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Comic Sans MS" panose="030F0702030302020204" pitchFamily="66" charset="0"/>
              </a:rPr>
              <a:t>(Although in this case, we want to 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u="sng" dirty="0">
                <a:latin typeface="Comic Sans MS" panose="030F0702030302020204" pitchFamily="66" charset="0"/>
              </a:rPr>
              <a:t>choose a substring </a:t>
            </a:r>
            <a:r>
              <a:rPr lang="en-US" dirty="0">
                <a:latin typeface="Comic Sans MS" panose="030F0702030302020204" pitchFamily="66" charset="0"/>
              </a:rPr>
              <a:t>of the input.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Revisit this later.)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F55D446-0AA5-4113-B1C3-2A49931FF6F4}"/>
              </a:ext>
            </a:extLst>
          </p:cNvPr>
          <p:cNvSpPr txBox="1"/>
          <p:nvPr/>
        </p:nvSpPr>
        <p:spPr>
          <a:xfrm>
            <a:off x="6477000" y="5229761"/>
            <a:ext cx="2514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Now feed the predicted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intent and one of that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intent’s slots into another network that predicts the filler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1FC451-0712-451A-9928-12F6A8C8AC50}"/>
              </a:ext>
            </a:extLst>
          </p:cNvPr>
          <p:cNvSpPr/>
          <p:nvPr/>
        </p:nvSpPr>
        <p:spPr bwMode="auto">
          <a:xfrm rot="5400000">
            <a:off x="6340403" y="4541736"/>
            <a:ext cx="334933" cy="852661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4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69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9BB328-C28D-421F-ABDA-E3A18C15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Encoders and decoders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7F46CC-C78B-4EDD-A445-2B75B3BA3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534400" cy="11430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word</a:t>
            </a:r>
            <a:r>
              <a:rPr lang="en-US" sz="2400" dirty="0"/>
              <a:t>2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vec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seq</a:t>
            </a:r>
            <a:r>
              <a:rPr lang="en-US" sz="2400" dirty="0"/>
              <a:t>2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vec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tree</a:t>
            </a:r>
            <a:r>
              <a:rPr lang="en-US" sz="2400" dirty="0"/>
              <a:t>2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vec</a:t>
            </a:r>
            <a:r>
              <a:rPr lang="en-US" sz="2400" dirty="0"/>
              <a:t>, … (encoders)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tree</a:t>
            </a:r>
            <a:r>
              <a:rPr lang="en-US" sz="2400" dirty="0"/>
              <a:t>2</a:t>
            </a:r>
            <a:r>
              <a:rPr lang="en-US" sz="2400" dirty="0">
                <a:solidFill>
                  <a:srgbClr val="0070C0"/>
                </a:solidFill>
              </a:rPr>
              <a:t>seq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FF0000"/>
                </a:solidFill>
              </a:rPr>
              <a:t>tree</a:t>
            </a:r>
            <a:r>
              <a:rPr lang="en-US" sz="2400" dirty="0"/>
              <a:t>2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vec</a:t>
            </a:r>
            <a:r>
              <a:rPr lang="en-US" sz="2400" dirty="0"/>
              <a:t> +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vec</a:t>
            </a:r>
            <a:r>
              <a:rPr lang="en-US" sz="2400" dirty="0"/>
              <a:t>2</a:t>
            </a:r>
            <a:r>
              <a:rPr lang="en-US" sz="2400" dirty="0">
                <a:solidFill>
                  <a:srgbClr val="0070C0"/>
                </a:solidFill>
              </a:rPr>
              <a:t>seq</a:t>
            </a:r>
            <a:r>
              <a:rPr lang="en-US" sz="2400" dirty="0"/>
              <a:t>  (encoder-decoder)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1D1016-1597-4AAF-BAD6-37985EE21B36}"/>
              </a:ext>
            </a:extLst>
          </p:cNvPr>
          <p:cNvSpPr txBox="1"/>
          <p:nvPr/>
        </p:nvSpPr>
        <p:spPr>
          <a:xfrm>
            <a:off x="3419475" y="6120588"/>
            <a:ext cx="792525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F0F94D-69BA-4896-9962-49B470844230}"/>
              </a:ext>
            </a:extLst>
          </p:cNvPr>
          <p:cNvSpPr txBox="1"/>
          <p:nvPr/>
        </p:nvSpPr>
        <p:spPr>
          <a:xfrm>
            <a:off x="4486275" y="6044625"/>
            <a:ext cx="2486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could be word sequence,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tree, image, …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FBFAB1F4-8533-42AA-A5BA-65BB301637BD}"/>
              </a:ext>
            </a:extLst>
          </p:cNvPr>
          <p:cNvSpPr txBox="1"/>
          <p:nvPr/>
        </p:nvSpPr>
        <p:spPr>
          <a:xfrm>
            <a:off x="4229100" y="5200650"/>
            <a:ext cx="35346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Might have input-specific design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(recursive on tree, spatial convolution on image, …)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21CB8E4-2351-4E6C-92B4-4494FE0B506B}"/>
              </a:ext>
            </a:extLst>
          </p:cNvPr>
          <p:cNvGrpSpPr/>
          <p:nvPr/>
        </p:nvGrpSpPr>
        <p:grpSpPr>
          <a:xfrm>
            <a:off x="2362200" y="4568050"/>
            <a:ext cx="2522202" cy="1476573"/>
            <a:chOff x="2362200" y="4568050"/>
            <a:chExt cx="2522202" cy="14765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9943EF5-1D50-43FD-B9E6-C683BE06BA91}"/>
                </a:ext>
              </a:extLst>
            </p:cNvPr>
            <p:cNvGrpSpPr/>
            <p:nvPr/>
          </p:nvGrpSpPr>
          <p:grpSpPr>
            <a:xfrm>
              <a:off x="2362200" y="4568050"/>
              <a:ext cx="2522202" cy="437703"/>
              <a:chOff x="2278397" y="4644250"/>
              <a:chExt cx="2522202" cy="437703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196638C-E3CC-4EC7-BEDF-FD526358A1D8}"/>
                  </a:ext>
                </a:extLst>
              </p:cNvPr>
              <p:cNvSpPr/>
              <p:nvPr/>
            </p:nvSpPr>
            <p:spPr>
              <a:xfrm rot="16200000" flipH="1" flipV="1">
                <a:off x="3320646" y="3602001"/>
                <a:ext cx="437703" cy="252220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01C21D0-00C7-4663-9C4A-D62B283B2BC5}"/>
                  </a:ext>
                </a:extLst>
              </p:cNvPr>
              <p:cNvSpPr/>
              <p:nvPr/>
            </p:nvSpPr>
            <p:spPr>
              <a:xfrm rot="16200000" flipH="1" flipV="1">
                <a:off x="3479982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71DE4733-2AF5-40EB-8C26-34B64917AB09}"/>
                  </a:ext>
                </a:extLst>
              </p:cNvPr>
              <p:cNvSpPr/>
              <p:nvPr/>
            </p:nvSpPr>
            <p:spPr>
              <a:xfrm rot="16200000" flipH="1" flipV="1">
                <a:off x="3125049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E0A68EB-B244-4C01-8FF3-2022AC84BC4B}"/>
                  </a:ext>
                </a:extLst>
              </p:cNvPr>
              <p:cNvSpPr/>
              <p:nvPr/>
            </p:nvSpPr>
            <p:spPr>
              <a:xfrm rot="16200000" flipH="1" flipV="1">
                <a:off x="2770116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0EFBEFBA-39E6-49AE-B42E-F628ED91335C}"/>
                  </a:ext>
                </a:extLst>
              </p:cNvPr>
              <p:cNvSpPr/>
              <p:nvPr/>
            </p:nvSpPr>
            <p:spPr>
              <a:xfrm rot="16200000" flipH="1" flipV="1">
                <a:off x="3834915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833ED4FB-0CA8-4C68-A522-EBDFDB1FB134}"/>
                  </a:ext>
                </a:extLst>
              </p:cNvPr>
              <p:cNvSpPr/>
              <p:nvPr/>
            </p:nvSpPr>
            <p:spPr>
              <a:xfrm rot="16200000" flipH="1" flipV="1">
                <a:off x="4189848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38C82E1E-AFEA-4FEC-940F-E1A0690960B5}"/>
                  </a:ext>
                </a:extLst>
              </p:cNvPr>
              <p:cNvSpPr/>
              <p:nvPr/>
            </p:nvSpPr>
            <p:spPr>
              <a:xfrm rot="16200000" flipH="1" flipV="1">
                <a:off x="4517508" y="4826329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92F3DAE4-71D8-4B8D-85DC-E22034AACB38}"/>
                  </a:ext>
                </a:extLst>
              </p:cNvPr>
              <p:cNvSpPr/>
              <p:nvPr/>
            </p:nvSpPr>
            <p:spPr>
              <a:xfrm rot="16200000" flipH="1" flipV="1">
                <a:off x="2441812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19F358-9FEE-4DE3-9A4C-1A87200C7D15}"/>
                </a:ext>
              </a:extLst>
            </p:cNvPr>
            <p:cNvGrpSpPr/>
            <p:nvPr/>
          </p:nvGrpSpPr>
          <p:grpSpPr>
            <a:xfrm>
              <a:off x="2590800" y="5044298"/>
              <a:ext cx="1400605" cy="1000325"/>
              <a:chOff x="2590800" y="5044298"/>
              <a:chExt cx="1400605" cy="1000325"/>
            </a:xfrm>
          </p:grpSpPr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06DB28CD-1AB7-47C4-8385-05EE454496A5}"/>
                  </a:ext>
                </a:extLst>
              </p:cNvPr>
              <p:cNvSpPr/>
              <p:nvPr/>
            </p:nvSpPr>
            <p:spPr bwMode="auto">
              <a:xfrm flipV="1">
                <a:off x="3648075" y="5044298"/>
                <a:ext cx="343330" cy="1000325"/>
              </a:xfrm>
              <a:prstGeom prst="downArrow">
                <a:avLst/>
              </a:prstGeom>
              <a:solidFill>
                <a:schemeClr val="accent6">
                  <a:lumMod val="75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CECEAC3A-024E-4DD0-B72C-4EF3D090D9DC}"/>
                  </a:ext>
                </a:extLst>
              </p:cNvPr>
              <p:cNvSpPr txBox="1"/>
              <p:nvPr/>
            </p:nvSpPr>
            <p:spPr>
              <a:xfrm>
                <a:off x="2590800" y="5414932"/>
                <a:ext cx="11263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encoder</a:t>
                </a:r>
              </a:p>
            </p:txBody>
          </p:sp>
        </p:grp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B2779CC1-B5AA-40E8-891D-F4FE1948C2DF}"/>
              </a:ext>
            </a:extLst>
          </p:cNvPr>
          <p:cNvSpPr txBox="1"/>
          <p:nvPr/>
        </p:nvSpPr>
        <p:spPr>
          <a:xfrm>
            <a:off x="5131699" y="4390676"/>
            <a:ext cx="3124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a vector (or maybe a collection of vectors associated with different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parts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of the input)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134963E2-430B-43BA-A69D-6825EB847643}"/>
              </a:ext>
            </a:extLst>
          </p:cNvPr>
          <p:cNvSpPr txBox="1"/>
          <p:nvPr/>
        </p:nvSpPr>
        <p:spPr>
          <a:xfrm>
            <a:off x="76200" y="4572000"/>
            <a:ext cx="228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omic Sans MS" panose="030F0702030302020204" pitchFamily="66" charset="0"/>
              </a:rPr>
              <a:t>Vector can also be used for similarity scoring </a:t>
            </a:r>
            <a:endParaRPr lang="en-US" sz="14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65B7D8-75F1-4F5C-86D7-5C2EBC871B07}"/>
              </a:ext>
            </a:extLst>
          </p:cNvPr>
          <p:cNvGrpSpPr/>
          <p:nvPr/>
        </p:nvGrpSpPr>
        <p:grpSpPr>
          <a:xfrm>
            <a:off x="2590800" y="2895600"/>
            <a:ext cx="4467778" cy="1529774"/>
            <a:chOff x="2590800" y="2895600"/>
            <a:chExt cx="4467778" cy="1529774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830F397E-4676-44FC-8ABB-82428587F0FA}"/>
                </a:ext>
              </a:extLst>
            </p:cNvPr>
            <p:cNvSpPr txBox="1"/>
            <p:nvPr/>
          </p:nvSpPr>
          <p:spPr>
            <a:xfrm>
              <a:off x="4572000" y="2895600"/>
              <a:ext cx="24865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mic Sans MS" panose="030F0702030302020204" pitchFamily="66" charset="0"/>
                </a:rPr>
                <a:t>could be word sequence,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mic Sans MS" panose="030F0702030302020204" pitchFamily="66" charset="0"/>
                </a:rPr>
                <a:t>tree, image, …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0A07E5F-A3A5-451F-9F04-F95C811F03C7}"/>
                </a:ext>
              </a:extLst>
            </p:cNvPr>
            <p:cNvGrpSpPr/>
            <p:nvPr/>
          </p:nvGrpSpPr>
          <p:grpSpPr>
            <a:xfrm>
              <a:off x="2590800" y="2967849"/>
              <a:ext cx="1717128" cy="1457525"/>
              <a:chOff x="2590800" y="2967849"/>
              <a:chExt cx="1717128" cy="1457525"/>
            </a:xfrm>
          </p:grpSpPr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89771B27-931E-4047-B252-F736FBE2FDD2}"/>
                  </a:ext>
                </a:extLst>
              </p:cNvPr>
              <p:cNvSpPr txBox="1"/>
              <p:nvPr/>
            </p:nvSpPr>
            <p:spPr>
              <a:xfrm>
                <a:off x="3342599" y="2967849"/>
                <a:ext cx="965329" cy="40011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70C0"/>
                    </a:solidFill>
                    <a:latin typeface="+mn-lt"/>
                  </a:rPr>
                  <a:t>Output</a:t>
                </a:r>
              </a:p>
            </p:txBody>
          </p:sp>
          <p:sp>
            <p:nvSpPr>
              <p:cNvPr id="210" name="Arrow: Down 209">
                <a:extLst>
                  <a:ext uri="{FF2B5EF4-FFF2-40B4-BE49-F238E27FC236}">
                    <a16:creationId xmlns:a16="http://schemas.microsoft.com/office/drawing/2014/main" id="{4D6D44A6-AB9D-412F-8643-FDFA62FAE3DD}"/>
                  </a:ext>
                </a:extLst>
              </p:cNvPr>
              <p:cNvSpPr/>
              <p:nvPr/>
            </p:nvSpPr>
            <p:spPr bwMode="auto">
              <a:xfrm flipV="1">
                <a:off x="3657600" y="3425049"/>
                <a:ext cx="343330" cy="1000325"/>
              </a:xfrm>
              <a:prstGeom prst="downArrow">
                <a:avLst/>
              </a:prstGeom>
              <a:solidFill>
                <a:srgbClr val="0070C0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9806052C-01A3-4573-B600-D24BED76438E}"/>
                  </a:ext>
                </a:extLst>
              </p:cNvPr>
              <p:cNvSpPr txBox="1"/>
              <p:nvPr/>
            </p:nvSpPr>
            <p:spPr>
              <a:xfrm>
                <a:off x="2590800" y="3733800"/>
                <a:ext cx="11263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decoder</a:t>
                </a:r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A62F0869-B844-497D-B245-333BF730C3BA}"/>
              </a:ext>
            </a:extLst>
          </p:cNvPr>
          <p:cNvSpPr txBox="1"/>
          <p:nvPr/>
        </p:nvSpPr>
        <p:spPr>
          <a:xfrm>
            <a:off x="4264126" y="3505200"/>
            <a:ext cx="4803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Might have output-specific design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(e.g., decode a structure as a sequence of steps, or even by optimizing a function at runtime)  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5B55247A-DA2B-4B01-B439-EDEE580E577C}"/>
              </a:ext>
            </a:extLst>
          </p:cNvPr>
          <p:cNvSpPr txBox="1"/>
          <p:nvPr/>
        </p:nvSpPr>
        <p:spPr>
          <a:xfrm>
            <a:off x="2362200" y="4510864"/>
            <a:ext cx="2550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Learned representation</a:t>
            </a:r>
            <a:br>
              <a:rPr lang="en-US" sz="1600" dirty="0">
                <a:solidFill>
                  <a:schemeClr val="accent6">
                    <a:lumMod val="75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of input, useful for output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86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05" grpId="0"/>
      <p:bldP spid="208" grpId="0"/>
      <p:bldP spid="211" grpId="0"/>
      <p:bldP spid="215" grpId="0"/>
      <p:bldP spid="2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EA66D42-5270-437F-98F6-307990AA7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Visual Notation: Matrices</a:t>
            </a:r>
          </a:p>
        </p:txBody>
      </p:sp>
      <p:sp>
        <p:nvSpPr>
          <p:cNvPr id="7171" name="Footer Placeholder 3">
            <a:extLst>
              <a:ext uri="{FF2B5EF4-FFF2-40B4-BE49-F238E27FC236}">
                <a16:creationId xmlns:a16="http://schemas.microsoft.com/office/drawing/2014/main" id="{1AA43AAB-8274-4096-8469-782C1884124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745612" y="64770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r>
              <a:rPr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E5BE78C9-7BF8-49BD-AFA4-58E17BE37C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6C834C81-1FB3-4B1A-8E3E-7681B7C5AB0A}" type="slidenum">
              <a:rPr lang="en-US" altLang="en-US" sz="1400" smtClean="0">
                <a:solidFill>
                  <a:schemeClr val="bg2"/>
                </a:solidFill>
                <a:latin typeface="Arial" panose="020B0604020202020204" pitchFamily="34" charset="0"/>
              </a:rPr>
              <a:pPr/>
              <a:t>7</a:t>
            </a:fld>
            <a:endParaRPr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14BD4-EBA6-4C4B-9D24-E5A47CA39DD5}"/>
              </a:ext>
            </a:extLst>
          </p:cNvPr>
          <p:cNvGrpSpPr/>
          <p:nvPr/>
        </p:nvGrpSpPr>
        <p:grpSpPr>
          <a:xfrm>
            <a:off x="1143778" y="3376336"/>
            <a:ext cx="1904222" cy="890864"/>
            <a:chOff x="1600978" y="1752600"/>
            <a:chExt cx="1904222" cy="89086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223B1D-E7BB-4985-9AB3-92FD5BFF889B}"/>
                </a:ext>
              </a:extLst>
            </p:cNvPr>
            <p:cNvSpPr/>
            <p:nvPr/>
          </p:nvSpPr>
          <p:spPr>
            <a:xfrm rot="16200000" flipH="1" flipV="1">
              <a:off x="2107657" y="1245921"/>
              <a:ext cx="890864" cy="1904222"/>
            </a:xfrm>
            <a:prstGeom prst="rect">
              <a:avLst/>
            </a:prstGeom>
            <a:solidFill>
              <a:srgbClr val="79C6FF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CFDC602-7503-49E1-A6CE-7DE7D01F2E2E}"/>
                </a:ext>
              </a:extLst>
            </p:cNvPr>
            <p:cNvGrpSpPr/>
            <p:nvPr/>
          </p:nvGrpSpPr>
          <p:grpSpPr>
            <a:xfrm>
              <a:off x="1915301" y="2122602"/>
              <a:ext cx="1264440" cy="128588"/>
              <a:chOff x="3363101" y="3799002"/>
              <a:chExt cx="1264440" cy="128588"/>
            </a:xfrm>
            <a:solidFill>
              <a:srgbClr val="0070C0"/>
            </a:solidFill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E808EA3-4E46-4EBA-9E5A-DD9F21367AE1}"/>
                  </a:ext>
                </a:extLst>
              </p:cNvPr>
              <p:cNvSpPr/>
              <p:nvPr/>
            </p:nvSpPr>
            <p:spPr>
              <a:xfrm rot="16200000" flipH="1" flipV="1">
                <a:off x="4498953" y="3799002"/>
                <a:ext cx="128588" cy="1285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B858F51-D9C3-4D23-ABBF-99454ED3966C}"/>
                  </a:ext>
                </a:extLst>
              </p:cNvPr>
              <p:cNvSpPr/>
              <p:nvPr/>
            </p:nvSpPr>
            <p:spPr>
              <a:xfrm rot="16200000" flipH="1" flipV="1">
                <a:off x="3931027" y="3799002"/>
                <a:ext cx="128588" cy="1285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C329ACC-012C-4049-8BB4-475950DC3914}"/>
                  </a:ext>
                </a:extLst>
              </p:cNvPr>
              <p:cNvSpPr/>
              <p:nvPr/>
            </p:nvSpPr>
            <p:spPr>
              <a:xfrm rot="16200000" flipH="1" flipV="1">
                <a:off x="3363101" y="3799002"/>
                <a:ext cx="128588" cy="1285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52D108-8C63-4BFD-BC7C-ACEC99AF6DA8}"/>
                  </a:ext>
                </a:extLst>
              </p:cNvPr>
              <p:cNvSpPr txBox="1"/>
              <p:nvPr/>
            </p:nvSpPr>
            <p:spPr>
              <a:xfrm>
                <a:off x="152400" y="2438400"/>
                <a:ext cx="8908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52D108-8C63-4BFD-BC7C-ACEC99AF6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438400"/>
                <a:ext cx="89086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03BC183-D5BB-4CA0-90B7-E7FA5BA01711}"/>
              </a:ext>
            </a:extLst>
          </p:cNvPr>
          <p:cNvGrpSpPr/>
          <p:nvPr/>
        </p:nvGrpSpPr>
        <p:grpSpPr>
          <a:xfrm>
            <a:off x="1143778" y="2286000"/>
            <a:ext cx="1904222" cy="890864"/>
            <a:chOff x="1600978" y="2842936"/>
            <a:chExt cx="1904222" cy="89086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9F63BB4-3B34-40D8-B4D5-F1AF9DF5ACFB}"/>
                </a:ext>
              </a:extLst>
            </p:cNvPr>
            <p:cNvSpPr/>
            <p:nvPr/>
          </p:nvSpPr>
          <p:spPr>
            <a:xfrm rot="16200000" flipH="1" flipV="1">
              <a:off x="2107657" y="2336257"/>
              <a:ext cx="890864" cy="1904222"/>
            </a:xfrm>
            <a:prstGeom prst="rect">
              <a:avLst/>
            </a:prstGeom>
            <a:solidFill>
              <a:srgbClr val="FF8B8B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D126B33-C808-4553-AFEB-A1706A238A36}"/>
                </a:ext>
              </a:extLst>
            </p:cNvPr>
            <p:cNvGrpSpPr/>
            <p:nvPr/>
          </p:nvGrpSpPr>
          <p:grpSpPr>
            <a:xfrm>
              <a:off x="1915301" y="3212938"/>
              <a:ext cx="1264440" cy="128588"/>
              <a:chOff x="3363101" y="3799002"/>
              <a:chExt cx="1264440" cy="128588"/>
            </a:xfrm>
            <a:solidFill>
              <a:srgbClr val="FF0000"/>
            </a:solidFill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86650BB-B08B-412D-8241-9B095DE3AA77}"/>
                  </a:ext>
                </a:extLst>
              </p:cNvPr>
              <p:cNvSpPr/>
              <p:nvPr/>
            </p:nvSpPr>
            <p:spPr>
              <a:xfrm rot="16200000" flipH="1" flipV="1">
                <a:off x="4498953" y="3799002"/>
                <a:ext cx="128588" cy="1285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EBBFBA6-6B3F-433E-B01B-82929BE979B9}"/>
                  </a:ext>
                </a:extLst>
              </p:cNvPr>
              <p:cNvSpPr/>
              <p:nvPr/>
            </p:nvSpPr>
            <p:spPr>
              <a:xfrm rot="16200000" flipH="1" flipV="1">
                <a:off x="3931027" y="3799002"/>
                <a:ext cx="128588" cy="1285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4F5A2FD-D2E3-4993-AF79-3E5A468B4D2A}"/>
                  </a:ext>
                </a:extLst>
              </p:cNvPr>
              <p:cNvSpPr/>
              <p:nvPr/>
            </p:nvSpPr>
            <p:spPr>
              <a:xfrm rot="16200000" flipH="1" flipV="1">
                <a:off x="3363101" y="3799002"/>
                <a:ext cx="128588" cy="1285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0AFC5B-43C5-4ADE-AA1E-28AAF65C607D}"/>
                  </a:ext>
                </a:extLst>
              </p:cNvPr>
              <p:cNvSpPr txBox="1"/>
              <p:nvPr/>
            </p:nvSpPr>
            <p:spPr>
              <a:xfrm>
                <a:off x="152400" y="3528736"/>
                <a:ext cx="8908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0AFC5B-43C5-4ADE-AA1E-28AAF65C6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528736"/>
                <a:ext cx="89086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3DBDF0C-5BAD-47BE-A518-512865241A55}"/>
                  </a:ext>
                </a:extLst>
              </p:cNvPr>
              <p:cNvSpPr txBox="1"/>
              <p:nvPr/>
            </p:nvSpPr>
            <p:spPr>
              <a:xfrm>
                <a:off x="3124200" y="2448580"/>
                <a:ext cx="1143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3DBDF0C-5BAD-47BE-A518-512865241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2448580"/>
                <a:ext cx="11430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AA3E9E9-E0C4-47D6-AB6F-5B8E94E2FA22}"/>
                  </a:ext>
                </a:extLst>
              </p:cNvPr>
              <p:cNvSpPr txBox="1"/>
              <p:nvPr/>
            </p:nvSpPr>
            <p:spPr>
              <a:xfrm>
                <a:off x="3124200" y="3581400"/>
                <a:ext cx="1143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AA3E9E9-E0C4-47D6-AB6F-5B8E94E2F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581400"/>
                <a:ext cx="11430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AAE2E40-46CF-46A1-82CE-48BE14040703}"/>
              </a:ext>
            </a:extLst>
          </p:cNvPr>
          <p:cNvGrpSpPr/>
          <p:nvPr/>
        </p:nvGrpSpPr>
        <p:grpSpPr>
          <a:xfrm>
            <a:off x="609600" y="4857690"/>
            <a:ext cx="6506872" cy="1404883"/>
            <a:chOff x="609600" y="4857690"/>
            <a:chExt cx="6506872" cy="14048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6619964-9508-42F2-B3A2-19CE954C70F9}"/>
                    </a:ext>
                  </a:extLst>
                </p:cNvPr>
                <p:cNvSpPr txBox="1"/>
                <p:nvPr/>
              </p:nvSpPr>
              <p:spPr>
                <a:xfrm>
                  <a:off x="609600" y="5496580"/>
                  <a:ext cx="143141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[</m:t>
                        </m:r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6619964-9508-42F2-B3A2-19CE954C70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" y="5496580"/>
                  <a:ext cx="1431412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EC0CFE0-A394-4FC8-85BE-8B43105BE3B3}"/>
                </a:ext>
              </a:extLst>
            </p:cNvPr>
            <p:cNvGrpSpPr/>
            <p:nvPr/>
          </p:nvGrpSpPr>
          <p:grpSpPr>
            <a:xfrm>
              <a:off x="4039378" y="5357536"/>
              <a:ext cx="1904222" cy="890864"/>
              <a:chOff x="1600978" y="1752600"/>
              <a:chExt cx="1904222" cy="890864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C399900-AA6E-4BD4-97BD-CCD75F6D8A77}"/>
                  </a:ext>
                </a:extLst>
              </p:cNvPr>
              <p:cNvSpPr/>
              <p:nvPr/>
            </p:nvSpPr>
            <p:spPr>
              <a:xfrm rot="16200000" flipH="1" flipV="1">
                <a:off x="2107657" y="1245921"/>
                <a:ext cx="890864" cy="1904222"/>
              </a:xfrm>
              <a:prstGeom prst="rect">
                <a:avLst/>
              </a:prstGeom>
              <a:solidFill>
                <a:srgbClr val="79C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C998BA9-5CE4-4CC6-9AF0-E3BBCB0C1DA9}"/>
                  </a:ext>
                </a:extLst>
              </p:cNvPr>
              <p:cNvGrpSpPr/>
              <p:nvPr/>
            </p:nvGrpSpPr>
            <p:grpSpPr>
              <a:xfrm>
                <a:off x="1915301" y="2122602"/>
                <a:ext cx="1264440" cy="128588"/>
                <a:chOff x="3363101" y="3799002"/>
                <a:chExt cx="1264440" cy="128588"/>
              </a:xfrm>
              <a:solidFill>
                <a:srgbClr val="0070C0"/>
              </a:solidFill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81FEDDA-AAA7-45BC-BFED-A7BEE4A33C12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4498953" y="3799002"/>
                  <a:ext cx="128588" cy="1285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2B2B16D-FAC6-4B90-B032-AA148E0B0D6F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931027" y="3799002"/>
                  <a:ext cx="128588" cy="1285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3C6C7A0E-55C2-41FE-8D70-A0A1BC50684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363101" y="3799002"/>
                  <a:ext cx="128588" cy="1285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60C9FDB-A717-4463-98D5-7693EC5B0555}"/>
                </a:ext>
              </a:extLst>
            </p:cNvPr>
            <p:cNvGrpSpPr/>
            <p:nvPr/>
          </p:nvGrpSpPr>
          <p:grpSpPr>
            <a:xfrm>
              <a:off x="2133600" y="5357536"/>
              <a:ext cx="1904222" cy="890864"/>
              <a:chOff x="1600978" y="2842936"/>
              <a:chExt cx="1904222" cy="89086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324DFCB-2EFF-44FD-8D8D-8A2A4E97943A}"/>
                  </a:ext>
                </a:extLst>
              </p:cNvPr>
              <p:cNvSpPr/>
              <p:nvPr/>
            </p:nvSpPr>
            <p:spPr>
              <a:xfrm rot="16200000" flipH="1" flipV="1">
                <a:off x="2107657" y="2336257"/>
                <a:ext cx="890864" cy="1904222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39896364-D6F1-42B9-B81F-0ACEED68674A}"/>
                  </a:ext>
                </a:extLst>
              </p:cNvPr>
              <p:cNvGrpSpPr/>
              <p:nvPr/>
            </p:nvGrpSpPr>
            <p:grpSpPr>
              <a:xfrm>
                <a:off x="1915301" y="3212938"/>
                <a:ext cx="1264440" cy="128588"/>
                <a:chOff x="3363101" y="3799002"/>
                <a:chExt cx="1264440" cy="128588"/>
              </a:xfrm>
              <a:solidFill>
                <a:srgbClr val="FF0000"/>
              </a:solidFill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BBAD0544-21D0-4EAD-91D2-F12D09BC0DA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4498953" y="3799002"/>
                  <a:ext cx="128588" cy="1285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37F8702C-10DD-44AB-B4AB-53A52B96C9AA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931027" y="3799002"/>
                  <a:ext cx="128588" cy="1285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D8F8A04B-D54F-4BED-B88A-8E410F7F414A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363101" y="3799002"/>
                  <a:ext cx="128588" cy="1285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640CFDA9-B2F7-4DE6-8323-5E626F650B5F}"/>
                    </a:ext>
                  </a:extLst>
                </p:cNvPr>
                <p:cNvSpPr txBox="1"/>
                <p:nvPr/>
              </p:nvSpPr>
              <p:spPr>
                <a:xfrm>
                  <a:off x="5973472" y="5530221"/>
                  <a:ext cx="11430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∈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ℝ</m:t>
                            </m:r>
                          </m:e>
                          <m:sup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640CFDA9-B2F7-4DE6-8323-5E626F650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472" y="5530221"/>
                  <a:ext cx="114300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5FBAC03-753E-4CD6-92AC-7A99C19101C8}"/>
                </a:ext>
              </a:extLst>
            </p:cNvPr>
            <p:cNvSpPr/>
            <p:nvPr/>
          </p:nvSpPr>
          <p:spPr bwMode="auto">
            <a:xfrm>
              <a:off x="2117989" y="5353484"/>
              <a:ext cx="3808446" cy="909089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1C1B88A-1830-4D20-8E82-995F235B19E6}"/>
                </a:ext>
              </a:extLst>
            </p:cNvPr>
            <p:cNvSpPr txBox="1"/>
            <p:nvPr/>
          </p:nvSpPr>
          <p:spPr>
            <a:xfrm>
              <a:off x="1792014" y="4857690"/>
              <a:ext cx="46087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Space or comma: 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Concat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horizontally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702BCF0-4A81-4672-B5E0-58EF30465648}"/>
              </a:ext>
            </a:extLst>
          </p:cNvPr>
          <p:cNvGrpSpPr/>
          <p:nvPr/>
        </p:nvGrpSpPr>
        <p:grpSpPr>
          <a:xfrm>
            <a:off x="4495800" y="1885890"/>
            <a:ext cx="4724400" cy="2662348"/>
            <a:chOff x="4495800" y="1885890"/>
            <a:chExt cx="4724400" cy="266234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A3CDDC0-DF7C-45CB-8D85-CC0857CF4DBE}"/>
                </a:ext>
              </a:extLst>
            </p:cNvPr>
            <p:cNvGrpSpPr/>
            <p:nvPr/>
          </p:nvGrpSpPr>
          <p:grpSpPr>
            <a:xfrm>
              <a:off x="5944378" y="3276600"/>
              <a:ext cx="1904222" cy="890864"/>
              <a:chOff x="6096778" y="1752601"/>
              <a:chExt cx="1904222" cy="89086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B9FA2BE-F378-4D68-B2D0-12B98898184E}"/>
                  </a:ext>
                </a:extLst>
              </p:cNvPr>
              <p:cNvSpPr/>
              <p:nvPr/>
            </p:nvSpPr>
            <p:spPr>
              <a:xfrm rot="16200000" flipH="1" flipV="1">
                <a:off x="6603457" y="1245922"/>
                <a:ext cx="890864" cy="1904222"/>
              </a:xfrm>
              <a:prstGeom prst="rect">
                <a:avLst/>
              </a:prstGeom>
              <a:solidFill>
                <a:srgbClr val="79C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16E8FCB-BA44-46C2-B7AB-9BFFBEB24518}"/>
                  </a:ext>
                </a:extLst>
              </p:cNvPr>
              <p:cNvGrpSpPr/>
              <p:nvPr/>
            </p:nvGrpSpPr>
            <p:grpSpPr>
              <a:xfrm>
                <a:off x="6411101" y="2122603"/>
                <a:ext cx="1264440" cy="128588"/>
                <a:chOff x="3363101" y="3799002"/>
                <a:chExt cx="1264440" cy="128588"/>
              </a:xfrm>
              <a:solidFill>
                <a:srgbClr val="0070C0"/>
              </a:solidFill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F661DD92-CCDA-4A17-813A-CC1652CBB321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4498953" y="3799002"/>
                  <a:ext cx="128588" cy="1285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E776C776-84C2-495B-AF90-36738194AD3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931027" y="3799002"/>
                  <a:ext cx="128588" cy="1285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DC94DFBA-73A0-4A8F-91F7-AEBF8727E036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363101" y="3799002"/>
                  <a:ext cx="128588" cy="12858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3494DEA-1B26-45DF-9F91-B0C3B4BA85A9}"/>
                </a:ext>
              </a:extLst>
            </p:cNvPr>
            <p:cNvSpPr/>
            <p:nvPr/>
          </p:nvSpPr>
          <p:spPr>
            <a:xfrm rot="16200000" flipH="1" flipV="1">
              <a:off x="6451057" y="1879057"/>
              <a:ext cx="890864" cy="1904222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3BAC660-ECEF-4F20-99E0-98E8B42C48C7}"/>
                </a:ext>
              </a:extLst>
            </p:cNvPr>
            <p:cNvGrpSpPr/>
            <p:nvPr/>
          </p:nvGrpSpPr>
          <p:grpSpPr>
            <a:xfrm>
              <a:off x="6258701" y="2767012"/>
              <a:ext cx="1264440" cy="128588"/>
              <a:chOff x="3363101" y="3799002"/>
              <a:chExt cx="1264440" cy="128588"/>
            </a:xfrm>
            <a:solidFill>
              <a:srgbClr val="FF0000"/>
            </a:solidFill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2D674D9-0AD0-41DB-BE59-009CED9A3375}"/>
                  </a:ext>
                </a:extLst>
              </p:cNvPr>
              <p:cNvSpPr/>
              <p:nvPr/>
            </p:nvSpPr>
            <p:spPr>
              <a:xfrm rot="16200000" flipH="1" flipV="1">
                <a:off x="4498953" y="3799002"/>
                <a:ext cx="128588" cy="1285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886C567-91FB-47A0-978A-6521E0BD6FD7}"/>
                  </a:ext>
                </a:extLst>
              </p:cNvPr>
              <p:cNvSpPr/>
              <p:nvPr/>
            </p:nvSpPr>
            <p:spPr>
              <a:xfrm rot="16200000" flipH="1" flipV="1">
                <a:off x="3931027" y="3799002"/>
                <a:ext cx="128588" cy="1285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9ABC9DA-A89E-4D1A-836A-115572CFF5D0}"/>
                  </a:ext>
                </a:extLst>
              </p:cNvPr>
              <p:cNvSpPr/>
              <p:nvPr/>
            </p:nvSpPr>
            <p:spPr>
              <a:xfrm rot="16200000" flipH="1" flipV="1">
                <a:off x="3363101" y="3799002"/>
                <a:ext cx="128588" cy="1285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8A8BE6-9503-4F3B-9A11-E1FDF84CD780}"/>
                </a:ext>
              </a:extLst>
            </p:cNvPr>
            <p:cNvSpPr/>
            <p:nvPr/>
          </p:nvSpPr>
          <p:spPr bwMode="auto">
            <a:xfrm>
              <a:off x="5944378" y="2385735"/>
              <a:ext cx="1904222" cy="178173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49CDC9C-08F1-4886-BB8B-B1B913EFA199}"/>
                    </a:ext>
                  </a:extLst>
                </p:cNvPr>
                <p:cNvSpPr txBox="1"/>
                <p:nvPr/>
              </p:nvSpPr>
              <p:spPr>
                <a:xfrm>
                  <a:off x="7848600" y="3048000"/>
                  <a:ext cx="13716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∈</m:t>
                        </m:r>
                        <m:sSup>
                          <m:s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ℝ</m:t>
                            </m:r>
                          </m:e>
                          <m:sup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49CDC9C-08F1-4886-BB8B-B1B913EFA1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8600" y="3048000"/>
                  <a:ext cx="137160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C1136EC-C9E9-447F-AB53-B36280193CD1}"/>
                    </a:ext>
                  </a:extLst>
                </p:cNvPr>
                <p:cNvSpPr txBox="1"/>
                <p:nvPr/>
              </p:nvSpPr>
              <p:spPr>
                <a:xfrm>
                  <a:off x="4503990" y="2996153"/>
                  <a:ext cx="143141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[</m:t>
                        </m:r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acc>
                          <m:accPr>
                            <m:chr m:val="⃗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C1136EC-C9E9-447F-AB53-B36280193C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990" y="2996153"/>
                  <a:ext cx="1431412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226A581-F439-46AF-9F96-CEBDB72EFC45}"/>
                </a:ext>
              </a:extLst>
            </p:cNvPr>
            <p:cNvSpPr txBox="1"/>
            <p:nvPr/>
          </p:nvSpPr>
          <p:spPr>
            <a:xfrm>
              <a:off x="4921627" y="1885890"/>
              <a:ext cx="376517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Semicolon: 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Concat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vertically</a:t>
              </a:r>
              <a:endParaRPr lang="en-US" sz="200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A253E5-90E7-42BF-9995-008E8D9AB98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95800" y="1885890"/>
              <a:ext cx="0" cy="2662348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5F1BB0-76F2-E604-5949-0FF92BD935C4}"/>
              </a:ext>
            </a:extLst>
          </p:cNvPr>
          <p:cNvSpPr txBox="1"/>
          <p:nvPr/>
        </p:nvSpPr>
        <p:spPr>
          <a:xfrm>
            <a:off x="7300226" y="4495800"/>
            <a:ext cx="1843774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rPr>
              <a:t>PyTorch</a:t>
            </a:r>
            <a:r>
              <a:rPr 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rPr>
              <a:t> </a:t>
            </a:r>
          </a:p>
          <a:p>
            <a:pPr algn="ctr"/>
            <a:r>
              <a:rPr 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  <a:t>torch.cat</a:t>
            </a:r>
          </a:p>
        </p:txBody>
      </p:sp>
    </p:spTree>
    <p:extLst>
      <p:ext uri="{BB962C8B-B14F-4D97-AF65-F5344CB8AC3E}">
        <p14:creationId xmlns:p14="http://schemas.microsoft.com/office/powerpoint/2010/main" val="170251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70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9BB328-C28D-421F-ABDA-E3A18C15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Encoders and decoders</a:t>
            </a:r>
            <a:endParaRPr lang="en-US" dirty="0"/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8C19027C-A222-44B9-9C64-934EDD8A4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585200" cy="4648200"/>
          </a:xfrm>
        </p:spPr>
        <p:txBody>
          <a:bodyPr/>
          <a:lstStyle/>
          <a:p>
            <a:r>
              <a:rPr lang="en-US" sz="2400" dirty="0"/>
              <a:t>Q: “Deep learning for NLP” – what’s special for NLP?</a:t>
            </a:r>
          </a:p>
          <a:p>
            <a:endParaRPr lang="en-US" sz="2400" dirty="0"/>
          </a:p>
          <a:p>
            <a:r>
              <a:rPr lang="en-US" sz="2400" dirty="0"/>
              <a:t>A: Nice encoders and decoders for linguistic structures</a:t>
            </a:r>
          </a:p>
          <a:p>
            <a:pPr lvl="1"/>
            <a:r>
              <a:rPr lang="en-US" sz="2000" dirty="0"/>
              <a:t>Words, sequences, recursive structures, cross-references, graphs, …</a:t>
            </a:r>
          </a:p>
          <a:p>
            <a:pPr lvl="1"/>
            <a:r>
              <a:rPr lang="en-US" sz="2000" dirty="0"/>
              <a:t>Decoder may involve a search algorithm to find a “best” output</a:t>
            </a:r>
          </a:p>
          <a:p>
            <a:pPr lvl="1"/>
            <a:r>
              <a:rPr lang="en-US" sz="2000" dirty="0"/>
              <a:t>Luckily, we’ve been studying linguistic structures &amp; algorithms!</a:t>
            </a:r>
          </a:p>
          <a:p>
            <a:pPr lvl="1"/>
            <a:endParaRPr lang="en-US" sz="2000" dirty="0"/>
          </a:p>
          <a:p>
            <a:r>
              <a:rPr lang="en-US" sz="2400" dirty="0"/>
              <a:t>A: Clever ways of combining these to solve NLP tasks</a:t>
            </a:r>
          </a:p>
          <a:p>
            <a:pPr lvl="2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991940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71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9BB328-C28D-421F-ABDA-E3A18C15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Encoders and decoders</a:t>
            </a:r>
            <a:endParaRPr lang="en-US" dirty="0"/>
          </a:p>
        </p:txBody>
      </p:sp>
      <p:sp>
        <p:nvSpPr>
          <p:cNvPr id="101" name="Content Placeholder 3">
            <a:extLst>
              <a:ext uri="{FF2B5EF4-FFF2-40B4-BE49-F238E27FC236}">
                <a16:creationId xmlns:a16="http://schemas.microsoft.com/office/drawing/2014/main" id="{04A5B652-DCC1-4B03-8760-8B8C003A6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524000"/>
            <a:ext cx="8636000" cy="1143000"/>
          </a:xfrm>
        </p:spPr>
        <p:txBody>
          <a:bodyPr/>
          <a:lstStyle/>
          <a:p>
            <a:r>
              <a:rPr lang="en-US" sz="2400" dirty="0"/>
              <a:t>“Clever ways of combining these to solve NLP tasks”</a:t>
            </a:r>
          </a:p>
          <a:p>
            <a:r>
              <a:rPr lang="en-US" sz="2400" dirty="0"/>
              <a:t>Machine translation version 1: O(n</a:t>
            </a:r>
            <a:r>
              <a:rPr lang="en-US" sz="2400" baseline="30000" dirty="0"/>
              <a:t>2</a:t>
            </a:r>
            <a:r>
              <a:rPr lang="en-US" sz="2400" dirty="0"/>
              <a:t>) encoders and decoders</a:t>
            </a:r>
          </a:p>
          <a:p>
            <a:pPr lvl="2"/>
            <a:endParaRPr lang="en-US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E82F23-C5C6-4876-8069-92172717E32D}"/>
              </a:ext>
            </a:extLst>
          </p:cNvPr>
          <p:cNvGrpSpPr/>
          <p:nvPr/>
        </p:nvGrpSpPr>
        <p:grpSpPr>
          <a:xfrm>
            <a:off x="3225799" y="2855661"/>
            <a:ext cx="3022601" cy="3621339"/>
            <a:chOff x="3225799" y="2855661"/>
            <a:chExt cx="3022601" cy="362133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334122-ADD4-4CDF-98A6-1B61254B83A1}"/>
                </a:ext>
              </a:extLst>
            </p:cNvPr>
            <p:cNvSpPr txBox="1"/>
            <p:nvPr/>
          </p:nvSpPr>
          <p:spPr>
            <a:xfrm>
              <a:off x="3606800" y="6076890"/>
              <a:ext cx="26416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He gets upset easily</a:t>
              </a:r>
              <a:endParaRPr lang="en-US" sz="2000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BEE0B22-FD01-43C5-857E-156EAA6E262A}"/>
                </a:ext>
              </a:extLst>
            </p:cNvPr>
            <p:cNvGrpSpPr/>
            <p:nvPr/>
          </p:nvGrpSpPr>
          <p:grpSpPr>
            <a:xfrm>
              <a:off x="3987800" y="4504868"/>
              <a:ext cx="1979157" cy="295732"/>
              <a:chOff x="4979404" y="3286682"/>
              <a:chExt cx="1979157" cy="295732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9EBD656-989B-4DF9-BDB1-36E9DC9DD20E}"/>
                  </a:ext>
                </a:extLst>
              </p:cNvPr>
              <p:cNvSpPr/>
              <p:nvPr/>
            </p:nvSpPr>
            <p:spPr>
              <a:xfrm rot="16200000" flipH="1" flipV="1">
                <a:off x="5821117" y="2444969"/>
                <a:ext cx="295732" cy="197915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13CAFFF-5BEB-4708-9069-DE65FD49C9D5}"/>
                  </a:ext>
                </a:extLst>
              </p:cNvPr>
              <p:cNvSpPr/>
              <p:nvPr/>
            </p:nvSpPr>
            <p:spPr>
              <a:xfrm rot="16200000" flipH="1" flipV="1">
                <a:off x="5591749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57EF3EB-3289-492E-A3D9-CB634E1D08AC}"/>
                  </a:ext>
                </a:extLst>
              </p:cNvPr>
              <p:cNvSpPr/>
              <p:nvPr/>
            </p:nvSpPr>
            <p:spPr>
              <a:xfrm rot="16200000" flipH="1" flipV="1">
                <a:off x="5351940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42D8E94-09B7-4683-B37B-A04A7296B063}"/>
                  </a:ext>
                </a:extLst>
              </p:cNvPr>
              <p:cNvSpPr/>
              <p:nvPr/>
            </p:nvSpPr>
            <p:spPr>
              <a:xfrm rot="16200000" flipH="1" flipV="1">
                <a:off x="5112131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61E44C6-A35B-4236-B0A5-D6E23603973D}"/>
                  </a:ext>
                </a:extLst>
              </p:cNvPr>
              <p:cNvSpPr/>
              <p:nvPr/>
            </p:nvSpPr>
            <p:spPr>
              <a:xfrm rot="16200000" flipH="1" flipV="1">
                <a:off x="6071367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64E23FD-D01B-482A-B09F-F5DA3DC5FBF0}"/>
                  </a:ext>
                </a:extLst>
              </p:cNvPr>
              <p:cNvSpPr/>
              <p:nvPr/>
            </p:nvSpPr>
            <p:spPr>
              <a:xfrm rot="16200000" flipH="1" flipV="1">
                <a:off x="6292750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01E6BE6-49BD-405F-A73D-838A5437514E}"/>
                  </a:ext>
                </a:extLst>
              </p:cNvPr>
              <p:cNvSpPr/>
              <p:nvPr/>
            </p:nvSpPr>
            <p:spPr>
              <a:xfrm rot="16200000" flipH="1" flipV="1">
                <a:off x="5831558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FE57388-35B0-4CDD-889A-DE46DDFB4984}"/>
                  </a:ext>
                </a:extLst>
              </p:cNvPr>
              <p:cNvSpPr/>
              <p:nvPr/>
            </p:nvSpPr>
            <p:spPr>
              <a:xfrm rot="16200000" flipH="1" flipV="1">
                <a:off x="6516601" y="3409702"/>
                <a:ext cx="49779" cy="4977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3031DE3-4444-4768-AFA2-64298E0B1530}"/>
                  </a:ext>
                </a:extLst>
              </p:cNvPr>
              <p:cNvSpPr/>
              <p:nvPr/>
            </p:nvSpPr>
            <p:spPr>
              <a:xfrm rot="16200000" flipH="1" flipV="1">
                <a:off x="6751865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916C05C-FE1E-4782-B4ED-93DCB904C2B8}"/>
                </a:ext>
              </a:extLst>
            </p:cNvPr>
            <p:cNvGrpSpPr/>
            <p:nvPr/>
          </p:nvGrpSpPr>
          <p:grpSpPr>
            <a:xfrm>
              <a:off x="3225800" y="5029200"/>
              <a:ext cx="1857805" cy="1000325"/>
              <a:chOff x="2133600" y="5044298"/>
              <a:chExt cx="1857805" cy="1000325"/>
            </a:xfrm>
          </p:grpSpPr>
          <p:sp>
            <p:nvSpPr>
              <p:cNvPr id="54" name="Arrow: Down 53">
                <a:extLst>
                  <a:ext uri="{FF2B5EF4-FFF2-40B4-BE49-F238E27FC236}">
                    <a16:creationId xmlns:a16="http://schemas.microsoft.com/office/drawing/2014/main" id="{0DC0F697-9D23-451E-8722-E935B2CFB260}"/>
                  </a:ext>
                </a:extLst>
              </p:cNvPr>
              <p:cNvSpPr/>
              <p:nvPr/>
            </p:nvSpPr>
            <p:spPr bwMode="auto">
              <a:xfrm flipV="1">
                <a:off x="3648075" y="5044298"/>
                <a:ext cx="343330" cy="1000325"/>
              </a:xfrm>
              <a:prstGeom prst="downArrow">
                <a:avLst/>
              </a:prstGeom>
              <a:solidFill>
                <a:schemeClr val="accent6">
                  <a:lumMod val="75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3798C20-B1F1-4F51-B8D2-161AC0CF0315}"/>
                  </a:ext>
                </a:extLst>
              </p:cNvPr>
              <p:cNvSpPr txBox="1"/>
              <p:nvPr/>
            </p:nvSpPr>
            <p:spPr>
              <a:xfrm>
                <a:off x="2133600" y="5360766"/>
                <a:ext cx="17359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en-zh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 encoder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E9922CF-EB46-4BDA-893C-63AF10817583}"/>
                </a:ext>
              </a:extLst>
            </p:cNvPr>
            <p:cNvGrpSpPr/>
            <p:nvPr/>
          </p:nvGrpSpPr>
          <p:grpSpPr>
            <a:xfrm>
              <a:off x="3225799" y="3355333"/>
              <a:ext cx="1867331" cy="1000325"/>
              <a:chOff x="2133599" y="3425049"/>
              <a:chExt cx="1867331" cy="1000325"/>
            </a:xfrm>
          </p:grpSpPr>
          <p:sp>
            <p:nvSpPr>
              <p:cNvPr id="57" name="Arrow: Down 56">
                <a:extLst>
                  <a:ext uri="{FF2B5EF4-FFF2-40B4-BE49-F238E27FC236}">
                    <a16:creationId xmlns:a16="http://schemas.microsoft.com/office/drawing/2014/main" id="{FB7D103B-58DD-44D6-B467-026F431EF59F}"/>
                  </a:ext>
                </a:extLst>
              </p:cNvPr>
              <p:cNvSpPr/>
              <p:nvPr/>
            </p:nvSpPr>
            <p:spPr bwMode="auto">
              <a:xfrm flipV="1">
                <a:off x="3657600" y="3425049"/>
                <a:ext cx="343330" cy="1000325"/>
              </a:xfrm>
              <a:prstGeom prst="downArrow">
                <a:avLst/>
              </a:prstGeom>
              <a:solidFill>
                <a:srgbClr val="0070C0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44F8FC5-E666-427E-94FE-D6AC569EA20B}"/>
                  </a:ext>
                </a:extLst>
              </p:cNvPr>
              <p:cNvSpPr txBox="1"/>
              <p:nvPr/>
            </p:nvSpPr>
            <p:spPr>
              <a:xfrm>
                <a:off x="2133599" y="3733800"/>
                <a:ext cx="18539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solidFill>
                      <a:srgbClr val="0070C0"/>
                    </a:solidFill>
                    <a:latin typeface="Tahoma"/>
                  </a:rPr>
                  <a:t>en-zh</a:t>
                </a:r>
                <a:r>
                  <a:rPr lang="en-US" sz="1800" dirty="0">
                    <a:solidFill>
                      <a:srgbClr val="0070C0"/>
                    </a:solidFill>
                    <a:latin typeface="Tahoma"/>
                  </a:rPr>
                  <a:t> decoder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05C96C8-F328-4DC0-916F-0CA64196EEA5}"/>
                </a:ext>
              </a:extLst>
            </p:cNvPr>
            <p:cNvSpPr txBox="1"/>
            <p:nvPr/>
          </p:nvSpPr>
          <p:spPr>
            <a:xfrm>
              <a:off x="3991451" y="2855661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000" dirty="0">
                  <a:solidFill>
                    <a:srgbClr val="0070C0"/>
                  </a:solidFill>
                  <a:latin typeface="+mn-lt"/>
                </a:rPr>
                <a:t>他很容易生气</a:t>
              </a:r>
              <a:endParaRPr lang="en-US" sz="2000" dirty="0">
                <a:solidFill>
                  <a:srgbClr val="0070C0"/>
                </a:solidFill>
                <a:latin typeface="+mn-lt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30A72A8-F22C-48CE-9154-1FB73926FF7A}"/>
              </a:ext>
            </a:extLst>
          </p:cNvPr>
          <p:cNvGrpSpPr/>
          <p:nvPr/>
        </p:nvGrpSpPr>
        <p:grpSpPr>
          <a:xfrm>
            <a:off x="228600" y="2855661"/>
            <a:ext cx="3022601" cy="3621339"/>
            <a:chOff x="3225799" y="2855661"/>
            <a:chExt cx="3022601" cy="362133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3C14926-C64E-4081-A84A-57A5407E71E1}"/>
                </a:ext>
              </a:extLst>
            </p:cNvPr>
            <p:cNvSpPr txBox="1"/>
            <p:nvPr/>
          </p:nvSpPr>
          <p:spPr>
            <a:xfrm>
              <a:off x="3606800" y="6076890"/>
              <a:ext cx="26416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He gets upset easily</a:t>
              </a:r>
              <a:endParaRPr lang="en-US" sz="2000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808D8DD-E4C7-41A4-B6C6-E0FA7B664D6B}"/>
                </a:ext>
              </a:extLst>
            </p:cNvPr>
            <p:cNvGrpSpPr/>
            <p:nvPr/>
          </p:nvGrpSpPr>
          <p:grpSpPr>
            <a:xfrm>
              <a:off x="3987800" y="4504868"/>
              <a:ext cx="1979157" cy="295732"/>
              <a:chOff x="4979404" y="3286682"/>
              <a:chExt cx="1979157" cy="295732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EF554E6-2E31-4092-815B-D98F83185CE0}"/>
                  </a:ext>
                </a:extLst>
              </p:cNvPr>
              <p:cNvSpPr/>
              <p:nvPr/>
            </p:nvSpPr>
            <p:spPr>
              <a:xfrm rot="16200000" flipH="1" flipV="1">
                <a:off x="5821117" y="2444969"/>
                <a:ext cx="295732" cy="197915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17F5C07E-B5DF-4899-94CE-9AE86E1B2F88}"/>
                  </a:ext>
                </a:extLst>
              </p:cNvPr>
              <p:cNvSpPr/>
              <p:nvPr/>
            </p:nvSpPr>
            <p:spPr>
              <a:xfrm rot="16200000" flipH="1" flipV="1">
                <a:off x="5591749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B6C52EFA-9AD8-47A1-A357-F569B44D82C8}"/>
                  </a:ext>
                </a:extLst>
              </p:cNvPr>
              <p:cNvSpPr/>
              <p:nvPr/>
            </p:nvSpPr>
            <p:spPr>
              <a:xfrm rot="16200000" flipH="1" flipV="1">
                <a:off x="5351940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80C8B05-7E47-446C-862C-A841901DB95A}"/>
                  </a:ext>
                </a:extLst>
              </p:cNvPr>
              <p:cNvSpPr/>
              <p:nvPr/>
            </p:nvSpPr>
            <p:spPr>
              <a:xfrm rot="16200000" flipH="1" flipV="1">
                <a:off x="5112131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85C3480-30D4-4255-8563-FC68A6A16645}"/>
                  </a:ext>
                </a:extLst>
              </p:cNvPr>
              <p:cNvSpPr/>
              <p:nvPr/>
            </p:nvSpPr>
            <p:spPr>
              <a:xfrm rot="16200000" flipH="1" flipV="1">
                <a:off x="6071367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79B4F08-A8D5-4749-9F27-B0AF630C50FD}"/>
                  </a:ext>
                </a:extLst>
              </p:cNvPr>
              <p:cNvSpPr/>
              <p:nvPr/>
            </p:nvSpPr>
            <p:spPr>
              <a:xfrm rot="16200000" flipH="1" flipV="1">
                <a:off x="6292750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F6F7210-4093-4866-9345-99B6A0A7563A}"/>
                  </a:ext>
                </a:extLst>
              </p:cNvPr>
              <p:cNvSpPr/>
              <p:nvPr/>
            </p:nvSpPr>
            <p:spPr>
              <a:xfrm rot="16200000" flipH="1" flipV="1">
                <a:off x="5831558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45334ED-9011-4D03-9934-92B9B73BE78C}"/>
                  </a:ext>
                </a:extLst>
              </p:cNvPr>
              <p:cNvSpPr/>
              <p:nvPr/>
            </p:nvSpPr>
            <p:spPr>
              <a:xfrm rot="16200000" flipH="1" flipV="1">
                <a:off x="6516601" y="3409702"/>
                <a:ext cx="49779" cy="4977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AE61C8A7-ED5E-45AF-8BB3-E70124C8BEF1}"/>
                  </a:ext>
                </a:extLst>
              </p:cNvPr>
              <p:cNvSpPr/>
              <p:nvPr/>
            </p:nvSpPr>
            <p:spPr>
              <a:xfrm rot="16200000" flipH="1" flipV="1">
                <a:off x="6751865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A46BADE-952E-4C9E-93A1-8AD7AD58942C}"/>
                </a:ext>
              </a:extLst>
            </p:cNvPr>
            <p:cNvGrpSpPr/>
            <p:nvPr/>
          </p:nvGrpSpPr>
          <p:grpSpPr>
            <a:xfrm>
              <a:off x="3225800" y="5029200"/>
              <a:ext cx="1857805" cy="1000325"/>
              <a:chOff x="2133600" y="5044298"/>
              <a:chExt cx="1857805" cy="1000325"/>
            </a:xfrm>
          </p:grpSpPr>
          <p:sp>
            <p:nvSpPr>
              <p:cNvPr id="89" name="Arrow: Down 88">
                <a:extLst>
                  <a:ext uri="{FF2B5EF4-FFF2-40B4-BE49-F238E27FC236}">
                    <a16:creationId xmlns:a16="http://schemas.microsoft.com/office/drawing/2014/main" id="{A2298A5E-3BBF-4C4F-9ACD-7C7D2FC709C2}"/>
                  </a:ext>
                </a:extLst>
              </p:cNvPr>
              <p:cNvSpPr/>
              <p:nvPr/>
            </p:nvSpPr>
            <p:spPr bwMode="auto">
              <a:xfrm flipV="1">
                <a:off x="3648075" y="5044298"/>
                <a:ext cx="343330" cy="1000325"/>
              </a:xfrm>
              <a:prstGeom prst="downArrow">
                <a:avLst/>
              </a:prstGeom>
              <a:solidFill>
                <a:schemeClr val="accent6">
                  <a:lumMod val="75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999A59F-DF77-40BA-9DCD-47991BEC0D56}"/>
                  </a:ext>
                </a:extLst>
              </p:cNvPr>
              <p:cNvSpPr txBox="1"/>
              <p:nvPr/>
            </p:nvSpPr>
            <p:spPr>
              <a:xfrm>
                <a:off x="2133600" y="5360766"/>
                <a:ext cx="17359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en-fr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 encoder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47479FB-83B3-4CEF-B9F7-F604FC6C111A}"/>
                </a:ext>
              </a:extLst>
            </p:cNvPr>
            <p:cNvGrpSpPr/>
            <p:nvPr/>
          </p:nvGrpSpPr>
          <p:grpSpPr>
            <a:xfrm>
              <a:off x="3225799" y="3355333"/>
              <a:ext cx="1867331" cy="1000325"/>
              <a:chOff x="2133599" y="3425049"/>
              <a:chExt cx="1867331" cy="1000325"/>
            </a:xfrm>
          </p:grpSpPr>
          <p:sp>
            <p:nvSpPr>
              <p:cNvPr id="87" name="Arrow: Down 86">
                <a:extLst>
                  <a:ext uri="{FF2B5EF4-FFF2-40B4-BE49-F238E27FC236}">
                    <a16:creationId xmlns:a16="http://schemas.microsoft.com/office/drawing/2014/main" id="{459F4E09-7796-4B60-BDD2-3D5D7E77A2E3}"/>
                  </a:ext>
                </a:extLst>
              </p:cNvPr>
              <p:cNvSpPr/>
              <p:nvPr/>
            </p:nvSpPr>
            <p:spPr bwMode="auto">
              <a:xfrm flipV="1">
                <a:off x="3657600" y="3425049"/>
                <a:ext cx="343330" cy="1000325"/>
              </a:xfrm>
              <a:prstGeom prst="downArrow">
                <a:avLst/>
              </a:prstGeom>
              <a:solidFill>
                <a:srgbClr val="0070C0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07A0A35-1698-4011-BF9C-56FB6623FE5E}"/>
                  </a:ext>
                </a:extLst>
              </p:cNvPr>
              <p:cNvSpPr txBox="1"/>
              <p:nvPr/>
            </p:nvSpPr>
            <p:spPr>
              <a:xfrm>
                <a:off x="2133599" y="3733800"/>
                <a:ext cx="18539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solidFill>
                      <a:srgbClr val="0070C0"/>
                    </a:solidFill>
                    <a:latin typeface="Tahoma"/>
                  </a:rPr>
                  <a:t>en-fr</a:t>
                </a:r>
                <a:r>
                  <a:rPr lang="en-US" sz="1800" dirty="0">
                    <a:solidFill>
                      <a:srgbClr val="0070C0"/>
                    </a:solidFill>
                    <a:latin typeface="Tahoma"/>
                  </a:rPr>
                  <a:t> decoder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BBA7D24-C8C2-49EF-BF81-974AECABA6BA}"/>
                </a:ext>
              </a:extLst>
            </p:cNvPr>
            <p:cNvSpPr txBox="1"/>
            <p:nvPr/>
          </p:nvSpPr>
          <p:spPr>
            <a:xfrm>
              <a:off x="3553863" y="2855661"/>
              <a:ext cx="25987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70C0"/>
                  </a:solidFill>
                  <a:latin typeface="+mn-lt"/>
                </a:rPr>
                <a:t>Il </a:t>
              </a:r>
              <a:r>
                <a:rPr lang="en-US" sz="2000" dirty="0" err="1">
                  <a:solidFill>
                    <a:srgbClr val="0070C0"/>
                  </a:solidFill>
                  <a:latin typeface="+mn-lt"/>
                </a:rPr>
                <a:t>s'énerve</a:t>
              </a:r>
              <a:r>
                <a:rPr lang="en-US" sz="2000" dirty="0">
                  <a:solidFill>
                    <a:srgbClr val="0070C0"/>
                  </a:solidFill>
                  <a:latin typeface="+mn-lt"/>
                </a:rPr>
                <a:t> </a:t>
              </a:r>
              <a:r>
                <a:rPr lang="en-US" sz="2000" dirty="0" err="1">
                  <a:solidFill>
                    <a:srgbClr val="0070C0"/>
                  </a:solidFill>
                  <a:latin typeface="+mn-lt"/>
                </a:rPr>
                <a:t>facilement</a:t>
              </a:r>
              <a:endParaRPr lang="en-US" sz="2000" dirty="0">
                <a:solidFill>
                  <a:srgbClr val="0070C0"/>
                </a:solidFill>
                <a:latin typeface="+mn-lt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10AE0EC-8DD8-4F45-9FE7-70754FECBCE6}"/>
              </a:ext>
            </a:extLst>
          </p:cNvPr>
          <p:cNvGrpSpPr/>
          <p:nvPr/>
        </p:nvGrpSpPr>
        <p:grpSpPr>
          <a:xfrm>
            <a:off x="6121399" y="2855661"/>
            <a:ext cx="3022601" cy="3929115"/>
            <a:chOff x="3225799" y="2855661"/>
            <a:chExt cx="3022601" cy="3929115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3F18C8-0A2B-4C85-A813-0EBF75460B18}"/>
                </a:ext>
              </a:extLst>
            </p:cNvPr>
            <p:cNvSpPr txBox="1"/>
            <p:nvPr/>
          </p:nvSpPr>
          <p:spPr>
            <a:xfrm>
              <a:off x="3606800" y="6076890"/>
              <a:ext cx="26416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az-Cyrl-AZ" sz="2000" dirty="0">
                  <a:solidFill>
                    <a:srgbClr val="FF0000"/>
                  </a:solidFill>
                  <a:latin typeface="+mn-lt"/>
                </a:rPr>
                <a:t>Он легко расстраивается</a:t>
              </a:r>
              <a:endParaRPr lang="en-US" sz="2000" dirty="0">
                <a:solidFill>
                  <a:srgbClr val="FF0000"/>
                </a:solidFill>
                <a:latin typeface="+mn-lt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C4D4ACA-794E-4ED5-9392-785B7686B880}"/>
                </a:ext>
              </a:extLst>
            </p:cNvPr>
            <p:cNvGrpSpPr/>
            <p:nvPr/>
          </p:nvGrpSpPr>
          <p:grpSpPr>
            <a:xfrm>
              <a:off x="3987800" y="4504868"/>
              <a:ext cx="1979157" cy="295732"/>
              <a:chOff x="4979404" y="3286682"/>
              <a:chExt cx="1979157" cy="295732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7D5F9ED-D4BC-45EA-817C-21292FE0DC04}"/>
                  </a:ext>
                </a:extLst>
              </p:cNvPr>
              <p:cNvSpPr/>
              <p:nvPr/>
            </p:nvSpPr>
            <p:spPr>
              <a:xfrm rot="16200000" flipH="1" flipV="1">
                <a:off x="5821117" y="2444969"/>
                <a:ext cx="295732" cy="197915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303CF4CB-A391-4D23-8DAA-F746EF163E1E}"/>
                  </a:ext>
                </a:extLst>
              </p:cNvPr>
              <p:cNvSpPr/>
              <p:nvPr/>
            </p:nvSpPr>
            <p:spPr>
              <a:xfrm rot="16200000" flipH="1" flipV="1">
                <a:off x="5591749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2927D51-FB24-4BC6-A8F8-DAF532221ADB}"/>
                  </a:ext>
                </a:extLst>
              </p:cNvPr>
              <p:cNvSpPr/>
              <p:nvPr/>
            </p:nvSpPr>
            <p:spPr>
              <a:xfrm rot="16200000" flipH="1" flipV="1">
                <a:off x="5351940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B8034BEC-EE6D-4C4C-B768-9B28B58D2994}"/>
                  </a:ext>
                </a:extLst>
              </p:cNvPr>
              <p:cNvSpPr/>
              <p:nvPr/>
            </p:nvSpPr>
            <p:spPr>
              <a:xfrm rot="16200000" flipH="1" flipV="1">
                <a:off x="5112131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112C8EB-B1C6-4142-B5AC-4527F3C034EB}"/>
                  </a:ext>
                </a:extLst>
              </p:cNvPr>
              <p:cNvSpPr/>
              <p:nvPr/>
            </p:nvSpPr>
            <p:spPr>
              <a:xfrm rot="16200000" flipH="1" flipV="1">
                <a:off x="6071367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21EDB29-846A-4C84-B478-C800F09664B5}"/>
                  </a:ext>
                </a:extLst>
              </p:cNvPr>
              <p:cNvSpPr/>
              <p:nvPr/>
            </p:nvSpPr>
            <p:spPr>
              <a:xfrm rot="16200000" flipH="1" flipV="1">
                <a:off x="6292750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997B6284-A1B9-44D6-B17E-FE13CA56975E}"/>
                  </a:ext>
                </a:extLst>
              </p:cNvPr>
              <p:cNvSpPr/>
              <p:nvPr/>
            </p:nvSpPr>
            <p:spPr>
              <a:xfrm rot="16200000" flipH="1" flipV="1">
                <a:off x="5831558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729ABBB3-905F-49E9-B179-CDCFB065BD68}"/>
                  </a:ext>
                </a:extLst>
              </p:cNvPr>
              <p:cNvSpPr/>
              <p:nvPr/>
            </p:nvSpPr>
            <p:spPr>
              <a:xfrm rot="16200000" flipH="1" flipV="1">
                <a:off x="6516601" y="3409702"/>
                <a:ext cx="49779" cy="4977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1BB5DDD-547A-4367-9D98-8B6A7E56FD3E}"/>
                  </a:ext>
                </a:extLst>
              </p:cNvPr>
              <p:cNvSpPr/>
              <p:nvPr/>
            </p:nvSpPr>
            <p:spPr>
              <a:xfrm rot="16200000" flipH="1" flipV="1">
                <a:off x="6751865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EE05D1F-9691-4A7C-87F8-964FB502D9CF}"/>
                </a:ext>
              </a:extLst>
            </p:cNvPr>
            <p:cNvGrpSpPr/>
            <p:nvPr/>
          </p:nvGrpSpPr>
          <p:grpSpPr>
            <a:xfrm>
              <a:off x="3225800" y="5029200"/>
              <a:ext cx="1857805" cy="1000325"/>
              <a:chOff x="2133600" y="5044298"/>
              <a:chExt cx="1857805" cy="1000325"/>
            </a:xfrm>
          </p:grpSpPr>
          <p:sp>
            <p:nvSpPr>
              <p:cNvPr id="68" name="Arrow: Down 67">
                <a:extLst>
                  <a:ext uri="{FF2B5EF4-FFF2-40B4-BE49-F238E27FC236}">
                    <a16:creationId xmlns:a16="http://schemas.microsoft.com/office/drawing/2014/main" id="{476BF32C-0504-45C6-A7A7-D62F1B857FFB}"/>
                  </a:ext>
                </a:extLst>
              </p:cNvPr>
              <p:cNvSpPr/>
              <p:nvPr/>
            </p:nvSpPr>
            <p:spPr bwMode="auto">
              <a:xfrm flipV="1">
                <a:off x="3648075" y="5044298"/>
                <a:ext cx="343330" cy="1000325"/>
              </a:xfrm>
              <a:prstGeom prst="downArrow">
                <a:avLst/>
              </a:prstGeom>
              <a:solidFill>
                <a:schemeClr val="accent6">
                  <a:lumMod val="75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313C92-702A-4BF8-8D71-CDC4F4E1E3DA}"/>
                  </a:ext>
                </a:extLst>
              </p:cNvPr>
              <p:cNvSpPr txBox="1"/>
              <p:nvPr/>
            </p:nvSpPr>
            <p:spPr>
              <a:xfrm>
                <a:off x="2133600" y="5360766"/>
                <a:ext cx="17359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ru-xh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 encoder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93277B9-2BBE-4F29-8F76-68EA4DC579D0}"/>
                </a:ext>
              </a:extLst>
            </p:cNvPr>
            <p:cNvGrpSpPr/>
            <p:nvPr/>
          </p:nvGrpSpPr>
          <p:grpSpPr>
            <a:xfrm>
              <a:off x="3225799" y="3355333"/>
              <a:ext cx="1867331" cy="1000325"/>
              <a:chOff x="2133599" y="3425049"/>
              <a:chExt cx="1867331" cy="1000325"/>
            </a:xfrm>
          </p:grpSpPr>
          <p:sp>
            <p:nvSpPr>
              <p:cNvPr id="66" name="Arrow: Down 65">
                <a:extLst>
                  <a:ext uri="{FF2B5EF4-FFF2-40B4-BE49-F238E27FC236}">
                    <a16:creationId xmlns:a16="http://schemas.microsoft.com/office/drawing/2014/main" id="{3BB70FBD-960C-4580-9BAF-B7F80F82007E}"/>
                  </a:ext>
                </a:extLst>
              </p:cNvPr>
              <p:cNvSpPr/>
              <p:nvPr/>
            </p:nvSpPr>
            <p:spPr bwMode="auto">
              <a:xfrm flipV="1">
                <a:off x="3657600" y="3425049"/>
                <a:ext cx="343330" cy="1000325"/>
              </a:xfrm>
              <a:prstGeom prst="downArrow">
                <a:avLst/>
              </a:prstGeom>
              <a:solidFill>
                <a:srgbClr val="0070C0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BC4C5D1-BB57-4C64-8B82-1C47CB48866C}"/>
                  </a:ext>
                </a:extLst>
              </p:cNvPr>
              <p:cNvSpPr txBox="1"/>
              <p:nvPr/>
            </p:nvSpPr>
            <p:spPr>
              <a:xfrm>
                <a:off x="2133599" y="3733800"/>
                <a:ext cx="18539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solidFill>
                      <a:srgbClr val="0070C0"/>
                    </a:solidFill>
                    <a:latin typeface="Tahoma"/>
                  </a:rPr>
                  <a:t>ru-xh</a:t>
                </a:r>
                <a:r>
                  <a:rPr lang="en-US" sz="1800" dirty="0">
                    <a:solidFill>
                      <a:srgbClr val="0070C0"/>
                    </a:solidFill>
                    <a:latin typeface="Tahoma"/>
                  </a:rPr>
                  <a:t> decoder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064DD23-571A-4B2C-9DAF-E8BB9D862750}"/>
                </a:ext>
              </a:extLst>
            </p:cNvPr>
            <p:cNvSpPr txBox="1"/>
            <p:nvPr/>
          </p:nvSpPr>
          <p:spPr>
            <a:xfrm>
              <a:off x="3772192" y="2855661"/>
              <a:ext cx="21620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0070C0"/>
                  </a:solidFill>
                  <a:latin typeface="+mn-lt"/>
                </a:rPr>
                <a:t>Ucaphuka</a:t>
              </a:r>
              <a:r>
                <a:rPr lang="en-US" sz="2000" dirty="0">
                  <a:solidFill>
                    <a:srgbClr val="0070C0"/>
                  </a:solidFill>
                  <a:latin typeface="+mn-lt"/>
                </a:rPr>
                <a:t> </a:t>
              </a:r>
              <a:r>
                <a:rPr lang="en-US" sz="2000" dirty="0" err="1">
                  <a:solidFill>
                    <a:srgbClr val="0070C0"/>
                  </a:solidFill>
                  <a:latin typeface="+mn-lt"/>
                </a:rPr>
                <a:t>msinya</a:t>
              </a:r>
              <a:endParaRPr lang="en-US" sz="2000" dirty="0">
                <a:solidFill>
                  <a:srgbClr val="0070C0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93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72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9BB328-C28D-421F-ABDA-E3A18C15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Encoders and decoders</a:t>
            </a:r>
            <a:endParaRPr lang="en-US" dirty="0"/>
          </a:p>
        </p:txBody>
      </p:sp>
      <p:sp>
        <p:nvSpPr>
          <p:cNvPr id="101" name="Content Placeholder 3">
            <a:extLst>
              <a:ext uri="{FF2B5EF4-FFF2-40B4-BE49-F238E27FC236}">
                <a16:creationId xmlns:a16="http://schemas.microsoft.com/office/drawing/2014/main" id="{04A5B652-DCC1-4B03-8760-8B8C003A6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524000"/>
            <a:ext cx="8636000" cy="1143000"/>
          </a:xfrm>
        </p:spPr>
        <p:txBody>
          <a:bodyPr/>
          <a:lstStyle/>
          <a:p>
            <a:r>
              <a:rPr lang="en-US" sz="2400" dirty="0"/>
              <a:t>“Clever ways of combining these to solve NLP tasks”</a:t>
            </a:r>
          </a:p>
          <a:p>
            <a:r>
              <a:rPr lang="en-US" sz="2400" dirty="0"/>
              <a:t>Machine translation version 2: O(n) encoders and decoders</a:t>
            </a:r>
          </a:p>
          <a:p>
            <a:pPr lvl="2"/>
            <a:endParaRPr lang="en-US" sz="16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BEE0B22-FD01-43C5-857E-156EAA6E262A}"/>
              </a:ext>
            </a:extLst>
          </p:cNvPr>
          <p:cNvGrpSpPr/>
          <p:nvPr/>
        </p:nvGrpSpPr>
        <p:grpSpPr>
          <a:xfrm>
            <a:off x="3530600" y="4450796"/>
            <a:ext cx="2641600" cy="502204"/>
            <a:chOff x="4979404" y="3286682"/>
            <a:chExt cx="1979157" cy="29573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9EBD656-989B-4DF9-BDB1-36E9DC9DD20E}"/>
                </a:ext>
              </a:extLst>
            </p:cNvPr>
            <p:cNvSpPr/>
            <p:nvPr/>
          </p:nvSpPr>
          <p:spPr>
            <a:xfrm rot="16200000" flipH="1" flipV="1">
              <a:off x="5821117" y="2444969"/>
              <a:ext cx="295732" cy="197915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13CAFFF-5BEB-4708-9069-DE65FD49C9D5}"/>
                </a:ext>
              </a:extLst>
            </p:cNvPr>
            <p:cNvSpPr/>
            <p:nvPr/>
          </p:nvSpPr>
          <p:spPr>
            <a:xfrm rot="16200000" flipH="1" flipV="1">
              <a:off x="5591749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57EF3EB-3289-492E-A3D9-CB634E1D08AC}"/>
                </a:ext>
              </a:extLst>
            </p:cNvPr>
            <p:cNvSpPr/>
            <p:nvPr/>
          </p:nvSpPr>
          <p:spPr>
            <a:xfrm rot="16200000" flipH="1" flipV="1">
              <a:off x="5351940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42D8E94-09B7-4683-B37B-A04A7296B063}"/>
                </a:ext>
              </a:extLst>
            </p:cNvPr>
            <p:cNvSpPr/>
            <p:nvPr/>
          </p:nvSpPr>
          <p:spPr>
            <a:xfrm rot="16200000" flipH="1" flipV="1">
              <a:off x="5112131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61E44C6-A35B-4236-B0A5-D6E23603973D}"/>
                </a:ext>
              </a:extLst>
            </p:cNvPr>
            <p:cNvSpPr/>
            <p:nvPr/>
          </p:nvSpPr>
          <p:spPr>
            <a:xfrm rot="16200000" flipH="1" flipV="1">
              <a:off x="6071367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64E23FD-D01B-482A-B09F-F5DA3DC5FBF0}"/>
                </a:ext>
              </a:extLst>
            </p:cNvPr>
            <p:cNvSpPr/>
            <p:nvPr/>
          </p:nvSpPr>
          <p:spPr>
            <a:xfrm rot="16200000" flipH="1" flipV="1">
              <a:off x="6292750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01E6BE6-49BD-405F-A73D-838A5437514E}"/>
                </a:ext>
              </a:extLst>
            </p:cNvPr>
            <p:cNvSpPr/>
            <p:nvPr/>
          </p:nvSpPr>
          <p:spPr>
            <a:xfrm rot="16200000" flipH="1" flipV="1">
              <a:off x="5831558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FE57388-35B0-4CDD-889A-DE46DDFB4984}"/>
                </a:ext>
              </a:extLst>
            </p:cNvPr>
            <p:cNvSpPr/>
            <p:nvPr/>
          </p:nvSpPr>
          <p:spPr>
            <a:xfrm rot="16200000" flipH="1" flipV="1">
              <a:off x="6516601" y="3409702"/>
              <a:ext cx="49779" cy="4977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3031DE3-4444-4768-AFA2-64298E0B1530}"/>
                </a:ext>
              </a:extLst>
            </p:cNvPr>
            <p:cNvSpPr/>
            <p:nvPr/>
          </p:nvSpPr>
          <p:spPr>
            <a:xfrm rot="16200000" flipH="1" flipV="1">
              <a:off x="6751865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DDD9BCD-5214-4327-96E7-E11C34F6E6DD}"/>
              </a:ext>
            </a:extLst>
          </p:cNvPr>
          <p:cNvGrpSpPr/>
          <p:nvPr/>
        </p:nvGrpSpPr>
        <p:grpSpPr>
          <a:xfrm>
            <a:off x="76200" y="4444576"/>
            <a:ext cx="9067800" cy="2316029"/>
            <a:chOff x="76200" y="4444576"/>
            <a:chExt cx="9067800" cy="23160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F26CFC-8725-4248-9B31-10FC60A6C491}"/>
                </a:ext>
              </a:extLst>
            </p:cNvPr>
            <p:cNvSpPr txBox="1"/>
            <p:nvPr/>
          </p:nvSpPr>
          <p:spPr>
            <a:xfrm>
              <a:off x="76200" y="6052719"/>
              <a:ext cx="159067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He gets upset easily</a:t>
              </a:r>
              <a:endParaRPr lang="en-US" sz="2000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74E40D1-B9A0-49D0-A823-DCF4A298A442}"/>
                </a:ext>
              </a:extLst>
            </p:cNvPr>
            <p:cNvGrpSpPr/>
            <p:nvPr/>
          </p:nvGrpSpPr>
          <p:grpSpPr>
            <a:xfrm rot="3025232">
              <a:off x="968769" y="3976398"/>
              <a:ext cx="1369656" cy="2436017"/>
              <a:chOff x="2621749" y="5044298"/>
              <a:chExt cx="1369656" cy="1192278"/>
            </a:xfrm>
          </p:grpSpPr>
          <p:sp>
            <p:nvSpPr>
              <p:cNvPr id="22" name="Arrow: Down 21">
                <a:extLst>
                  <a:ext uri="{FF2B5EF4-FFF2-40B4-BE49-F238E27FC236}">
                    <a16:creationId xmlns:a16="http://schemas.microsoft.com/office/drawing/2014/main" id="{FEE1BB67-085C-4469-AAE9-01F52BF10E35}"/>
                  </a:ext>
                </a:extLst>
              </p:cNvPr>
              <p:cNvSpPr/>
              <p:nvPr/>
            </p:nvSpPr>
            <p:spPr bwMode="auto">
              <a:xfrm flipV="1">
                <a:off x="3648075" y="5044298"/>
                <a:ext cx="343330" cy="1000325"/>
              </a:xfrm>
              <a:prstGeom prst="downArrow">
                <a:avLst/>
              </a:prstGeom>
              <a:solidFill>
                <a:schemeClr val="accent6">
                  <a:lumMod val="75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C943899-0512-4082-8AA8-1A39B932415D}"/>
                  </a:ext>
                </a:extLst>
              </p:cNvPr>
              <p:cNvSpPr txBox="1"/>
              <p:nvPr/>
            </p:nvSpPr>
            <p:spPr>
              <a:xfrm>
                <a:off x="2621749" y="5590245"/>
                <a:ext cx="1066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en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 </a:t>
                </a:r>
                <a:b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</a:b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encoder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9D20C1-9C2E-458E-9B0C-92C30D2566B1}"/>
                </a:ext>
              </a:extLst>
            </p:cNvPr>
            <p:cNvSpPr txBox="1"/>
            <p:nvPr/>
          </p:nvSpPr>
          <p:spPr>
            <a:xfrm>
              <a:off x="5941583" y="6052719"/>
              <a:ext cx="13594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Il </a:t>
              </a:r>
              <a:r>
                <a:rPr lang="en-US" sz="2000" dirty="0" err="1">
                  <a:solidFill>
                    <a:srgbClr val="FF0000"/>
                  </a:solidFill>
                  <a:latin typeface="+mn-lt"/>
                </a:rPr>
                <a:t>s'énerve</a:t>
              </a:r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  <a:latin typeface="+mn-lt"/>
                </a:rPr>
                <a:t>facilement</a:t>
              </a:r>
              <a:endParaRPr lang="en-US" sz="20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F14C235-3052-49C4-B3C6-F7BDD16D4691}"/>
                </a:ext>
              </a:extLst>
            </p:cNvPr>
            <p:cNvSpPr txBox="1"/>
            <p:nvPr/>
          </p:nvSpPr>
          <p:spPr>
            <a:xfrm>
              <a:off x="1636728" y="6052719"/>
              <a:ext cx="26416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az-Cyrl-AZ" sz="2000" dirty="0">
                  <a:solidFill>
                    <a:srgbClr val="FF0000"/>
                  </a:solidFill>
                  <a:latin typeface="+mn-lt"/>
                </a:rPr>
                <a:t>Он легко расстраивается</a:t>
              </a:r>
              <a:endParaRPr lang="en-US" sz="20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E23268D-4E34-4238-B556-0E0FD505D8E8}"/>
                </a:ext>
              </a:extLst>
            </p:cNvPr>
            <p:cNvSpPr txBox="1"/>
            <p:nvPr/>
          </p:nvSpPr>
          <p:spPr>
            <a:xfrm>
              <a:off x="7786670" y="6052719"/>
              <a:ext cx="13573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FF0000"/>
                  </a:solidFill>
                  <a:latin typeface="+mn-lt"/>
                </a:rPr>
                <a:t>Ucaphuka</a:t>
              </a:r>
              <a:r>
                <a:rPr lang="en-US" sz="2000" dirty="0">
                  <a:solidFill>
                    <a:srgbClr val="FF0000"/>
                  </a:solidFill>
                  <a:latin typeface="+mn-lt"/>
                </a:rPr>
                <a:t> </a:t>
              </a:r>
              <a:r>
                <a:rPr lang="en-US" sz="2000" dirty="0" err="1">
                  <a:solidFill>
                    <a:srgbClr val="FF0000"/>
                  </a:solidFill>
                  <a:latin typeface="+mn-lt"/>
                </a:rPr>
                <a:t>msinya</a:t>
              </a:r>
              <a:endParaRPr lang="en-US" sz="20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B69D3C8-116E-4800-BCAB-CEA2520520D6}"/>
                </a:ext>
              </a:extLst>
            </p:cNvPr>
            <p:cNvSpPr txBox="1"/>
            <p:nvPr/>
          </p:nvSpPr>
          <p:spPr>
            <a:xfrm>
              <a:off x="4067651" y="6206607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000" dirty="0">
                  <a:solidFill>
                    <a:srgbClr val="FF0000"/>
                  </a:solidFill>
                  <a:latin typeface="+mn-lt"/>
                </a:rPr>
                <a:t>他很容易生气</a:t>
              </a:r>
              <a:endParaRPr lang="en-US" sz="2000" dirty="0">
                <a:solidFill>
                  <a:srgbClr val="FF0000"/>
                </a:solidFill>
                <a:latin typeface="+mn-lt"/>
              </a:endParaRP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0CD0758-DDBA-4AC7-8849-77F16FBFC093}"/>
                </a:ext>
              </a:extLst>
            </p:cNvPr>
            <p:cNvGrpSpPr/>
            <p:nvPr/>
          </p:nvGrpSpPr>
          <p:grpSpPr>
            <a:xfrm rot="1723254">
              <a:off x="2528792" y="4746702"/>
              <a:ext cx="1324405" cy="1110710"/>
              <a:chOff x="2667000" y="5044298"/>
              <a:chExt cx="1324405" cy="1000325"/>
            </a:xfrm>
          </p:grpSpPr>
          <p:sp>
            <p:nvSpPr>
              <p:cNvPr id="80" name="Arrow: Down 79">
                <a:extLst>
                  <a:ext uri="{FF2B5EF4-FFF2-40B4-BE49-F238E27FC236}">
                    <a16:creationId xmlns:a16="http://schemas.microsoft.com/office/drawing/2014/main" id="{181BAF4F-65E2-4A70-A78F-5F9B4F0FF116}"/>
                  </a:ext>
                </a:extLst>
              </p:cNvPr>
              <p:cNvSpPr/>
              <p:nvPr/>
            </p:nvSpPr>
            <p:spPr bwMode="auto">
              <a:xfrm flipV="1">
                <a:off x="3648075" y="5044298"/>
                <a:ext cx="343330" cy="1000325"/>
              </a:xfrm>
              <a:prstGeom prst="downArrow">
                <a:avLst/>
              </a:prstGeom>
              <a:solidFill>
                <a:schemeClr val="accent6">
                  <a:lumMod val="75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873AD9F-7F72-42E5-A4EE-86DC1E48B360}"/>
                  </a:ext>
                </a:extLst>
              </p:cNvPr>
              <p:cNvSpPr txBox="1"/>
              <p:nvPr/>
            </p:nvSpPr>
            <p:spPr>
              <a:xfrm>
                <a:off x="2667000" y="5236167"/>
                <a:ext cx="1066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ru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 </a:t>
                </a:r>
                <a:b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</a:b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encoder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9D98631-E40A-4AB2-A371-7BC5E4F38288}"/>
                </a:ext>
              </a:extLst>
            </p:cNvPr>
            <p:cNvGrpSpPr/>
            <p:nvPr/>
          </p:nvGrpSpPr>
          <p:grpSpPr>
            <a:xfrm>
              <a:off x="3780995" y="5084913"/>
              <a:ext cx="1324405" cy="1163487"/>
              <a:chOff x="2667000" y="5044298"/>
              <a:chExt cx="1324405" cy="1000325"/>
            </a:xfrm>
          </p:grpSpPr>
          <p:sp>
            <p:nvSpPr>
              <p:cNvPr id="83" name="Arrow: Down 82">
                <a:extLst>
                  <a:ext uri="{FF2B5EF4-FFF2-40B4-BE49-F238E27FC236}">
                    <a16:creationId xmlns:a16="http://schemas.microsoft.com/office/drawing/2014/main" id="{A2695CB7-DBE8-4A67-BC13-0989B3F9C3E7}"/>
                  </a:ext>
                </a:extLst>
              </p:cNvPr>
              <p:cNvSpPr/>
              <p:nvPr/>
            </p:nvSpPr>
            <p:spPr bwMode="auto">
              <a:xfrm flipV="1">
                <a:off x="3648075" y="5044298"/>
                <a:ext cx="343330" cy="1000325"/>
              </a:xfrm>
              <a:prstGeom prst="downArrow">
                <a:avLst/>
              </a:prstGeom>
              <a:solidFill>
                <a:schemeClr val="accent6">
                  <a:lumMod val="75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AAAC082-070A-4F0C-8403-FC888D3338E4}"/>
                  </a:ext>
                </a:extLst>
              </p:cNvPr>
              <p:cNvSpPr txBox="1"/>
              <p:nvPr/>
            </p:nvSpPr>
            <p:spPr>
              <a:xfrm>
                <a:off x="2667000" y="5236167"/>
                <a:ext cx="1066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zh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 </a:t>
                </a:r>
                <a:b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</a:b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encoder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758BD08-C713-4C25-B620-E5AB9115DDDC}"/>
                </a:ext>
              </a:extLst>
            </p:cNvPr>
            <p:cNvGrpSpPr/>
            <p:nvPr/>
          </p:nvGrpSpPr>
          <p:grpSpPr>
            <a:xfrm rot="20502434">
              <a:off x="5914483" y="4911608"/>
              <a:ext cx="1333930" cy="1000325"/>
              <a:chOff x="3648075" y="5044298"/>
              <a:chExt cx="1333930" cy="1000325"/>
            </a:xfrm>
          </p:grpSpPr>
          <p:sp>
            <p:nvSpPr>
              <p:cNvPr id="86" name="Arrow: Down 85">
                <a:extLst>
                  <a:ext uri="{FF2B5EF4-FFF2-40B4-BE49-F238E27FC236}">
                    <a16:creationId xmlns:a16="http://schemas.microsoft.com/office/drawing/2014/main" id="{9E2F3D9A-97A8-4837-8867-05FBF95E9263}"/>
                  </a:ext>
                </a:extLst>
              </p:cNvPr>
              <p:cNvSpPr/>
              <p:nvPr/>
            </p:nvSpPr>
            <p:spPr bwMode="auto">
              <a:xfrm flipV="1">
                <a:off x="3648075" y="5044298"/>
                <a:ext cx="343330" cy="1000325"/>
              </a:xfrm>
              <a:prstGeom prst="downArrow">
                <a:avLst/>
              </a:prstGeom>
              <a:solidFill>
                <a:schemeClr val="accent6">
                  <a:lumMod val="75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C4AFA45-824A-494D-9DCB-4D0CCB23E367}"/>
                  </a:ext>
                </a:extLst>
              </p:cNvPr>
              <p:cNvSpPr txBox="1"/>
              <p:nvPr/>
            </p:nvSpPr>
            <p:spPr>
              <a:xfrm>
                <a:off x="3915205" y="5236167"/>
                <a:ext cx="1066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fr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 </a:t>
                </a:r>
                <a:b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</a:b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encoder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283D864-F278-4574-BDCC-47D2C914ECA7}"/>
                </a:ext>
              </a:extLst>
            </p:cNvPr>
            <p:cNvGrpSpPr/>
            <p:nvPr/>
          </p:nvGrpSpPr>
          <p:grpSpPr>
            <a:xfrm rot="18436946">
              <a:off x="7120453" y="4068037"/>
              <a:ext cx="1337611" cy="2090689"/>
              <a:chOff x="3648075" y="5044298"/>
              <a:chExt cx="1337611" cy="1175613"/>
            </a:xfrm>
          </p:grpSpPr>
          <p:sp>
            <p:nvSpPr>
              <p:cNvPr id="108" name="Arrow: Down 107">
                <a:extLst>
                  <a:ext uri="{FF2B5EF4-FFF2-40B4-BE49-F238E27FC236}">
                    <a16:creationId xmlns:a16="http://schemas.microsoft.com/office/drawing/2014/main" id="{F377DE1D-5028-4075-8892-ED5AB5B84AEB}"/>
                  </a:ext>
                </a:extLst>
              </p:cNvPr>
              <p:cNvSpPr/>
              <p:nvPr/>
            </p:nvSpPr>
            <p:spPr bwMode="auto">
              <a:xfrm flipV="1">
                <a:off x="3648075" y="5044298"/>
                <a:ext cx="343330" cy="1000325"/>
              </a:xfrm>
              <a:prstGeom prst="downArrow">
                <a:avLst/>
              </a:prstGeom>
              <a:solidFill>
                <a:schemeClr val="accent6">
                  <a:lumMod val="75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C96A369-69C2-4B7D-B5DB-379DD36F4FA4}"/>
                  </a:ext>
                </a:extLst>
              </p:cNvPr>
              <p:cNvSpPr txBox="1"/>
              <p:nvPr/>
            </p:nvSpPr>
            <p:spPr>
              <a:xfrm>
                <a:off x="3918886" y="5573580"/>
                <a:ext cx="1066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xh</a:t>
                </a: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 </a:t>
                </a:r>
                <a:b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</a:br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  <a:latin typeface="Tahoma"/>
                  </a:rPr>
                  <a:t>encoder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0F5D6C8-7399-4C9C-8614-82D3689B12C8}"/>
              </a:ext>
            </a:extLst>
          </p:cNvPr>
          <p:cNvGrpSpPr/>
          <p:nvPr/>
        </p:nvGrpSpPr>
        <p:grpSpPr>
          <a:xfrm>
            <a:off x="76200" y="2667000"/>
            <a:ext cx="8991600" cy="2445429"/>
            <a:chOff x="76200" y="2667000"/>
            <a:chExt cx="8991600" cy="2445429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705BB5A-3F6A-4CB1-9B69-E96FC8551900}"/>
                </a:ext>
              </a:extLst>
            </p:cNvPr>
            <p:cNvSpPr txBox="1"/>
            <p:nvPr/>
          </p:nvSpPr>
          <p:spPr>
            <a:xfrm>
              <a:off x="76200" y="2667000"/>
              <a:ext cx="159067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70C0"/>
                  </a:solidFill>
                  <a:latin typeface="+mn-lt"/>
                </a:rPr>
                <a:t>He gets upset easily</a:t>
              </a:r>
              <a:endParaRPr 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08C0940-BA7F-4C37-AC5C-BB24C49DB333}"/>
                </a:ext>
              </a:extLst>
            </p:cNvPr>
            <p:cNvSpPr txBox="1"/>
            <p:nvPr/>
          </p:nvSpPr>
          <p:spPr>
            <a:xfrm>
              <a:off x="5941583" y="2667000"/>
              <a:ext cx="13594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70C0"/>
                  </a:solidFill>
                  <a:latin typeface="+mn-lt"/>
                </a:rPr>
                <a:t>Il </a:t>
              </a:r>
              <a:r>
                <a:rPr lang="en-US" sz="2000" dirty="0" err="1">
                  <a:solidFill>
                    <a:srgbClr val="0070C0"/>
                  </a:solidFill>
                  <a:latin typeface="+mn-lt"/>
                </a:rPr>
                <a:t>s'énerve</a:t>
              </a:r>
              <a:r>
                <a:rPr lang="en-US" sz="2000" dirty="0">
                  <a:solidFill>
                    <a:srgbClr val="0070C0"/>
                  </a:solidFill>
                  <a:latin typeface="+mn-lt"/>
                </a:rPr>
                <a:t> </a:t>
              </a:r>
              <a:r>
                <a:rPr lang="en-US" sz="2000" dirty="0" err="1">
                  <a:solidFill>
                    <a:srgbClr val="0070C0"/>
                  </a:solidFill>
                  <a:latin typeface="+mn-lt"/>
                </a:rPr>
                <a:t>facilement</a:t>
              </a:r>
              <a:endParaRPr lang="en-US" sz="2000" dirty="0">
                <a:solidFill>
                  <a:srgbClr val="0070C0"/>
                </a:solidFill>
                <a:latin typeface="+mn-lt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B59C179-CB3F-4894-8972-53B56EC6508B}"/>
                </a:ext>
              </a:extLst>
            </p:cNvPr>
            <p:cNvSpPr txBox="1"/>
            <p:nvPr/>
          </p:nvSpPr>
          <p:spPr>
            <a:xfrm>
              <a:off x="1636728" y="2667000"/>
              <a:ext cx="264160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az-Cyrl-AZ" sz="2000" dirty="0">
                  <a:solidFill>
                    <a:srgbClr val="0070C0"/>
                  </a:solidFill>
                  <a:latin typeface="+mn-lt"/>
                </a:rPr>
                <a:t>Он легко расстраивается</a:t>
              </a:r>
              <a:endParaRPr lang="en-US" sz="2000" dirty="0">
                <a:solidFill>
                  <a:srgbClr val="0070C0"/>
                </a:solidFill>
                <a:latin typeface="+mn-lt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EF59A13-1E3F-46AB-AB57-0F4A9051BFAC}"/>
                </a:ext>
              </a:extLst>
            </p:cNvPr>
            <p:cNvSpPr txBox="1"/>
            <p:nvPr/>
          </p:nvSpPr>
          <p:spPr>
            <a:xfrm>
              <a:off x="7710470" y="2667000"/>
              <a:ext cx="13573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0070C0"/>
                  </a:solidFill>
                  <a:latin typeface="+mn-lt"/>
                </a:rPr>
                <a:t>Ucaphuka</a:t>
              </a:r>
              <a:r>
                <a:rPr lang="en-US" sz="2000" dirty="0">
                  <a:solidFill>
                    <a:srgbClr val="0070C0"/>
                  </a:solidFill>
                  <a:latin typeface="+mn-lt"/>
                </a:rPr>
                <a:t> </a:t>
              </a:r>
              <a:r>
                <a:rPr lang="en-US" sz="2000" dirty="0" err="1">
                  <a:solidFill>
                    <a:srgbClr val="0070C0"/>
                  </a:solidFill>
                  <a:latin typeface="+mn-lt"/>
                </a:rPr>
                <a:t>msinya</a:t>
              </a:r>
              <a:endParaRPr lang="en-US" sz="2000" dirty="0">
                <a:solidFill>
                  <a:srgbClr val="0070C0"/>
                </a:solidFill>
                <a:latin typeface="+mn-lt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CA2C4BE-1DD1-445F-804E-92208902BEB0}"/>
                </a:ext>
              </a:extLst>
            </p:cNvPr>
            <p:cNvSpPr txBox="1"/>
            <p:nvPr/>
          </p:nvSpPr>
          <p:spPr>
            <a:xfrm>
              <a:off x="4067651" y="2820888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000" dirty="0">
                  <a:solidFill>
                    <a:srgbClr val="0070C0"/>
                  </a:solidFill>
                  <a:latin typeface="+mn-lt"/>
                </a:rPr>
                <a:t>他很容易生气</a:t>
              </a:r>
              <a:endParaRPr lang="en-US" sz="2000" dirty="0">
                <a:solidFill>
                  <a:srgbClr val="0070C0"/>
                </a:solidFill>
                <a:latin typeface="+mn-lt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1E625211-FD23-4B69-897E-8F3E68CA29F1}"/>
                </a:ext>
              </a:extLst>
            </p:cNvPr>
            <p:cNvGrpSpPr/>
            <p:nvPr/>
          </p:nvGrpSpPr>
          <p:grpSpPr>
            <a:xfrm>
              <a:off x="3780995" y="3200400"/>
              <a:ext cx="1324405" cy="1163487"/>
              <a:chOff x="2667000" y="5044298"/>
              <a:chExt cx="1324405" cy="1000325"/>
            </a:xfrm>
          </p:grpSpPr>
          <p:sp>
            <p:nvSpPr>
              <p:cNvPr id="114" name="Arrow: Down 113">
                <a:extLst>
                  <a:ext uri="{FF2B5EF4-FFF2-40B4-BE49-F238E27FC236}">
                    <a16:creationId xmlns:a16="http://schemas.microsoft.com/office/drawing/2014/main" id="{DA7E81AE-99DF-4AAD-93EE-80C2AA333DB7}"/>
                  </a:ext>
                </a:extLst>
              </p:cNvPr>
              <p:cNvSpPr/>
              <p:nvPr/>
            </p:nvSpPr>
            <p:spPr bwMode="auto">
              <a:xfrm flipV="1">
                <a:off x="3648075" y="5044298"/>
                <a:ext cx="343330" cy="1000325"/>
              </a:xfrm>
              <a:prstGeom prst="downArrow">
                <a:avLst/>
              </a:prstGeom>
              <a:solidFill>
                <a:srgbClr val="0070C0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B9158AA-2B50-49E9-9E74-0F8F00BFCBDB}"/>
                  </a:ext>
                </a:extLst>
              </p:cNvPr>
              <p:cNvSpPr txBox="1"/>
              <p:nvPr/>
            </p:nvSpPr>
            <p:spPr>
              <a:xfrm>
                <a:off x="2667000" y="5236167"/>
                <a:ext cx="1066800" cy="5556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solidFill>
                      <a:srgbClr val="0070C0"/>
                    </a:solidFill>
                    <a:latin typeface="Tahoma"/>
                  </a:rPr>
                  <a:t>zh</a:t>
                </a:r>
                <a:r>
                  <a:rPr lang="en-US" sz="1800" dirty="0">
                    <a:solidFill>
                      <a:srgbClr val="0070C0"/>
                    </a:solidFill>
                    <a:latin typeface="Tahoma"/>
                  </a:rPr>
                  <a:t> </a:t>
                </a:r>
                <a:br>
                  <a:rPr lang="en-US" sz="1800" dirty="0">
                    <a:solidFill>
                      <a:srgbClr val="0070C0"/>
                    </a:solidFill>
                    <a:latin typeface="Tahoma"/>
                  </a:rPr>
                </a:br>
                <a:r>
                  <a:rPr lang="en-US" sz="1800" dirty="0">
                    <a:solidFill>
                      <a:srgbClr val="0070C0"/>
                    </a:solidFill>
                    <a:latin typeface="Tahoma"/>
                  </a:rPr>
                  <a:t>decoder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8986D96F-4E70-45E8-A0F4-2CEC799BC5D2}"/>
                </a:ext>
              </a:extLst>
            </p:cNvPr>
            <p:cNvGrpSpPr/>
            <p:nvPr/>
          </p:nvGrpSpPr>
          <p:grpSpPr>
            <a:xfrm rot="19876746" flipH="1">
              <a:off x="2509348" y="3525351"/>
              <a:ext cx="1260345" cy="1110710"/>
              <a:chOff x="3648075" y="5044298"/>
              <a:chExt cx="1260345" cy="1000325"/>
            </a:xfrm>
          </p:grpSpPr>
          <p:sp>
            <p:nvSpPr>
              <p:cNvPr id="117" name="Arrow: Down 116">
                <a:extLst>
                  <a:ext uri="{FF2B5EF4-FFF2-40B4-BE49-F238E27FC236}">
                    <a16:creationId xmlns:a16="http://schemas.microsoft.com/office/drawing/2014/main" id="{E945B4CA-A7CF-47F3-84AB-352DDE588AC6}"/>
                  </a:ext>
                </a:extLst>
              </p:cNvPr>
              <p:cNvSpPr/>
              <p:nvPr/>
            </p:nvSpPr>
            <p:spPr bwMode="auto">
              <a:xfrm flipV="1">
                <a:off x="3648075" y="5044298"/>
                <a:ext cx="343330" cy="1000325"/>
              </a:xfrm>
              <a:prstGeom prst="downArrow">
                <a:avLst/>
              </a:prstGeom>
              <a:solidFill>
                <a:srgbClr val="0070C0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5611141-0ACA-4EE5-A3B7-8100C3AC4A36}"/>
                  </a:ext>
                </a:extLst>
              </p:cNvPr>
              <p:cNvSpPr txBox="1"/>
              <p:nvPr/>
            </p:nvSpPr>
            <p:spPr>
              <a:xfrm>
                <a:off x="3841620" y="5167695"/>
                <a:ext cx="1066800" cy="5820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solidFill>
                      <a:srgbClr val="0070C0"/>
                    </a:solidFill>
                    <a:latin typeface="Tahoma"/>
                  </a:rPr>
                  <a:t>ru</a:t>
                </a:r>
                <a:r>
                  <a:rPr lang="en-US" sz="1800" dirty="0">
                    <a:solidFill>
                      <a:srgbClr val="0070C0"/>
                    </a:solidFill>
                    <a:latin typeface="Tahoma"/>
                  </a:rPr>
                  <a:t> </a:t>
                </a:r>
                <a:br>
                  <a:rPr lang="en-US" sz="1800" dirty="0">
                    <a:solidFill>
                      <a:srgbClr val="0070C0"/>
                    </a:solidFill>
                    <a:latin typeface="Tahoma"/>
                  </a:rPr>
                </a:br>
                <a:r>
                  <a:rPr lang="en-US" sz="1800" dirty="0">
                    <a:solidFill>
                      <a:srgbClr val="0070C0"/>
                    </a:solidFill>
                    <a:latin typeface="Tahoma"/>
                  </a:rPr>
                  <a:t>decoder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475CD01-B6FA-4F11-8DFC-C76140059245}"/>
                </a:ext>
              </a:extLst>
            </p:cNvPr>
            <p:cNvGrpSpPr/>
            <p:nvPr/>
          </p:nvGrpSpPr>
          <p:grpSpPr>
            <a:xfrm rot="1097566" flipH="1">
              <a:off x="5732566" y="3537779"/>
              <a:ext cx="1300733" cy="1000325"/>
              <a:chOff x="2690672" y="5044298"/>
              <a:chExt cx="1300733" cy="1000325"/>
            </a:xfrm>
          </p:grpSpPr>
          <p:sp>
            <p:nvSpPr>
              <p:cNvPr id="120" name="Arrow: Down 119">
                <a:extLst>
                  <a:ext uri="{FF2B5EF4-FFF2-40B4-BE49-F238E27FC236}">
                    <a16:creationId xmlns:a16="http://schemas.microsoft.com/office/drawing/2014/main" id="{3963816A-0D37-4586-AED4-196842FD33D3}"/>
                  </a:ext>
                </a:extLst>
              </p:cNvPr>
              <p:cNvSpPr/>
              <p:nvPr/>
            </p:nvSpPr>
            <p:spPr bwMode="auto">
              <a:xfrm flipV="1">
                <a:off x="3648075" y="5044298"/>
                <a:ext cx="343330" cy="1000325"/>
              </a:xfrm>
              <a:prstGeom prst="downArrow">
                <a:avLst/>
              </a:prstGeom>
              <a:solidFill>
                <a:srgbClr val="0070C0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0F24FC2D-9BD6-422C-BF9D-1E265D200792}"/>
                  </a:ext>
                </a:extLst>
              </p:cNvPr>
              <p:cNvSpPr txBox="1"/>
              <p:nvPr/>
            </p:nvSpPr>
            <p:spPr>
              <a:xfrm>
                <a:off x="2690672" y="5268785"/>
                <a:ext cx="1066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solidFill>
                      <a:srgbClr val="0070C0"/>
                    </a:solidFill>
                    <a:latin typeface="Tahoma"/>
                  </a:rPr>
                  <a:t>fr</a:t>
                </a:r>
                <a:r>
                  <a:rPr lang="en-US" sz="1800" dirty="0">
                    <a:solidFill>
                      <a:srgbClr val="0070C0"/>
                    </a:solidFill>
                    <a:latin typeface="Tahoma"/>
                  </a:rPr>
                  <a:t> </a:t>
                </a:r>
                <a:br>
                  <a:rPr lang="en-US" sz="1800" dirty="0">
                    <a:solidFill>
                      <a:srgbClr val="0070C0"/>
                    </a:solidFill>
                    <a:latin typeface="Tahoma"/>
                  </a:rPr>
                </a:br>
                <a:r>
                  <a:rPr lang="en-US" sz="1800" dirty="0">
                    <a:solidFill>
                      <a:srgbClr val="0070C0"/>
                    </a:solidFill>
                    <a:latin typeface="Tahoma"/>
                  </a:rPr>
                  <a:t>decoder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949F625-9306-47A0-BA2F-87F2C7F7790D}"/>
                </a:ext>
              </a:extLst>
            </p:cNvPr>
            <p:cNvGrpSpPr/>
            <p:nvPr/>
          </p:nvGrpSpPr>
          <p:grpSpPr>
            <a:xfrm rot="18574768" flipH="1">
              <a:off x="1026745" y="3316398"/>
              <a:ext cx="1278369" cy="2043826"/>
              <a:chOff x="3648075" y="5044298"/>
              <a:chExt cx="1278369" cy="1000325"/>
            </a:xfrm>
          </p:grpSpPr>
          <p:sp>
            <p:nvSpPr>
              <p:cNvPr id="126" name="Arrow: Down 125">
                <a:extLst>
                  <a:ext uri="{FF2B5EF4-FFF2-40B4-BE49-F238E27FC236}">
                    <a16:creationId xmlns:a16="http://schemas.microsoft.com/office/drawing/2014/main" id="{CFE57F62-902A-4A0D-9253-E5E288934F4C}"/>
                  </a:ext>
                </a:extLst>
              </p:cNvPr>
              <p:cNvSpPr/>
              <p:nvPr/>
            </p:nvSpPr>
            <p:spPr bwMode="auto">
              <a:xfrm flipV="1">
                <a:off x="3648075" y="5044298"/>
                <a:ext cx="343330" cy="1000325"/>
              </a:xfrm>
              <a:prstGeom prst="downArrow">
                <a:avLst/>
              </a:prstGeom>
              <a:solidFill>
                <a:srgbClr val="0070C0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7852491-01F4-4986-B27C-6F74DB306DFA}"/>
                  </a:ext>
                </a:extLst>
              </p:cNvPr>
              <p:cNvSpPr txBox="1"/>
              <p:nvPr/>
            </p:nvSpPr>
            <p:spPr>
              <a:xfrm>
                <a:off x="3859644" y="5168938"/>
                <a:ext cx="1066800" cy="3163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solidFill>
                      <a:srgbClr val="0070C0"/>
                    </a:solidFill>
                    <a:latin typeface="Tahoma"/>
                  </a:rPr>
                  <a:t>en</a:t>
                </a:r>
                <a:r>
                  <a:rPr lang="en-US" sz="1800" dirty="0">
                    <a:solidFill>
                      <a:srgbClr val="0070C0"/>
                    </a:solidFill>
                    <a:latin typeface="Tahoma"/>
                  </a:rPr>
                  <a:t> </a:t>
                </a:r>
                <a:br>
                  <a:rPr lang="en-US" sz="1800" dirty="0">
                    <a:solidFill>
                      <a:srgbClr val="0070C0"/>
                    </a:solidFill>
                    <a:latin typeface="Tahoma"/>
                  </a:rPr>
                </a:br>
                <a:r>
                  <a:rPr lang="en-US" sz="1800" dirty="0">
                    <a:solidFill>
                      <a:srgbClr val="0070C0"/>
                    </a:solidFill>
                    <a:latin typeface="Tahoma"/>
                  </a:rPr>
                  <a:t>decoder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4694227C-FE25-4CCA-B752-57D09B1E6297}"/>
                </a:ext>
              </a:extLst>
            </p:cNvPr>
            <p:cNvGrpSpPr/>
            <p:nvPr/>
          </p:nvGrpSpPr>
          <p:grpSpPr>
            <a:xfrm rot="2959765" flipH="1">
              <a:off x="7052251" y="3559281"/>
              <a:ext cx="1327337" cy="1778960"/>
              <a:chOff x="2664068" y="5044298"/>
              <a:chExt cx="1327337" cy="1000325"/>
            </a:xfrm>
          </p:grpSpPr>
          <p:sp>
            <p:nvSpPr>
              <p:cNvPr id="129" name="Arrow: Down 128">
                <a:extLst>
                  <a:ext uri="{FF2B5EF4-FFF2-40B4-BE49-F238E27FC236}">
                    <a16:creationId xmlns:a16="http://schemas.microsoft.com/office/drawing/2014/main" id="{E651AF2B-BABE-4E87-AA33-078A8A1D8EFE}"/>
                  </a:ext>
                </a:extLst>
              </p:cNvPr>
              <p:cNvSpPr/>
              <p:nvPr/>
            </p:nvSpPr>
            <p:spPr bwMode="auto">
              <a:xfrm flipV="1">
                <a:off x="3648075" y="5044298"/>
                <a:ext cx="343330" cy="1000325"/>
              </a:xfrm>
              <a:prstGeom prst="downArrow">
                <a:avLst/>
              </a:prstGeom>
              <a:solidFill>
                <a:srgbClr val="0070C0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697139F-5F65-4C74-8769-150E9F339898}"/>
                  </a:ext>
                </a:extLst>
              </p:cNvPr>
              <p:cNvSpPr txBox="1"/>
              <p:nvPr/>
            </p:nvSpPr>
            <p:spPr>
              <a:xfrm>
                <a:off x="2664068" y="5266451"/>
                <a:ext cx="1066800" cy="363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800" dirty="0" err="1">
                    <a:solidFill>
                      <a:srgbClr val="0070C0"/>
                    </a:solidFill>
                    <a:latin typeface="Tahoma"/>
                  </a:rPr>
                  <a:t>xh</a:t>
                </a:r>
                <a:r>
                  <a:rPr lang="en-US" sz="1800" dirty="0">
                    <a:solidFill>
                      <a:srgbClr val="0070C0"/>
                    </a:solidFill>
                    <a:latin typeface="Tahoma"/>
                  </a:rPr>
                  <a:t> </a:t>
                </a:r>
                <a:br>
                  <a:rPr lang="en-US" sz="1800" dirty="0">
                    <a:solidFill>
                      <a:srgbClr val="0070C0"/>
                    </a:solidFill>
                    <a:latin typeface="Tahoma"/>
                  </a:rPr>
                </a:br>
                <a:r>
                  <a:rPr lang="en-US" sz="1800" dirty="0">
                    <a:solidFill>
                      <a:srgbClr val="0070C0"/>
                    </a:solidFill>
                    <a:latin typeface="Tahoma"/>
                  </a:rPr>
                  <a:t>decoder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8636567-06D5-40B4-8E7F-605F1066DA2D}"/>
              </a:ext>
            </a:extLst>
          </p:cNvPr>
          <p:cNvSpPr txBox="1"/>
          <p:nvPr/>
        </p:nvSpPr>
        <p:spPr>
          <a:xfrm>
            <a:off x="3555885" y="4343400"/>
            <a:ext cx="269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n-lt"/>
              </a:rPr>
              <a:t>language-independent representation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50C61C-475E-489F-997A-E1AE8E3E5490}"/>
                  </a:ext>
                </a:extLst>
              </p14:cNvPr>
              <p14:cNvContentPartPr/>
              <p14:nvPr/>
            </p14:nvContentPartPr>
            <p14:xfrm>
              <a:off x="4351718" y="3565915"/>
              <a:ext cx="360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50C61C-475E-489F-997A-E1AE8E3E54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2718" y="3556915"/>
                <a:ext cx="212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10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73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9BB328-C28D-421F-ABDA-E3A18C15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Encoders and decoders</a:t>
            </a:r>
            <a:endParaRPr lang="en-US" dirty="0"/>
          </a:p>
        </p:txBody>
      </p:sp>
      <p:sp>
        <p:nvSpPr>
          <p:cNvPr id="101" name="Content Placeholder 3">
            <a:extLst>
              <a:ext uri="{FF2B5EF4-FFF2-40B4-BE49-F238E27FC236}">
                <a16:creationId xmlns:a16="http://schemas.microsoft.com/office/drawing/2014/main" id="{04A5B652-DCC1-4B03-8760-8B8C003A6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524000"/>
            <a:ext cx="8636000" cy="1143000"/>
          </a:xfrm>
        </p:spPr>
        <p:txBody>
          <a:bodyPr/>
          <a:lstStyle/>
          <a:p>
            <a:r>
              <a:rPr lang="en-US" sz="2400" dirty="0"/>
              <a:t>“Clever ways of combining these to solve NLP tasks”</a:t>
            </a:r>
          </a:p>
          <a:p>
            <a:r>
              <a:rPr lang="en-US" sz="2400" dirty="0"/>
              <a:t>Machine translation version 3: 1 encoder, 1 decoder</a:t>
            </a:r>
          </a:p>
          <a:p>
            <a:pPr lvl="2"/>
            <a:endParaRPr lang="en-US" sz="1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9E7280-43C4-4CB8-A6B3-AF8025659A7C}"/>
              </a:ext>
            </a:extLst>
          </p:cNvPr>
          <p:cNvSpPr txBox="1"/>
          <p:nvPr/>
        </p:nvSpPr>
        <p:spPr>
          <a:xfrm>
            <a:off x="2895600" y="5735829"/>
            <a:ext cx="3886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+mn-lt"/>
              </a:rPr>
              <a:t>[</a:t>
            </a:r>
            <a:r>
              <a:rPr lang="en-US" sz="2000" dirty="0" err="1">
                <a:solidFill>
                  <a:srgbClr val="FF0000"/>
                </a:solidFill>
                <a:latin typeface="+mn-lt"/>
              </a:rPr>
              <a:t>en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] [</a:t>
            </a:r>
            <a:r>
              <a:rPr lang="en-US" sz="2000" dirty="0" err="1">
                <a:solidFill>
                  <a:srgbClr val="FF0000"/>
                </a:solidFill>
                <a:latin typeface="+mn-lt"/>
              </a:rPr>
              <a:t>zh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] He gets upset easily</a:t>
            </a:r>
            <a:endParaRPr lang="en-US" sz="20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2257043-4DCC-4B7E-9DDD-B4D1BB51B1AC}"/>
              </a:ext>
            </a:extLst>
          </p:cNvPr>
          <p:cNvGrpSpPr/>
          <p:nvPr/>
        </p:nvGrpSpPr>
        <p:grpSpPr>
          <a:xfrm>
            <a:off x="2835833" y="4688139"/>
            <a:ext cx="2247772" cy="1000325"/>
            <a:chOff x="1743633" y="5044298"/>
            <a:chExt cx="2247772" cy="1000325"/>
          </a:xfrm>
        </p:grpSpPr>
        <p:sp>
          <p:nvSpPr>
            <p:cNvPr id="66" name="Arrow: Down 65">
              <a:extLst>
                <a:ext uri="{FF2B5EF4-FFF2-40B4-BE49-F238E27FC236}">
                  <a16:creationId xmlns:a16="http://schemas.microsoft.com/office/drawing/2014/main" id="{AC44236A-7574-40C4-B77A-F2205B783F0D}"/>
                </a:ext>
              </a:extLst>
            </p:cNvPr>
            <p:cNvSpPr/>
            <p:nvPr/>
          </p:nvSpPr>
          <p:spPr bwMode="auto">
            <a:xfrm flipV="1">
              <a:off x="3648075" y="5044298"/>
              <a:ext cx="343330" cy="1000325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F0F0C21-327A-47B2-B8B9-D39839CAEA66}"/>
                </a:ext>
              </a:extLst>
            </p:cNvPr>
            <p:cNvSpPr txBox="1"/>
            <p:nvPr/>
          </p:nvSpPr>
          <p:spPr>
            <a:xfrm>
              <a:off x="1743633" y="5368457"/>
              <a:ext cx="19899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Tahoma"/>
                </a:rPr>
                <a:t>universal encoder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26DB850-96E4-4D95-915B-3042F40F0867}"/>
              </a:ext>
            </a:extLst>
          </p:cNvPr>
          <p:cNvGrpSpPr/>
          <p:nvPr/>
        </p:nvGrpSpPr>
        <p:grpSpPr>
          <a:xfrm>
            <a:off x="2835834" y="3014272"/>
            <a:ext cx="2257296" cy="1000325"/>
            <a:chOff x="1743634" y="3425049"/>
            <a:chExt cx="2257296" cy="1000325"/>
          </a:xfrm>
        </p:grpSpPr>
        <p:sp>
          <p:nvSpPr>
            <p:cNvPr id="64" name="Arrow: Down 63">
              <a:extLst>
                <a:ext uri="{FF2B5EF4-FFF2-40B4-BE49-F238E27FC236}">
                  <a16:creationId xmlns:a16="http://schemas.microsoft.com/office/drawing/2014/main" id="{F0C9CDBD-798C-4E1E-9DEE-74BCBB430539}"/>
                </a:ext>
              </a:extLst>
            </p:cNvPr>
            <p:cNvSpPr/>
            <p:nvPr/>
          </p:nvSpPr>
          <p:spPr bwMode="auto">
            <a:xfrm flipV="1">
              <a:off x="3657600" y="3425049"/>
              <a:ext cx="343330" cy="1000325"/>
            </a:xfrm>
            <a:prstGeom prst="downArrow">
              <a:avLst/>
            </a:prstGeom>
            <a:solidFill>
              <a:srgbClr val="0070C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4D5AB4B-B04D-48F1-A604-64AC1F887CF6}"/>
                </a:ext>
              </a:extLst>
            </p:cNvPr>
            <p:cNvSpPr txBox="1"/>
            <p:nvPr/>
          </p:nvSpPr>
          <p:spPr>
            <a:xfrm>
              <a:off x="1743634" y="3734417"/>
              <a:ext cx="19899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dirty="0">
                  <a:solidFill>
                    <a:srgbClr val="0070C0"/>
                  </a:solidFill>
                  <a:latin typeface="Tahoma"/>
                </a:rPr>
                <a:t>universal decoder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75A0BDB-D92D-492A-8EEF-2F6AF4AA4CE6}"/>
              </a:ext>
            </a:extLst>
          </p:cNvPr>
          <p:cNvSpPr txBox="1"/>
          <p:nvPr/>
        </p:nvSpPr>
        <p:spPr>
          <a:xfrm>
            <a:off x="3991451" y="251460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>
                <a:solidFill>
                  <a:srgbClr val="0070C0"/>
                </a:solidFill>
                <a:latin typeface="+mn-lt"/>
              </a:rPr>
              <a:t>他很容易生气</a:t>
            </a:r>
            <a:endParaRPr lang="en-US" sz="2000" dirty="0">
              <a:solidFill>
                <a:srgbClr val="0070C0"/>
              </a:solidFill>
              <a:latin typeface="+mn-lt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6D02D93-C28C-43A2-8135-977D9F621441}"/>
              </a:ext>
            </a:extLst>
          </p:cNvPr>
          <p:cNvGrpSpPr/>
          <p:nvPr/>
        </p:nvGrpSpPr>
        <p:grpSpPr>
          <a:xfrm>
            <a:off x="3530600" y="4109735"/>
            <a:ext cx="2641600" cy="502204"/>
            <a:chOff x="4979404" y="3286682"/>
            <a:chExt cx="1979157" cy="295732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4D5CD83-2E9C-41F0-9CFE-2758C7D0DACC}"/>
                </a:ext>
              </a:extLst>
            </p:cNvPr>
            <p:cNvSpPr/>
            <p:nvPr/>
          </p:nvSpPr>
          <p:spPr>
            <a:xfrm rot="16200000" flipH="1" flipV="1">
              <a:off x="5821117" y="2444969"/>
              <a:ext cx="295732" cy="197915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EAB0E1A-3B4E-4714-A5B3-28E9622B1882}"/>
                </a:ext>
              </a:extLst>
            </p:cNvPr>
            <p:cNvSpPr/>
            <p:nvPr/>
          </p:nvSpPr>
          <p:spPr>
            <a:xfrm rot="16200000" flipH="1" flipV="1">
              <a:off x="5591749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F38952D-CA26-41B7-9743-FB925438E746}"/>
                </a:ext>
              </a:extLst>
            </p:cNvPr>
            <p:cNvSpPr/>
            <p:nvPr/>
          </p:nvSpPr>
          <p:spPr>
            <a:xfrm rot="16200000" flipH="1" flipV="1">
              <a:off x="5351940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87723D2-A1DB-4564-A3D0-2B28AFE3E36A}"/>
                </a:ext>
              </a:extLst>
            </p:cNvPr>
            <p:cNvSpPr/>
            <p:nvPr/>
          </p:nvSpPr>
          <p:spPr>
            <a:xfrm rot="16200000" flipH="1" flipV="1">
              <a:off x="5112131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D5BDDB5-AA34-4C87-BF63-A5F077CD22A9}"/>
                </a:ext>
              </a:extLst>
            </p:cNvPr>
            <p:cNvSpPr/>
            <p:nvPr/>
          </p:nvSpPr>
          <p:spPr>
            <a:xfrm rot="16200000" flipH="1" flipV="1">
              <a:off x="6071367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4FEB151-5CC7-48E8-A34A-1DB0F1A03BEE}"/>
                </a:ext>
              </a:extLst>
            </p:cNvPr>
            <p:cNvSpPr/>
            <p:nvPr/>
          </p:nvSpPr>
          <p:spPr>
            <a:xfrm rot="16200000" flipH="1" flipV="1">
              <a:off x="6292750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E841877-D3B6-4686-86E2-8A8F28FC72A2}"/>
                </a:ext>
              </a:extLst>
            </p:cNvPr>
            <p:cNvSpPr/>
            <p:nvPr/>
          </p:nvSpPr>
          <p:spPr>
            <a:xfrm rot="16200000" flipH="1" flipV="1">
              <a:off x="5831558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95F5A7E-FA26-4839-A8B2-C046BD18C094}"/>
                </a:ext>
              </a:extLst>
            </p:cNvPr>
            <p:cNvSpPr/>
            <p:nvPr/>
          </p:nvSpPr>
          <p:spPr>
            <a:xfrm rot="16200000" flipH="1" flipV="1">
              <a:off x="6516601" y="3409702"/>
              <a:ext cx="49779" cy="4977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7A1AFB1-F59F-497C-89FA-2D0485ECAC54}"/>
                </a:ext>
              </a:extLst>
            </p:cNvPr>
            <p:cNvSpPr/>
            <p:nvPr/>
          </p:nvSpPr>
          <p:spPr>
            <a:xfrm rot="16200000" flipH="1" flipV="1">
              <a:off x="6751865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033456C0-0D07-4D94-B2B7-A81A7712100A}"/>
              </a:ext>
            </a:extLst>
          </p:cNvPr>
          <p:cNvSpPr txBox="1"/>
          <p:nvPr/>
        </p:nvSpPr>
        <p:spPr>
          <a:xfrm>
            <a:off x="3555885" y="4002339"/>
            <a:ext cx="269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n-lt"/>
              </a:rPr>
              <a:t>representation needed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for output language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8E890-03C3-460B-84EF-98F5E0535668}"/>
              </a:ext>
            </a:extLst>
          </p:cNvPr>
          <p:cNvSpPr txBox="1"/>
          <p:nvPr/>
        </p:nvSpPr>
        <p:spPr>
          <a:xfrm>
            <a:off x="2935929" y="6073914"/>
            <a:ext cx="721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>
                <a:latin typeface="Comic Sans MS" panose="030F0702030302020204" pitchFamily="66" charset="0"/>
              </a:rPr>
              <a:t>input</a:t>
            </a:r>
            <a:br>
              <a:rPr lang="en-US" sz="1800" dirty="0">
                <a:latin typeface="Comic Sans MS" panose="030F0702030302020204" pitchFamily="66" charset="0"/>
              </a:rPr>
            </a:br>
            <a:r>
              <a:rPr lang="en-US" sz="1800" dirty="0">
                <a:latin typeface="Comic Sans MS" panose="030F0702030302020204" pitchFamily="66" charset="0"/>
              </a:rPr>
              <a:t>ID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10B244E-9142-4342-9384-8BDEB9A57925}"/>
              </a:ext>
            </a:extLst>
          </p:cNvPr>
          <p:cNvSpPr txBox="1"/>
          <p:nvPr/>
        </p:nvSpPr>
        <p:spPr>
          <a:xfrm>
            <a:off x="3683729" y="6073914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mic Sans MS" panose="030F0702030302020204" pitchFamily="66" charset="0"/>
              </a:rPr>
              <a:t>output </a:t>
            </a:r>
            <a:br>
              <a:rPr lang="en-US" sz="1800" dirty="0">
                <a:latin typeface="Comic Sans MS" panose="030F0702030302020204" pitchFamily="66" charset="0"/>
              </a:rPr>
            </a:br>
            <a:r>
              <a:rPr lang="en-US" sz="1800" dirty="0">
                <a:latin typeface="Comic Sans MS" panose="030F0702030302020204" pitchFamily="66" charset="0"/>
              </a:rPr>
              <a:t>ID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AC1545E-F691-4154-976E-8D0910F76E67}"/>
              </a:ext>
            </a:extLst>
          </p:cNvPr>
          <p:cNvSpPr txBox="1"/>
          <p:nvPr/>
        </p:nvSpPr>
        <p:spPr>
          <a:xfrm>
            <a:off x="5356006" y="4827962"/>
            <a:ext cx="32799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Extracts semantic info needed to produce Chinese</a:t>
            </a:r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4AB28EC-FC32-477B-B221-8E3C82E29BF6}"/>
              </a:ext>
            </a:extLst>
          </p:cNvPr>
          <p:cNvSpPr txBox="1"/>
          <p:nvPr/>
        </p:nvSpPr>
        <p:spPr>
          <a:xfrm>
            <a:off x="5334000" y="3200400"/>
            <a:ext cx="32799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Produces Chinese because it detects [</a:t>
            </a:r>
            <a:r>
              <a:rPr lang="en-US" sz="18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zh</a:t>
            </a:r>
            <a:r>
              <a:rPr lang="en-US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] in the encoding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890EB8-7524-41D1-8E5E-2BF67AA3E980}"/>
              </a:ext>
            </a:extLst>
          </p:cNvPr>
          <p:cNvGrpSpPr/>
          <p:nvPr/>
        </p:nvGrpSpPr>
        <p:grpSpPr>
          <a:xfrm>
            <a:off x="137026" y="5410200"/>
            <a:ext cx="3560902" cy="830997"/>
            <a:chOff x="137026" y="5410200"/>
            <a:chExt cx="3560902" cy="8309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2C2F28A-2CC4-445F-9846-25E831FAD71E}"/>
                </a:ext>
              </a:extLst>
            </p:cNvPr>
            <p:cNvGrpSpPr/>
            <p:nvPr/>
          </p:nvGrpSpPr>
          <p:grpSpPr>
            <a:xfrm>
              <a:off x="137026" y="5410200"/>
              <a:ext cx="2947571" cy="830997"/>
              <a:chOff x="137026" y="5410200"/>
              <a:chExt cx="2947571" cy="830997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785F872-53F8-4DC5-9167-599ACC169242}"/>
                  </a:ext>
                </a:extLst>
              </p:cNvPr>
              <p:cNvSpPr txBox="1"/>
              <p:nvPr/>
            </p:nvSpPr>
            <p:spPr>
              <a:xfrm>
                <a:off x="137026" y="5410200"/>
                <a:ext cx="237757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>
                    <a:latin typeface="Comic Sans MS" panose="030F0702030302020204" pitchFamily="66" charset="0"/>
                  </a:rPr>
                  <a:t>Unnecessary – just let </a:t>
                </a:r>
                <a:br>
                  <a:rPr lang="en-US" dirty="0">
                    <a:latin typeface="Comic Sans MS" panose="030F0702030302020204" pitchFamily="66" charset="0"/>
                  </a:rPr>
                </a:br>
                <a:r>
                  <a:rPr lang="en-US" dirty="0">
                    <a:latin typeface="Comic Sans MS" panose="030F0702030302020204" pitchFamily="66" charset="0"/>
                  </a:rPr>
                  <a:t>encoder figure out</a:t>
                </a:r>
                <a:br>
                  <a:rPr lang="en-US" dirty="0">
                    <a:latin typeface="Comic Sans MS" panose="030F0702030302020204" pitchFamily="66" charset="0"/>
                  </a:rPr>
                </a:br>
                <a:r>
                  <a:rPr lang="en-US" dirty="0">
                    <a:latin typeface="Comic Sans MS" panose="030F0702030302020204" pitchFamily="66" charset="0"/>
                  </a:rPr>
                  <a:t>what the language is?</a:t>
                </a: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F3D9F3B9-DF9C-4655-B1A7-6F12E562097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587069" y="5745258"/>
                <a:ext cx="497528" cy="174486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77A3300-84DE-4CDF-A212-4F89AD8D5D33}"/>
                </a:ext>
              </a:extLst>
            </p:cNvPr>
            <p:cNvSpPr/>
            <p:nvPr/>
          </p:nvSpPr>
          <p:spPr bwMode="auto">
            <a:xfrm>
              <a:off x="3084597" y="5688464"/>
              <a:ext cx="613331" cy="457200"/>
            </a:xfrm>
            <a:prstGeom prst="ellips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995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2" grpId="0"/>
      <p:bldP spid="110" grpId="0"/>
      <p:bldP spid="122" grpId="0"/>
      <p:bldP spid="12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74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9BB328-C28D-421F-ABDA-E3A18C15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Encoders and decoders</a:t>
            </a:r>
            <a:endParaRPr lang="en-US" dirty="0"/>
          </a:p>
        </p:txBody>
      </p:sp>
      <p:sp>
        <p:nvSpPr>
          <p:cNvPr id="101" name="Content Placeholder 3">
            <a:extLst>
              <a:ext uri="{FF2B5EF4-FFF2-40B4-BE49-F238E27FC236}">
                <a16:creationId xmlns:a16="http://schemas.microsoft.com/office/drawing/2014/main" id="{04A5B652-DCC1-4B03-8760-8B8C003A6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524000"/>
            <a:ext cx="8636000" cy="1143000"/>
          </a:xfrm>
        </p:spPr>
        <p:txBody>
          <a:bodyPr/>
          <a:lstStyle/>
          <a:p>
            <a:r>
              <a:rPr lang="en-US" sz="2400" dirty="0"/>
              <a:t>“Clever ways of combining these to solve NLP tasks”</a:t>
            </a:r>
          </a:p>
          <a:p>
            <a:r>
              <a:rPr lang="en-US" sz="2400" dirty="0"/>
              <a:t>Can handle morphological </a:t>
            </a:r>
            <a:r>
              <a:rPr lang="en-US" sz="2400" dirty="0" err="1"/>
              <a:t>reinflection</a:t>
            </a:r>
            <a:r>
              <a:rPr lang="en-US" sz="2400" dirty="0"/>
              <a:t> similarly</a:t>
            </a:r>
          </a:p>
          <a:p>
            <a:pPr lvl="2"/>
            <a:endParaRPr lang="en-US" sz="1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9E7280-43C4-4CB8-A6B3-AF8025659A7C}"/>
              </a:ext>
            </a:extLst>
          </p:cNvPr>
          <p:cNvSpPr txBox="1"/>
          <p:nvPr/>
        </p:nvSpPr>
        <p:spPr>
          <a:xfrm>
            <a:off x="2057400" y="5735829"/>
            <a:ext cx="6019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+mn-lt"/>
              </a:rPr>
              <a:t>[</a:t>
            </a:r>
            <a:r>
              <a:rPr lang="en-US" sz="2000" dirty="0" err="1">
                <a:solidFill>
                  <a:srgbClr val="FF0000"/>
                </a:solidFill>
                <a:latin typeface="+mn-lt"/>
              </a:rPr>
              <a:t>present_participle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] [</a:t>
            </a:r>
            <a:r>
              <a:rPr lang="en-US" sz="2000" dirty="0" err="1">
                <a:solidFill>
                  <a:srgbClr val="FF0000"/>
                </a:solidFill>
                <a:latin typeface="+mn-lt"/>
              </a:rPr>
              <a:t>past_participle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] b r e a k </a:t>
            </a:r>
            <a:r>
              <a:rPr lang="en-US" sz="2000" dirty="0" err="1">
                <a:solidFill>
                  <a:srgbClr val="FF0000"/>
                </a:solidFill>
                <a:latin typeface="+mn-lt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 n g</a:t>
            </a:r>
            <a:endParaRPr lang="en-US" sz="20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2257043-4DCC-4B7E-9DDD-B4D1BB51B1AC}"/>
              </a:ext>
            </a:extLst>
          </p:cNvPr>
          <p:cNvGrpSpPr/>
          <p:nvPr/>
        </p:nvGrpSpPr>
        <p:grpSpPr>
          <a:xfrm>
            <a:off x="2835833" y="4688139"/>
            <a:ext cx="2247772" cy="1000325"/>
            <a:chOff x="1743633" y="5044298"/>
            <a:chExt cx="2247772" cy="1000325"/>
          </a:xfrm>
        </p:grpSpPr>
        <p:sp>
          <p:nvSpPr>
            <p:cNvPr id="66" name="Arrow: Down 65">
              <a:extLst>
                <a:ext uri="{FF2B5EF4-FFF2-40B4-BE49-F238E27FC236}">
                  <a16:creationId xmlns:a16="http://schemas.microsoft.com/office/drawing/2014/main" id="{AC44236A-7574-40C4-B77A-F2205B783F0D}"/>
                </a:ext>
              </a:extLst>
            </p:cNvPr>
            <p:cNvSpPr/>
            <p:nvPr/>
          </p:nvSpPr>
          <p:spPr bwMode="auto">
            <a:xfrm flipV="1">
              <a:off x="3648075" y="5044298"/>
              <a:ext cx="343330" cy="1000325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F0F0C21-327A-47B2-B8B9-D39839CAEA66}"/>
                </a:ext>
              </a:extLst>
            </p:cNvPr>
            <p:cNvSpPr txBox="1"/>
            <p:nvPr/>
          </p:nvSpPr>
          <p:spPr>
            <a:xfrm>
              <a:off x="1743633" y="5368457"/>
              <a:ext cx="19899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  <a:latin typeface="Tahoma"/>
                </a:rPr>
                <a:t>universal encoder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26DB850-96E4-4D95-915B-3042F40F0867}"/>
              </a:ext>
            </a:extLst>
          </p:cNvPr>
          <p:cNvGrpSpPr/>
          <p:nvPr/>
        </p:nvGrpSpPr>
        <p:grpSpPr>
          <a:xfrm>
            <a:off x="2835834" y="3014272"/>
            <a:ext cx="2257296" cy="1000325"/>
            <a:chOff x="1743634" y="3425049"/>
            <a:chExt cx="2257296" cy="1000325"/>
          </a:xfrm>
        </p:grpSpPr>
        <p:sp>
          <p:nvSpPr>
            <p:cNvPr id="64" name="Arrow: Down 63">
              <a:extLst>
                <a:ext uri="{FF2B5EF4-FFF2-40B4-BE49-F238E27FC236}">
                  <a16:creationId xmlns:a16="http://schemas.microsoft.com/office/drawing/2014/main" id="{F0C9CDBD-798C-4E1E-9DEE-74BCBB430539}"/>
                </a:ext>
              </a:extLst>
            </p:cNvPr>
            <p:cNvSpPr/>
            <p:nvPr/>
          </p:nvSpPr>
          <p:spPr bwMode="auto">
            <a:xfrm flipV="1">
              <a:off x="3657600" y="3425049"/>
              <a:ext cx="343330" cy="1000325"/>
            </a:xfrm>
            <a:prstGeom prst="downArrow">
              <a:avLst/>
            </a:prstGeom>
            <a:solidFill>
              <a:srgbClr val="0070C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4D5AB4B-B04D-48F1-A604-64AC1F887CF6}"/>
                </a:ext>
              </a:extLst>
            </p:cNvPr>
            <p:cNvSpPr txBox="1"/>
            <p:nvPr/>
          </p:nvSpPr>
          <p:spPr>
            <a:xfrm>
              <a:off x="1743634" y="3734417"/>
              <a:ext cx="19899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dirty="0">
                  <a:solidFill>
                    <a:srgbClr val="0070C0"/>
                  </a:solidFill>
                  <a:latin typeface="Tahoma"/>
                </a:rPr>
                <a:t>universal decoder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75A0BDB-D92D-492A-8EEF-2F6AF4AA4CE6}"/>
              </a:ext>
            </a:extLst>
          </p:cNvPr>
          <p:cNvSpPr txBox="1"/>
          <p:nvPr/>
        </p:nvSpPr>
        <p:spPr>
          <a:xfrm>
            <a:off x="4170988" y="251460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0070C0"/>
                </a:solidFill>
                <a:latin typeface="+mn-lt"/>
              </a:rPr>
              <a:t>b r o k e n</a:t>
            </a:r>
            <a:endParaRPr lang="en-US" sz="2000" dirty="0">
              <a:solidFill>
                <a:srgbClr val="0070C0"/>
              </a:solidFill>
              <a:latin typeface="+mn-lt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6D02D93-C28C-43A2-8135-977D9F621441}"/>
              </a:ext>
            </a:extLst>
          </p:cNvPr>
          <p:cNvGrpSpPr/>
          <p:nvPr/>
        </p:nvGrpSpPr>
        <p:grpSpPr>
          <a:xfrm>
            <a:off x="3530600" y="4109735"/>
            <a:ext cx="2641600" cy="502204"/>
            <a:chOff x="4979404" y="3286682"/>
            <a:chExt cx="1979157" cy="295732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4D5CD83-2E9C-41F0-9CFE-2758C7D0DACC}"/>
                </a:ext>
              </a:extLst>
            </p:cNvPr>
            <p:cNvSpPr/>
            <p:nvPr/>
          </p:nvSpPr>
          <p:spPr>
            <a:xfrm rot="16200000" flipH="1" flipV="1">
              <a:off x="5821117" y="2444969"/>
              <a:ext cx="295732" cy="197915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EAB0E1A-3B4E-4714-A5B3-28E9622B1882}"/>
                </a:ext>
              </a:extLst>
            </p:cNvPr>
            <p:cNvSpPr/>
            <p:nvPr/>
          </p:nvSpPr>
          <p:spPr>
            <a:xfrm rot="16200000" flipH="1" flipV="1">
              <a:off x="5591749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F38952D-CA26-41B7-9743-FB925438E746}"/>
                </a:ext>
              </a:extLst>
            </p:cNvPr>
            <p:cNvSpPr/>
            <p:nvPr/>
          </p:nvSpPr>
          <p:spPr>
            <a:xfrm rot="16200000" flipH="1" flipV="1">
              <a:off x="5351940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87723D2-A1DB-4564-A3D0-2B28AFE3E36A}"/>
                </a:ext>
              </a:extLst>
            </p:cNvPr>
            <p:cNvSpPr/>
            <p:nvPr/>
          </p:nvSpPr>
          <p:spPr>
            <a:xfrm rot="16200000" flipH="1" flipV="1">
              <a:off x="5112131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D5BDDB5-AA34-4C87-BF63-A5F077CD22A9}"/>
                </a:ext>
              </a:extLst>
            </p:cNvPr>
            <p:cNvSpPr/>
            <p:nvPr/>
          </p:nvSpPr>
          <p:spPr>
            <a:xfrm rot="16200000" flipH="1" flipV="1">
              <a:off x="6071367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4FEB151-5CC7-48E8-A34A-1DB0F1A03BEE}"/>
                </a:ext>
              </a:extLst>
            </p:cNvPr>
            <p:cNvSpPr/>
            <p:nvPr/>
          </p:nvSpPr>
          <p:spPr>
            <a:xfrm rot="16200000" flipH="1" flipV="1">
              <a:off x="6292750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E841877-D3B6-4686-86E2-8A8F28FC72A2}"/>
                </a:ext>
              </a:extLst>
            </p:cNvPr>
            <p:cNvSpPr/>
            <p:nvPr/>
          </p:nvSpPr>
          <p:spPr>
            <a:xfrm rot="16200000" flipH="1" flipV="1">
              <a:off x="5831558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95F5A7E-FA26-4839-A8B2-C046BD18C094}"/>
                </a:ext>
              </a:extLst>
            </p:cNvPr>
            <p:cNvSpPr/>
            <p:nvPr/>
          </p:nvSpPr>
          <p:spPr>
            <a:xfrm rot="16200000" flipH="1" flipV="1">
              <a:off x="6516601" y="3409702"/>
              <a:ext cx="49779" cy="4977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7A1AFB1-F59F-497C-89FA-2D0485ECAC54}"/>
                </a:ext>
              </a:extLst>
            </p:cNvPr>
            <p:cNvSpPr/>
            <p:nvPr/>
          </p:nvSpPr>
          <p:spPr>
            <a:xfrm rot="16200000" flipH="1" flipV="1">
              <a:off x="6751865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033456C0-0D07-4D94-B2B7-A81A7712100A}"/>
              </a:ext>
            </a:extLst>
          </p:cNvPr>
          <p:cNvSpPr txBox="1"/>
          <p:nvPr/>
        </p:nvSpPr>
        <p:spPr>
          <a:xfrm>
            <a:off x="3555885" y="4002339"/>
            <a:ext cx="269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n-lt"/>
              </a:rPr>
              <a:t>representation needed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for output inflection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8E890-03C3-460B-84EF-98F5E0535668}"/>
              </a:ext>
            </a:extLst>
          </p:cNvPr>
          <p:cNvSpPr txBox="1"/>
          <p:nvPr/>
        </p:nvSpPr>
        <p:spPr>
          <a:xfrm>
            <a:off x="2935928" y="6073914"/>
            <a:ext cx="72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omic Sans MS" panose="030F0702030302020204" pitchFamily="66" charset="0"/>
              </a:rPr>
              <a:t>input</a:t>
            </a:r>
            <a:br>
              <a:rPr lang="en-US" sz="1800" dirty="0">
                <a:latin typeface="Comic Sans MS" panose="030F0702030302020204" pitchFamily="66" charset="0"/>
              </a:rPr>
            </a:br>
            <a:r>
              <a:rPr lang="en-US" sz="1800" dirty="0">
                <a:latin typeface="Comic Sans MS" panose="030F0702030302020204" pitchFamily="66" charset="0"/>
              </a:rPr>
              <a:t>ID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10B244E-9142-4342-9384-8BDEB9A57925}"/>
              </a:ext>
            </a:extLst>
          </p:cNvPr>
          <p:cNvSpPr txBox="1"/>
          <p:nvPr/>
        </p:nvSpPr>
        <p:spPr>
          <a:xfrm>
            <a:off x="4986287" y="6073914"/>
            <a:ext cx="9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omic Sans MS" panose="030F0702030302020204" pitchFamily="66" charset="0"/>
              </a:rPr>
              <a:t>output </a:t>
            </a:r>
            <a:br>
              <a:rPr lang="en-US" sz="1800" dirty="0">
                <a:latin typeface="Comic Sans MS" panose="030F0702030302020204" pitchFamily="66" charset="0"/>
              </a:rPr>
            </a:br>
            <a:r>
              <a:rPr lang="en-US" sz="1800" dirty="0">
                <a:latin typeface="Comic Sans MS" panose="030F0702030302020204" pitchFamily="66" charset="0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208950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2" grpId="0"/>
      <p:bldP spid="1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75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Pretraining (transfer learning)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8DEFB8-BAC7-4CF3-A6A8-B739E5285778}"/>
              </a:ext>
            </a:extLst>
          </p:cNvPr>
          <p:cNvGrpSpPr/>
          <p:nvPr/>
        </p:nvGrpSpPr>
        <p:grpSpPr>
          <a:xfrm>
            <a:off x="1738403" y="3676975"/>
            <a:ext cx="1504615" cy="295732"/>
            <a:chOff x="2573672" y="4644249"/>
            <a:chExt cx="2226927" cy="4377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53C919-F142-42CE-BB2D-E90886A48C41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842E6A-6DBF-4A0D-9CA7-0CEB6D11CA97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159ADD-CA19-4151-9A5A-13F6E48FFACE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281BBC3-A2CF-4190-8A98-1F266ADE1918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E21280-49C3-4AC4-9DB0-07EAA515B4D4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071D76-B77B-4A72-9540-279B53B7F0DB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4D8DDCF-A0E9-440A-A61C-F6DD7441EB50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826B06D-C8EA-43AC-821C-71B7BB4C7F7F}"/>
              </a:ext>
            </a:extLst>
          </p:cNvPr>
          <p:cNvGrpSpPr/>
          <p:nvPr/>
        </p:nvGrpSpPr>
        <p:grpSpPr>
          <a:xfrm>
            <a:off x="2957603" y="4298923"/>
            <a:ext cx="1005088" cy="292452"/>
            <a:chOff x="370726" y="1938898"/>
            <a:chExt cx="1504280" cy="43770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D82C1BD-0EF2-435B-A345-715E31CAC001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1B70AD1-E061-481A-B67F-E29E04D0E7DF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C78186E-8019-4FDB-AC24-266A8E057507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07CEB2E-854D-4C99-910B-E25036CD7933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B721649-4D53-4224-915B-7C83A86681F7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BF28884-B6BC-4EFE-B228-911F23381C4F}"/>
              </a:ext>
            </a:extLst>
          </p:cNvPr>
          <p:cNvGrpSpPr/>
          <p:nvPr/>
        </p:nvGrpSpPr>
        <p:grpSpPr>
          <a:xfrm>
            <a:off x="1220528" y="4267949"/>
            <a:ext cx="822675" cy="305648"/>
            <a:chOff x="453858" y="3036290"/>
            <a:chExt cx="1178111" cy="437703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F49A969-0BF2-4926-8D56-060041C65694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A621F0D-16CB-46ED-B798-C76BF20C8ED9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7AEEDE3-0E64-4AAF-8888-0DF8DABCA55F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C3A3EF-5FD6-44BD-B39A-940773DCB7FC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714" name="Text Box 18">
            <a:extLst>
              <a:ext uri="{FF2B5EF4-FFF2-40B4-BE49-F238E27FC236}">
                <a16:creationId xmlns:a16="http://schemas.microsoft.com/office/drawing/2014/main" id="{D2356B85-0BA9-41E0-9B75-A377CFA5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4058" y="4211963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grpSp>
        <p:nvGrpSpPr>
          <p:cNvPr id="29716" name="Group 20">
            <a:extLst>
              <a:ext uri="{FF2B5EF4-FFF2-40B4-BE49-F238E27FC236}">
                <a16:creationId xmlns:a16="http://schemas.microsoft.com/office/drawing/2014/main" id="{486D1A8B-A764-48CB-AB05-24E62EF286CC}"/>
              </a:ext>
            </a:extLst>
          </p:cNvPr>
          <p:cNvGrpSpPr>
            <a:grpSpLocks/>
          </p:cNvGrpSpPr>
          <p:nvPr/>
        </p:nvGrpSpPr>
        <p:grpSpPr bwMode="auto">
          <a:xfrm>
            <a:off x="1408203" y="3602363"/>
            <a:ext cx="1925638" cy="1006475"/>
            <a:chOff x="1857" y="672"/>
            <a:chExt cx="741" cy="712"/>
          </a:xfrm>
        </p:grpSpPr>
        <p:sp>
          <p:nvSpPr>
            <p:cNvPr id="29746" name="Freeform 21">
              <a:extLst>
                <a:ext uri="{FF2B5EF4-FFF2-40B4-BE49-F238E27FC236}">
                  <a16:creationId xmlns:a16="http://schemas.microsoft.com/office/drawing/2014/main" id="{D4FECF23-E3BF-425C-A417-D6C2ADAF1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922"/>
              <a:ext cx="624" cy="192"/>
            </a:xfrm>
            <a:custGeom>
              <a:avLst/>
              <a:gdLst>
                <a:gd name="T0" fmla="*/ 0 w 288"/>
                <a:gd name="T1" fmla="*/ 192 h 192"/>
                <a:gd name="T2" fmla="*/ 1541482 w 288"/>
                <a:gd name="T3" fmla="*/ 0 h 192"/>
                <a:gd name="T4" fmla="*/ 308211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192"/>
                  </a:moveTo>
                  <a:lnTo>
                    <a:pt x="144" y="0"/>
                  </a:lnTo>
                  <a:lnTo>
                    <a:pt x="288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47" name="Text Box 22">
              <a:extLst>
                <a:ext uri="{FF2B5EF4-FFF2-40B4-BE49-F238E27FC236}">
                  <a16:creationId xmlns:a16="http://schemas.microsoft.com/office/drawing/2014/main" id="{EFE00136-88B9-4C5C-86D9-BEB4093C5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672"/>
              <a:ext cx="12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S</a:t>
              </a:r>
              <a:endParaRPr kumimoji="0" lang="en-US" altLang="en-US" sz="2000" baseline="-25000" dirty="0"/>
            </a:p>
          </p:txBody>
        </p:sp>
        <p:sp>
          <p:nvSpPr>
            <p:cNvPr id="29748" name="Text Box 23">
              <a:extLst>
                <a:ext uri="{FF2B5EF4-FFF2-40B4-BE49-F238E27FC236}">
                  <a16:creationId xmlns:a16="http://schemas.microsoft.com/office/drawing/2014/main" id="{629E83CC-6DEF-470E-9DC2-44EED340F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" y="1104"/>
              <a:ext cx="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/>
                <a:t>NP</a:t>
              </a:r>
              <a:endParaRPr kumimoji="0" lang="en-US" altLang="en-US" sz="2000" baseline="-25000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2D01F8-56C2-448A-A2C6-E802CAB6A283}"/>
              </a:ext>
            </a:extLst>
          </p:cNvPr>
          <p:cNvCxnSpPr>
            <a:cxnSpLocks/>
            <a:stCxn id="29747" idx="0"/>
            <a:endCxn id="49" idx="3"/>
          </p:cNvCxnSpPr>
          <p:nvPr/>
        </p:nvCxnSpPr>
        <p:spPr bwMode="auto">
          <a:xfrm flipV="1">
            <a:off x="2484065" y="2514601"/>
            <a:ext cx="1946202" cy="1087762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487612-CE22-42A0-BDDA-DC05D78A20C3}"/>
              </a:ext>
            </a:extLst>
          </p:cNvPr>
          <p:cNvGrpSpPr/>
          <p:nvPr/>
        </p:nvGrpSpPr>
        <p:grpSpPr>
          <a:xfrm>
            <a:off x="1211461" y="4584267"/>
            <a:ext cx="662361" cy="1136448"/>
            <a:chOff x="3054458" y="5557484"/>
            <a:chExt cx="662361" cy="11364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97E396-942E-49AC-890B-9B44E70342FC}"/>
                </a:ext>
              </a:extLst>
            </p:cNvPr>
            <p:cNvSpPr txBox="1"/>
            <p:nvPr/>
          </p:nvSpPr>
          <p:spPr>
            <a:xfrm>
              <a:off x="3054458" y="6324600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John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5FAE92-AC16-4C9B-B216-CA02180B7C26}"/>
                </a:ext>
              </a:extLst>
            </p:cNvPr>
            <p:cNvGrpSpPr/>
            <p:nvPr/>
          </p:nvGrpSpPr>
          <p:grpSpPr>
            <a:xfrm>
              <a:off x="3129275" y="5557484"/>
              <a:ext cx="568221" cy="767116"/>
              <a:chOff x="3129275" y="5557484"/>
              <a:chExt cx="568221" cy="767116"/>
            </a:xfrm>
          </p:grpSpPr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70980044-B8CD-46A2-9206-5573FC0A20B0}"/>
                  </a:ext>
                </a:extLst>
              </p:cNvPr>
              <p:cNvSpPr/>
              <p:nvPr/>
            </p:nvSpPr>
            <p:spPr bwMode="auto">
              <a:xfrm>
                <a:off x="3129275" y="5557484"/>
                <a:ext cx="568221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90BF4D0-9D3B-4E5B-B905-EA9348F1ECA5}"/>
                  </a:ext>
                </a:extLst>
              </p:cNvPr>
              <p:cNvCxnSpPr>
                <a:cxnSpLocks/>
                <a:stCxn id="2" idx="2"/>
                <a:endCxn id="2" idx="4"/>
              </p:cNvCxnSpPr>
              <p:nvPr/>
            </p:nvCxnSpPr>
            <p:spPr bwMode="auto">
              <a:xfrm>
                <a:off x="3129275" y="6324600"/>
                <a:ext cx="568221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8D9C76-2C86-4F0E-B5D2-C2AB9DCCF68B}"/>
              </a:ext>
            </a:extLst>
          </p:cNvPr>
          <p:cNvGrpSpPr/>
          <p:nvPr/>
        </p:nvGrpSpPr>
        <p:grpSpPr>
          <a:xfrm>
            <a:off x="2535656" y="4584267"/>
            <a:ext cx="1701108" cy="1136448"/>
            <a:chOff x="4378653" y="5481284"/>
            <a:chExt cx="1701108" cy="113644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E58C1DA-47B7-44CD-94D2-E216DF316916}"/>
                </a:ext>
              </a:extLst>
            </p:cNvPr>
            <p:cNvSpPr txBox="1"/>
            <p:nvPr/>
          </p:nvSpPr>
          <p:spPr>
            <a:xfrm>
              <a:off x="4378653" y="6248400"/>
              <a:ext cx="1701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ate some pizza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269A1ED-BF1A-4BE7-8AFC-B8CEFD115865}"/>
                </a:ext>
              </a:extLst>
            </p:cNvPr>
            <p:cNvGrpSpPr/>
            <p:nvPr/>
          </p:nvGrpSpPr>
          <p:grpSpPr>
            <a:xfrm>
              <a:off x="4674344" y="5481284"/>
              <a:ext cx="1269256" cy="767116"/>
              <a:chOff x="2835010" y="5557484"/>
              <a:chExt cx="1269256" cy="767116"/>
            </a:xfrm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AE803A03-3952-4974-803B-757A84E709D8}"/>
                  </a:ext>
                </a:extLst>
              </p:cNvPr>
              <p:cNvSpPr/>
              <p:nvPr/>
            </p:nvSpPr>
            <p:spPr bwMode="auto">
              <a:xfrm>
                <a:off x="2835010" y="5557484"/>
                <a:ext cx="1269256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4A3B65A-CFEC-4119-B61F-F452C2E448D1}"/>
                  </a:ext>
                </a:extLst>
              </p:cNvPr>
              <p:cNvCxnSpPr>
                <a:cxnSpLocks/>
                <a:stCxn id="64" idx="2"/>
              </p:cNvCxnSpPr>
              <p:nvPr/>
            </p:nvCxnSpPr>
            <p:spPr bwMode="auto">
              <a:xfrm>
                <a:off x="2835010" y="6324600"/>
                <a:ext cx="1269256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C823D0E-D38D-4B47-9223-6CA8DCC46BEA}"/>
              </a:ext>
            </a:extLst>
          </p:cNvPr>
          <p:cNvGrpSpPr/>
          <p:nvPr/>
        </p:nvGrpSpPr>
        <p:grpSpPr>
          <a:xfrm>
            <a:off x="4221456" y="2076897"/>
            <a:ext cx="417622" cy="437703"/>
            <a:chOff x="5373578" y="3736219"/>
            <a:chExt cx="417622" cy="43770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48BF420-8488-45BD-9A74-C7D255ACF897}"/>
                </a:ext>
              </a:extLst>
            </p:cNvPr>
            <p:cNvSpPr/>
            <p:nvPr/>
          </p:nvSpPr>
          <p:spPr>
            <a:xfrm rot="16200000" flipH="1" flipV="1">
              <a:off x="5363537" y="3746260"/>
              <a:ext cx="437703" cy="417622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98C106-EE6A-4322-89D7-E527491A4E10}"/>
                </a:ext>
              </a:extLst>
            </p:cNvPr>
            <p:cNvSpPr/>
            <p:nvPr/>
          </p:nvSpPr>
          <p:spPr>
            <a:xfrm rot="16200000" flipH="1" flipV="1">
              <a:off x="5541080" y="3923594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F239300-3AEB-4841-8212-1A19CB0C9188}"/>
              </a:ext>
            </a:extLst>
          </p:cNvPr>
          <p:cNvCxnSpPr>
            <a:cxnSpLocks/>
            <a:endCxn id="49" idx="3"/>
          </p:cNvCxnSpPr>
          <p:nvPr/>
        </p:nvCxnSpPr>
        <p:spPr bwMode="auto">
          <a:xfrm flipH="1" flipV="1">
            <a:off x="4430267" y="2514601"/>
            <a:ext cx="1499037" cy="1057274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113" name="Picture 2" descr="&quot;Am I doing this right?&quot;">
            <a:extLst>
              <a:ext uri="{FF2B5EF4-FFF2-40B4-BE49-F238E27FC236}">
                <a16:creationId xmlns:a16="http://schemas.microsoft.com/office/drawing/2014/main" id="{A7973CCB-4449-480E-8F27-1E7FD1695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703" y="4829615"/>
            <a:ext cx="1904999" cy="126999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0898B15-C7A5-48C4-BE6E-03D7604E4C5C}"/>
              </a:ext>
            </a:extLst>
          </p:cNvPr>
          <p:cNvGrpSpPr/>
          <p:nvPr/>
        </p:nvGrpSpPr>
        <p:grpSpPr>
          <a:xfrm>
            <a:off x="4979404" y="3673397"/>
            <a:ext cx="1979157" cy="295732"/>
            <a:chOff x="4979404" y="3286682"/>
            <a:chExt cx="1979157" cy="2957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3462EEA-3484-4A46-B841-653598713957}"/>
                </a:ext>
              </a:extLst>
            </p:cNvPr>
            <p:cNvSpPr/>
            <p:nvPr/>
          </p:nvSpPr>
          <p:spPr>
            <a:xfrm rot="16200000" flipH="1" flipV="1">
              <a:off x="5821117" y="2444969"/>
              <a:ext cx="295732" cy="197915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554543A-807E-473D-B85A-F6C3F8F9A7BE}"/>
                </a:ext>
              </a:extLst>
            </p:cNvPr>
            <p:cNvSpPr/>
            <p:nvPr/>
          </p:nvSpPr>
          <p:spPr>
            <a:xfrm rot="16200000" flipH="1" flipV="1">
              <a:off x="5591749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AF1A571-BF39-40C8-886B-0B4A5D66EC91}"/>
                </a:ext>
              </a:extLst>
            </p:cNvPr>
            <p:cNvSpPr/>
            <p:nvPr/>
          </p:nvSpPr>
          <p:spPr>
            <a:xfrm rot="16200000" flipH="1" flipV="1">
              <a:off x="5351940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EE348CC-7F45-4A65-88BE-AC51B0D9882F}"/>
                </a:ext>
              </a:extLst>
            </p:cNvPr>
            <p:cNvSpPr/>
            <p:nvPr/>
          </p:nvSpPr>
          <p:spPr>
            <a:xfrm rot="16200000" flipH="1" flipV="1">
              <a:off x="5112131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30CF59C-5AFE-4C52-9490-DCBFAF76F23B}"/>
                </a:ext>
              </a:extLst>
            </p:cNvPr>
            <p:cNvSpPr/>
            <p:nvPr/>
          </p:nvSpPr>
          <p:spPr>
            <a:xfrm rot="16200000" flipH="1" flipV="1">
              <a:off x="6071367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D48D2C0-C863-43ED-9CA8-1375AC9166CD}"/>
                </a:ext>
              </a:extLst>
            </p:cNvPr>
            <p:cNvSpPr/>
            <p:nvPr/>
          </p:nvSpPr>
          <p:spPr>
            <a:xfrm rot="16200000" flipH="1" flipV="1">
              <a:off x="6292750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DE622-7AA9-4724-8B5B-F8EEC39C11BE}"/>
                </a:ext>
              </a:extLst>
            </p:cNvPr>
            <p:cNvSpPr/>
            <p:nvPr/>
          </p:nvSpPr>
          <p:spPr>
            <a:xfrm rot="16200000" flipH="1" flipV="1">
              <a:off x="5831558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680AE7-A8EA-4C81-B2E4-F32FF6417FA5}"/>
                </a:ext>
              </a:extLst>
            </p:cNvPr>
            <p:cNvSpPr/>
            <p:nvPr/>
          </p:nvSpPr>
          <p:spPr>
            <a:xfrm rot="16200000" flipH="1" flipV="1">
              <a:off x="6516601" y="3409702"/>
              <a:ext cx="49779" cy="4977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7EF04F7-A725-41BA-9EF7-A0114E4998B6}"/>
                </a:ext>
              </a:extLst>
            </p:cNvPr>
            <p:cNvSpPr/>
            <p:nvPr/>
          </p:nvSpPr>
          <p:spPr>
            <a:xfrm rot="16200000" flipH="1" flipV="1">
              <a:off x="6751865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4DEF06EC-0E47-4D9A-800A-458E59748C75}"/>
              </a:ext>
            </a:extLst>
          </p:cNvPr>
          <p:cNvSpPr/>
          <p:nvPr/>
        </p:nvSpPr>
        <p:spPr bwMode="auto">
          <a:xfrm>
            <a:off x="4977505" y="4011051"/>
            <a:ext cx="1966646" cy="767116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16200000" scaled="0"/>
            <a:tileRect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306B52-C058-4414-9E38-036B5E6D1B9C}"/>
                  </a:ext>
                </a:extLst>
              </p:cNvPr>
              <p:cNvSpPr txBox="1"/>
              <p:nvPr/>
            </p:nvSpPr>
            <p:spPr>
              <a:xfrm>
                <a:off x="3242808" y="3587115"/>
                <a:ext cx="1100592" cy="44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306B52-C058-4414-9E38-036B5E6D1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808" y="3587115"/>
                <a:ext cx="1100592" cy="445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ED5A3F-D2EA-4709-A390-9B802292AE9F}"/>
                  </a:ext>
                </a:extLst>
              </p:cNvPr>
              <p:cNvSpPr txBox="1"/>
              <p:nvPr/>
            </p:nvSpPr>
            <p:spPr>
              <a:xfrm>
                <a:off x="7052808" y="3587115"/>
                <a:ext cx="1100592" cy="44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ED5A3F-D2EA-4709-A390-9B802292A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808" y="3587115"/>
                <a:ext cx="1100592" cy="4456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C3C8015-D3AD-407A-B94D-1EB040F32F32}"/>
                  </a:ext>
                </a:extLst>
              </p:cNvPr>
              <p:cNvSpPr txBox="1"/>
              <p:nvPr/>
            </p:nvSpPr>
            <p:spPr>
              <a:xfrm>
                <a:off x="3633717" y="2901315"/>
                <a:ext cx="14193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6×8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C3C8015-D3AD-407A-B94D-1EB040F32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717" y="2901315"/>
                <a:ext cx="141936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B2196BA-3D61-4F6A-9DCC-FF82FEE5C6B3}"/>
                  </a:ext>
                </a:extLst>
              </p:cNvPr>
              <p:cNvSpPr txBox="1"/>
              <p:nvPr/>
            </p:nvSpPr>
            <p:spPr>
              <a:xfrm>
                <a:off x="4691269" y="2074487"/>
                <a:ext cx="3309731" cy="445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B2196BA-3D61-4F6A-9DCC-FF82FEE5C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269" y="2074487"/>
                <a:ext cx="3309731" cy="445828"/>
              </a:xfrm>
              <a:prstGeom prst="rect">
                <a:avLst/>
              </a:prstGeom>
              <a:blipFill>
                <a:blip r:embed="rId7"/>
                <a:stretch>
                  <a:fillRect b="-12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B7F03F6-637C-4D27-993D-AFB16E1465DE}"/>
                  </a:ext>
                </a:extLst>
              </p:cNvPr>
              <p:cNvSpPr txBox="1"/>
              <p:nvPr/>
            </p:nvSpPr>
            <p:spPr>
              <a:xfrm>
                <a:off x="6970972" y="4130767"/>
                <a:ext cx="2020628" cy="2575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900"/>
                  </a:spcAft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+mn-lt"/>
                  </a:rPr>
                  <a:t>But where did we get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+mn-lt"/>
                  </a:rPr>
                  <a:t>?</a:t>
                </a:r>
              </a:p>
              <a:p>
                <a:pPr>
                  <a:spcAft>
                    <a:spcPts val="900"/>
                  </a:spcAft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+mn-lt"/>
                  </a:rPr>
                  <a:t>The image encoder may have been </a:t>
                </a:r>
                <a:r>
                  <a:rPr lang="en-US" b="1" i="1" dirty="0">
                    <a:solidFill>
                      <a:schemeClr val="accent6">
                        <a:lumMod val="75000"/>
                      </a:schemeClr>
                    </a:solidFill>
                    <a:latin typeface="+mn-lt"/>
                  </a:rPr>
                  <a:t>pretrained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+mn-lt"/>
                  </a:rPr>
                  <a:t> for some other task</a:t>
                </a:r>
              </a:p>
              <a:p>
                <a:pPr>
                  <a:spcAft>
                    <a:spcPts val="900"/>
                  </a:spcAft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  <a:latin typeface="+mn-lt"/>
                  </a:rPr>
                  <a:t>We now drop it into this architecture and hope it’s still useful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B7F03F6-637C-4D27-993D-AFB16E146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972" y="4130767"/>
                <a:ext cx="2020628" cy="2575577"/>
              </a:xfrm>
              <a:prstGeom prst="rect">
                <a:avLst/>
              </a:prstGeom>
              <a:blipFill>
                <a:blip r:embed="rId8"/>
                <a:stretch>
                  <a:fillRect l="-1813" t="-711" r="-4532" b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31FB010-C008-48E7-88B1-938B88C24294}"/>
              </a:ext>
            </a:extLst>
          </p:cNvPr>
          <p:cNvSpPr txBox="1"/>
          <p:nvPr/>
        </p:nvSpPr>
        <p:spPr>
          <a:xfrm>
            <a:off x="3200400" y="1524000"/>
            <a:ext cx="2478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+mn-lt"/>
              </a:rPr>
              <a:t>text-image similarity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2EAC5B-9F16-4AFA-B4E6-F28A2907346B}"/>
              </a:ext>
            </a:extLst>
          </p:cNvPr>
          <p:cNvGrpSpPr/>
          <p:nvPr/>
        </p:nvGrpSpPr>
        <p:grpSpPr>
          <a:xfrm>
            <a:off x="6705600" y="1524000"/>
            <a:ext cx="8117671" cy="2047874"/>
            <a:chOff x="6705600" y="1524000"/>
            <a:chExt cx="8117671" cy="2047874"/>
          </a:xfrm>
          <a:solidFill>
            <a:srgbClr val="7030A0"/>
          </a:solidFill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39E6880-9B8D-475B-BB5D-F0E51451CF8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838" y="2594928"/>
              <a:ext cx="1396562" cy="976946"/>
            </a:xfrm>
            <a:prstGeom prst="straightConnector1">
              <a:avLst/>
            </a:prstGeom>
            <a:grpFill/>
            <a:ln w="28575" cap="flat" cmpd="sng" algn="ctr">
              <a:solidFill>
                <a:srgbClr val="7030A0"/>
              </a:solidFill>
              <a:prstDash val="sysDot"/>
              <a:round/>
              <a:headEnd type="none" w="med" len="med"/>
              <a:tailEnd type="arrow" w="med" len="med"/>
            </a:ln>
            <a:effectLst/>
          </p:spPr>
        </p:cxn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1CCF657-132A-4AF7-BD3A-E68378011BF0}"/>
                </a:ext>
              </a:extLst>
            </p:cNvPr>
            <p:cNvGrpSpPr/>
            <p:nvPr/>
          </p:nvGrpSpPr>
          <p:grpSpPr>
            <a:xfrm>
              <a:off x="6974671" y="2073965"/>
              <a:ext cx="7848600" cy="483034"/>
              <a:chOff x="685800" y="1479505"/>
              <a:chExt cx="7848600" cy="483034"/>
            </a:xfrm>
            <a:grpFill/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013E231-5C83-4BBA-BC8F-4E70FDAF6F43}"/>
                  </a:ext>
                </a:extLst>
              </p:cNvPr>
              <p:cNvSpPr/>
              <p:nvPr/>
            </p:nvSpPr>
            <p:spPr bwMode="auto">
              <a:xfrm>
                <a:off x="685800" y="1479505"/>
                <a:ext cx="7848600" cy="483034"/>
              </a:xfrm>
              <a:prstGeom prst="rect">
                <a:avLst/>
              </a:prstGeom>
              <a:solidFill>
                <a:srgbClr val="CC99FF"/>
              </a:solidFill>
              <a:ln w="57150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5D447E47-5ED2-4138-8B38-6DAE152A7D18}"/>
                  </a:ext>
                </a:extLst>
              </p:cNvPr>
              <p:cNvGrpSpPr/>
              <p:nvPr/>
            </p:nvGrpSpPr>
            <p:grpSpPr>
              <a:xfrm>
                <a:off x="913980" y="1691981"/>
                <a:ext cx="7380353" cy="80364"/>
                <a:chOff x="914400" y="3962400"/>
                <a:chExt cx="7380353" cy="80364"/>
              </a:xfrm>
              <a:grpFill/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46C45ECF-62A4-413D-8D00-15C38C2CDCBA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578036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343741DB-B513-424A-A07B-2B2518046D06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246218" y="3962400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89BA55AC-CA06-46D1-BF89-32558BADF97E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909854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A3FA6F44-5A76-4A2B-86DF-FBEDAC13E7B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2241672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857400BB-D11A-453B-ADBF-76E86EFE1A8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2573490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93AA7A0D-FEC2-4089-A49B-9800E0494F0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2905308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E5C125F6-525D-420E-9EAD-085A878CEBF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237126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5AACBD62-589D-46B4-992E-8E34C611C50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568944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31BF1C1D-36AB-499F-82E0-8C2A62D59E3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900762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2B41030B-C04A-489D-90D9-233B93B74EA9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4232580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8C534386-BE31-48EE-8C45-C726BCFC47C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4564398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DAC1E6AC-3651-423C-B32A-42DCC3EC084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4896216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5CA4E90-7734-4005-85F4-4FAE91C3C15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5228034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060938E9-5F8F-4847-B1CA-658D6503871E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5559852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7CFD8839-68EC-4282-922D-87223930252C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5891670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5CBD53D4-D5D9-47E8-9C25-C260727D2854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223488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4AFA753A-63FA-4CAD-8493-D8E8CC97A987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55306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75E94A64-65C3-44CC-89FA-8702B48811C7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887124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D5201194-07DF-4C10-9C9A-34223C604F46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218942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691E996A-0519-4DE4-A0D3-7C19A32C9ED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550760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9BB24190-D5D8-40E1-9989-9E884A5A7522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882578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CFAC30F2-F4A1-4EBB-8CF8-199795819F6F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914400" y="3962400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005644CA-4C59-403B-A716-5AB4FD8D3B62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14390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4E729A7-F946-41ED-B7A0-DD1411C21834}"/>
                </a:ext>
              </a:extLst>
            </p:cNvPr>
            <p:cNvSpPr txBox="1"/>
            <p:nvPr/>
          </p:nvSpPr>
          <p:spPr>
            <a:xfrm>
              <a:off x="6705600" y="1524000"/>
              <a:ext cx="2606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srgbClr val="7030A0"/>
                  </a:solidFill>
                  <a:latin typeface="Tahoma"/>
                </a:rPr>
                <a:t>o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bject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 detection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FE0853-085B-492B-87C8-965BFF4B55D3}"/>
              </a:ext>
            </a:extLst>
          </p:cNvPr>
          <p:cNvGrpSpPr/>
          <p:nvPr/>
        </p:nvGrpSpPr>
        <p:grpSpPr>
          <a:xfrm>
            <a:off x="76200" y="2201690"/>
            <a:ext cx="3972677" cy="1379710"/>
            <a:chOff x="76200" y="2201690"/>
            <a:chExt cx="3972677" cy="1379710"/>
          </a:xfrm>
        </p:grpSpPr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F927E1DF-0BE8-4C74-94F1-469120B66666}"/>
                </a:ext>
              </a:extLst>
            </p:cNvPr>
            <p:cNvSpPr/>
            <p:nvPr/>
          </p:nvSpPr>
          <p:spPr bwMode="auto">
            <a:xfrm rot="3772108">
              <a:off x="3425474" y="2514779"/>
              <a:ext cx="189800" cy="543771"/>
            </a:xfrm>
            <a:prstGeom prst="downArrow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E07AE00-FCEC-492D-B4F5-C671B0767B6B}"/>
                </a:ext>
              </a:extLst>
            </p:cNvPr>
            <p:cNvGrpSpPr/>
            <p:nvPr/>
          </p:nvGrpSpPr>
          <p:grpSpPr>
            <a:xfrm>
              <a:off x="76200" y="2201690"/>
              <a:ext cx="3972677" cy="1379710"/>
              <a:chOff x="76200" y="2201690"/>
              <a:chExt cx="3972677" cy="13797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13B6E6A-6C67-4A75-A31E-47A62AF7D95D}"/>
                      </a:ext>
                    </a:extLst>
                  </p:cNvPr>
                  <p:cNvSpPr txBox="1"/>
                  <p:nvPr/>
                </p:nvSpPr>
                <p:spPr>
                  <a:xfrm>
                    <a:off x="76200" y="2677563"/>
                    <a:ext cx="2945321" cy="90383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>
                    <a:defPPr>
                      <a:defRPr lang="en-US"/>
                    </a:defPPr>
                    <a:lvl1pPr>
                      <a:defRPr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</a:defRPr>
                    </a:lvl1pPr>
                  </a:lstStyle>
                  <a:p>
                    <a:r>
                      <a:rPr lang="en-US" dirty="0"/>
                      <a:t>Learn a sentence encoder so that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60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 for a caption is similar to the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 for its image</a:t>
                    </a: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813B6E6A-6C67-4A75-A31E-47A62AF7D9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00" y="2677563"/>
                    <a:ext cx="2945321" cy="90383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242" t="-2013" b="-67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672F8A5-9662-4842-B2EB-75EE17D8B6FC}"/>
                  </a:ext>
                </a:extLst>
              </p:cNvPr>
              <p:cNvSpPr txBox="1"/>
              <p:nvPr/>
            </p:nvSpPr>
            <p:spPr>
              <a:xfrm rot="20098448">
                <a:off x="2876663" y="2201690"/>
                <a:ext cx="117221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  <a:latin typeface="+mn-lt"/>
                  </a:rPr>
                  <a:t>b</a:t>
                </a:r>
                <a:r>
                  <a:rPr lang="en-US" sz="1600" dirty="0">
                    <a:solidFill>
                      <a:srgbClr val="0070C0"/>
                    </a:solidFill>
                    <a:latin typeface="+mn-lt"/>
                  </a:rPr>
                  <a:t>ackprop feedback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857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76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End-to-end training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8DEFB8-BAC7-4CF3-A6A8-B739E5285778}"/>
              </a:ext>
            </a:extLst>
          </p:cNvPr>
          <p:cNvGrpSpPr/>
          <p:nvPr/>
        </p:nvGrpSpPr>
        <p:grpSpPr>
          <a:xfrm>
            <a:off x="1738403" y="3676975"/>
            <a:ext cx="1504615" cy="295732"/>
            <a:chOff x="2573672" y="4644249"/>
            <a:chExt cx="2226927" cy="4377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53C919-F142-42CE-BB2D-E90886A48C41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842E6A-6DBF-4A0D-9CA7-0CEB6D11CA97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159ADD-CA19-4151-9A5A-13F6E48FFACE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281BBC3-A2CF-4190-8A98-1F266ADE1918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E21280-49C3-4AC4-9DB0-07EAA515B4D4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071D76-B77B-4A72-9540-279B53B7F0DB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4D8DDCF-A0E9-440A-A61C-F6DD7441EB50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826B06D-C8EA-43AC-821C-71B7BB4C7F7F}"/>
              </a:ext>
            </a:extLst>
          </p:cNvPr>
          <p:cNvGrpSpPr/>
          <p:nvPr/>
        </p:nvGrpSpPr>
        <p:grpSpPr>
          <a:xfrm>
            <a:off x="2957603" y="4298923"/>
            <a:ext cx="1005088" cy="292452"/>
            <a:chOff x="370726" y="1938898"/>
            <a:chExt cx="1504280" cy="43770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D82C1BD-0EF2-435B-A345-715E31CAC001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1B70AD1-E061-481A-B67F-E29E04D0E7DF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C78186E-8019-4FDB-AC24-266A8E057507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07CEB2E-854D-4C99-910B-E25036CD7933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B721649-4D53-4224-915B-7C83A86681F7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BF28884-B6BC-4EFE-B228-911F23381C4F}"/>
              </a:ext>
            </a:extLst>
          </p:cNvPr>
          <p:cNvGrpSpPr/>
          <p:nvPr/>
        </p:nvGrpSpPr>
        <p:grpSpPr>
          <a:xfrm>
            <a:off x="1220528" y="4267949"/>
            <a:ext cx="822675" cy="305648"/>
            <a:chOff x="453858" y="3036290"/>
            <a:chExt cx="1178111" cy="437703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F49A969-0BF2-4926-8D56-060041C65694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A621F0D-16CB-46ED-B798-C76BF20C8ED9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7AEEDE3-0E64-4AAF-8888-0DF8DABCA55F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C3A3EF-5FD6-44BD-B39A-940773DCB7FC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714" name="Text Box 18">
            <a:extLst>
              <a:ext uri="{FF2B5EF4-FFF2-40B4-BE49-F238E27FC236}">
                <a16:creationId xmlns:a16="http://schemas.microsoft.com/office/drawing/2014/main" id="{D2356B85-0BA9-41E0-9B75-A377CFA5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4058" y="4211963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grpSp>
        <p:nvGrpSpPr>
          <p:cNvPr id="29716" name="Group 20">
            <a:extLst>
              <a:ext uri="{FF2B5EF4-FFF2-40B4-BE49-F238E27FC236}">
                <a16:creationId xmlns:a16="http://schemas.microsoft.com/office/drawing/2014/main" id="{486D1A8B-A764-48CB-AB05-24E62EF286CC}"/>
              </a:ext>
            </a:extLst>
          </p:cNvPr>
          <p:cNvGrpSpPr>
            <a:grpSpLocks/>
          </p:cNvGrpSpPr>
          <p:nvPr/>
        </p:nvGrpSpPr>
        <p:grpSpPr bwMode="auto">
          <a:xfrm>
            <a:off x="1408203" y="3602363"/>
            <a:ext cx="1925638" cy="1006475"/>
            <a:chOff x="1857" y="672"/>
            <a:chExt cx="741" cy="712"/>
          </a:xfrm>
        </p:grpSpPr>
        <p:sp>
          <p:nvSpPr>
            <p:cNvPr id="29746" name="Freeform 21">
              <a:extLst>
                <a:ext uri="{FF2B5EF4-FFF2-40B4-BE49-F238E27FC236}">
                  <a16:creationId xmlns:a16="http://schemas.microsoft.com/office/drawing/2014/main" id="{D4FECF23-E3BF-425C-A417-D6C2ADAF1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922"/>
              <a:ext cx="624" cy="192"/>
            </a:xfrm>
            <a:custGeom>
              <a:avLst/>
              <a:gdLst>
                <a:gd name="T0" fmla="*/ 0 w 288"/>
                <a:gd name="T1" fmla="*/ 192 h 192"/>
                <a:gd name="T2" fmla="*/ 1541482 w 288"/>
                <a:gd name="T3" fmla="*/ 0 h 192"/>
                <a:gd name="T4" fmla="*/ 308211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192"/>
                  </a:moveTo>
                  <a:lnTo>
                    <a:pt x="144" y="0"/>
                  </a:lnTo>
                  <a:lnTo>
                    <a:pt x="288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47" name="Text Box 22">
              <a:extLst>
                <a:ext uri="{FF2B5EF4-FFF2-40B4-BE49-F238E27FC236}">
                  <a16:creationId xmlns:a16="http://schemas.microsoft.com/office/drawing/2014/main" id="{EFE00136-88B9-4C5C-86D9-BEB4093C5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672"/>
              <a:ext cx="12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S</a:t>
              </a:r>
              <a:endParaRPr kumimoji="0" lang="en-US" altLang="en-US" sz="2000" baseline="-25000" dirty="0"/>
            </a:p>
          </p:txBody>
        </p:sp>
        <p:sp>
          <p:nvSpPr>
            <p:cNvPr id="29748" name="Text Box 23">
              <a:extLst>
                <a:ext uri="{FF2B5EF4-FFF2-40B4-BE49-F238E27FC236}">
                  <a16:creationId xmlns:a16="http://schemas.microsoft.com/office/drawing/2014/main" id="{629E83CC-6DEF-470E-9DC2-44EED340F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" y="1104"/>
              <a:ext cx="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/>
                <a:t>NP</a:t>
              </a:r>
              <a:endParaRPr kumimoji="0" lang="en-US" altLang="en-US" sz="2000" baseline="-25000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2D01F8-56C2-448A-A2C6-E802CAB6A283}"/>
              </a:ext>
            </a:extLst>
          </p:cNvPr>
          <p:cNvCxnSpPr>
            <a:cxnSpLocks/>
            <a:stCxn id="29747" idx="0"/>
            <a:endCxn id="49" idx="3"/>
          </p:cNvCxnSpPr>
          <p:nvPr/>
        </p:nvCxnSpPr>
        <p:spPr bwMode="auto">
          <a:xfrm flipV="1">
            <a:off x="2484065" y="2514601"/>
            <a:ext cx="1946202" cy="1087762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487612-CE22-42A0-BDDA-DC05D78A20C3}"/>
              </a:ext>
            </a:extLst>
          </p:cNvPr>
          <p:cNvGrpSpPr/>
          <p:nvPr/>
        </p:nvGrpSpPr>
        <p:grpSpPr>
          <a:xfrm>
            <a:off x="1211461" y="4584267"/>
            <a:ext cx="662361" cy="1136448"/>
            <a:chOff x="3054458" y="5557484"/>
            <a:chExt cx="662361" cy="11364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97E396-942E-49AC-890B-9B44E70342FC}"/>
                </a:ext>
              </a:extLst>
            </p:cNvPr>
            <p:cNvSpPr txBox="1"/>
            <p:nvPr/>
          </p:nvSpPr>
          <p:spPr>
            <a:xfrm>
              <a:off x="3054458" y="6324600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John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5FAE92-AC16-4C9B-B216-CA02180B7C26}"/>
                </a:ext>
              </a:extLst>
            </p:cNvPr>
            <p:cNvGrpSpPr/>
            <p:nvPr/>
          </p:nvGrpSpPr>
          <p:grpSpPr>
            <a:xfrm>
              <a:off x="3129275" y="5557484"/>
              <a:ext cx="568221" cy="767116"/>
              <a:chOff x="3129275" y="5557484"/>
              <a:chExt cx="568221" cy="767116"/>
            </a:xfrm>
          </p:grpSpPr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70980044-B8CD-46A2-9206-5573FC0A20B0}"/>
                  </a:ext>
                </a:extLst>
              </p:cNvPr>
              <p:cNvSpPr/>
              <p:nvPr/>
            </p:nvSpPr>
            <p:spPr bwMode="auto">
              <a:xfrm>
                <a:off x="3129275" y="5557484"/>
                <a:ext cx="568221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90BF4D0-9D3B-4E5B-B905-EA9348F1ECA5}"/>
                  </a:ext>
                </a:extLst>
              </p:cNvPr>
              <p:cNvCxnSpPr>
                <a:cxnSpLocks/>
                <a:stCxn id="2" idx="2"/>
                <a:endCxn id="2" idx="4"/>
              </p:cNvCxnSpPr>
              <p:nvPr/>
            </p:nvCxnSpPr>
            <p:spPr bwMode="auto">
              <a:xfrm>
                <a:off x="3129275" y="6324600"/>
                <a:ext cx="568221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8D9C76-2C86-4F0E-B5D2-C2AB9DCCF68B}"/>
              </a:ext>
            </a:extLst>
          </p:cNvPr>
          <p:cNvGrpSpPr/>
          <p:nvPr/>
        </p:nvGrpSpPr>
        <p:grpSpPr>
          <a:xfrm>
            <a:off x="2535656" y="4584267"/>
            <a:ext cx="1701108" cy="1136448"/>
            <a:chOff x="4378653" y="5481284"/>
            <a:chExt cx="1701108" cy="113644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E58C1DA-47B7-44CD-94D2-E216DF316916}"/>
                </a:ext>
              </a:extLst>
            </p:cNvPr>
            <p:cNvSpPr txBox="1"/>
            <p:nvPr/>
          </p:nvSpPr>
          <p:spPr>
            <a:xfrm>
              <a:off x="4378653" y="6248400"/>
              <a:ext cx="1701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ate some pizza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269A1ED-BF1A-4BE7-8AFC-B8CEFD115865}"/>
                </a:ext>
              </a:extLst>
            </p:cNvPr>
            <p:cNvGrpSpPr/>
            <p:nvPr/>
          </p:nvGrpSpPr>
          <p:grpSpPr>
            <a:xfrm>
              <a:off x="4674344" y="5481284"/>
              <a:ext cx="1269256" cy="767116"/>
              <a:chOff x="2835010" y="5557484"/>
              <a:chExt cx="1269256" cy="767116"/>
            </a:xfrm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AE803A03-3952-4974-803B-757A84E709D8}"/>
                  </a:ext>
                </a:extLst>
              </p:cNvPr>
              <p:cNvSpPr/>
              <p:nvPr/>
            </p:nvSpPr>
            <p:spPr bwMode="auto">
              <a:xfrm>
                <a:off x="2835010" y="5557484"/>
                <a:ext cx="1269256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4A3B65A-CFEC-4119-B61F-F452C2E448D1}"/>
                  </a:ext>
                </a:extLst>
              </p:cNvPr>
              <p:cNvCxnSpPr>
                <a:cxnSpLocks/>
                <a:stCxn id="64" idx="2"/>
              </p:cNvCxnSpPr>
              <p:nvPr/>
            </p:nvCxnSpPr>
            <p:spPr bwMode="auto">
              <a:xfrm>
                <a:off x="2835010" y="6324600"/>
                <a:ext cx="1269256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C823D0E-D38D-4B47-9223-6CA8DCC46BEA}"/>
              </a:ext>
            </a:extLst>
          </p:cNvPr>
          <p:cNvGrpSpPr/>
          <p:nvPr/>
        </p:nvGrpSpPr>
        <p:grpSpPr>
          <a:xfrm>
            <a:off x="4221456" y="2076897"/>
            <a:ext cx="417622" cy="437703"/>
            <a:chOff x="5373578" y="3736219"/>
            <a:chExt cx="417622" cy="43770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48BF420-8488-45BD-9A74-C7D255ACF897}"/>
                </a:ext>
              </a:extLst>
            </p:cNvPr>
            <p:cNvSpPr/>
            <p:nvPr/>
          </p:nvSpPr>
          <p:spPr>
            <a:xfrm rot="16200000" flipH="1" flipV="1">
              <a:off x="5363537" y="3746260"/>
              <a:ext cx="437703" cy="417622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98C106-EE6A-4322-89D7-E527491A4E10}"/>
                </a:ext>
              </a:extLst>
            </p:cNvPr>
            <p:cNvSpPr/>
            <p:nvPr/>
          </p:nvSpPr>
          <p:spPr>
            <a:xfrm rot="16200000" flipH="1" flipV="1">
              <a:off x="5541080" y="3923594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F239300-3AEB-4841-8212-1A19CB0C9188}"/>
              </a:ext>
            </a:extLst>
          </p:cNvPr>
          <p:cNvCxnSpPr>
            <a:cxnSpLocks/>
            <a:endCxn id="49" idx="3"/>
          </p:cNvCxnSpPr>
          <p:nvPr/>
        </p:nvCxnSpPr>
        <p:spPr bwMode="auto">
          <a:xfrm flipH="1" flipV="1">
            <a:off x="4430267" y="2514601"/>
            <a:ext cx="1499037" cy="1057274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113" name="Picture 2" descr="&quot;Am I doing this right?&quot;">
            <a:extLst>
              <a:ext uri="{FF2B5EF4-FFF2-40B4-BE49-F238E27FC236}">
                <a16:creationId xmlns:a16="http://schemas.microsoft.com/office/drawing/2014/main" id="{A7973CCB-4449-480E-8F27-1E7FD1695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703" y="4829615"/>
            <a:ext cx="1904999" cy="126999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0898B15-C7A5-48C4-BE6E-03D7604E4C5C}"/>
              </a:ext>
            </a:extLst>
          </p:cNvPr>
          <p:cNvGrpSpPr/>
          <p:nvPr/>
        </p:nvGrpSpPr>
        <p:grpSpPr>
          <a:xfrm>
            <a:off x="4979404" y="3673397"/>
            <a:ext cx="1979157" cy="295732"/>
            <a:chOff x="4979404" y="3286682"/>
            <a:chExt cx="1979157" cy="2957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3462EEA-3484-4A46-B841-653598713957}"/>
                </a:ext>
              </a:extLst>
            </p:cNvPr>
            <p:cNvSpPr/>
            <p:nvPr/>
          </p:nvSpPr>
          <p:spPr>
            <a:xfrm rot="16200000" flipH="1" flipV="1">
              <a:off x="5821117" y="2444969"/>
              <a:ext cx="295732" cy="197915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554543A-807E-473D-B85A-F6C3F8F9A7BE}"/>
                </a:ext>
              </a:extLst>
            </p:cNvPr>
            <p:cNvSpPr/>
            <p:nvPr/>
          </p:nvSpPr>
          <p:spPr>
            <a:xfrm rot="16200000" flipH="1" flipV="1">
              <a:off x="5591749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AF1A571-BF39-40C8-886B-0B4A5D66EC91}"/>
                </a:ext>
              </a:extLst>
            </p:cNvPr>
            <p:cNvSpPr/>
            <p:nvPr/>
          </p:nvSpPr>
          <p:spPr>
            <a:xfrm rot="16200000" flipH="1" flipV="1">
              <a:off x="5351940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EE348CC-7F45-4A65-88BE-AC51B0D9882F}"/>
                </a:ext>
              </a:extLst>
            </p:cNvPr>
            <p:cNvSpPr/>
            <p:nvPr/>
          </p:nvSpPr>
          <p:spPr>
            <a:xfrm rot="16200000" flipH="1" flipV="1">
              <a:off x="5112131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30CF59C-5AFE-4C52-9490-DCBFAF76F23B}"/>
                </a:ext>
              </a:extLst>
            </p:cNvPr>
            <p:cNvSpPr/>
            <p:nvPr/>
          </p:nvSpPr>
          <p:spPr>
            <a:xfrm rot="16200000" flipH="1" flipV="1">
              <a:off x="6071367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D48D2C0-C863-43ED-9CA8-1375AC9166CD}"/>
                </a:ext>
              </a:extLst>
            </p:cNvPr>
            <p:cNvSpPr/>
            <p:nvPr/>
          </p:nvSpPr>
          <p:spPr>
            <a:xfrm rot="16200000" flipH="1" flipV="1">
              <a:off x="6292750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DE622-7AA9-4724-8B5B-F8EEC39C11BE}"/>
                </a:ext>
              </a:extLst>
            </p:cNvPr>
            <p:cNvSpPr/>
            <p:nvPr/>
          </p:nvSpPr>
          <p:spPr>
            <a:xfrm rot="16200000" flipH="1" flipV="1">
              <a:off x="5831558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680AE7-A8EA-4C81-B2E4-F32FF6417FA5}"/>
                </a:ext>
              </a:extLst>
            </p:cNvPr>
            <p:cNvSpPr/>
            <p:nvPr/>
          </p:nvSpPr>
          <p:spPr>
            <a:xfrm rot="16200000" flipH="1" flipV="1">
              <a:off x="6516601" y="3409702"/>
              <a:ext cx="49779" cy="4977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7EF04F7-A725-41BA-9EF7-A0114E4998B6}"/>
                </a:ext>
              </a:extLst>
            </p:cNvPr>
            <p:cNvSpPr/>
            <p:nvPr/>
          </p:nvSpPr>
          <p:spPr>
            <a:xfrm rot="16200000" flipH="1" flipV="1">
              <a:off x="6751865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4DEF06EC-0E47-4D9A-800A-458E59748C75}"/>
              </a:ext>
            </a:extLst>
          </p:cNvPr>
          <p:cNvSpPr/>
          <p:nvPr/>
        </p:nvSpPr>
        <p:spPr bwMode="auto">
          <a:xfrm>
            <a:off x="4977505" y="4011051"/>
            <a:ext cx="1966646" cy="767116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16200000" scaled="0"/>
            <a:tileRect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306B52-C058-4414-9E38-036B5E6D1B9C}"/>
                  </a:ext>
                </a:extLst>
              </p:cNvPr>
              <p:cNvSpPr txBox="1"/>
              <p:nvPr/>
            </p:nvSpPr>
            <p:spPr>
              <a:xfrm>
                <a:off x="3242808" y="3587115"/>
                <a:ext cx="1100592" cy="44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306B52-C058-4414-9E38-036B5E6D1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808" y="3587115"/>
                <a:ext cx="1100592" cy="445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ED5A3F-D2EA-4709-A390-9B802292AE9F}"/>
                  </a:ext>
                </a:extLst>
              </p:cNvPr>
              <p:cNvSpPr txBox="1"/>
              <p:nvPr/>
            </p:nvSpPr>
            <p:spPr>
              <a:xfrm>
                <a:off x="7052808" y="3587115"/>
                <a:ext cx="1100592" cy="44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ED5A3F-D2EA-4709-A390-9B802292A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808" y="3587115"/>
                <a:ext cx="1100592" cy="4456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C3C8015-D3AD-407A-B94D-1EB040F32F32}"/>
                  </a:ext>
                </a:extLst>
              </p:cNvPr>
              <p:cNvSpPr txBox="1"/>
              <p:nvPr/>
            </p:nvSpPr>
            <p:spPr>
              <a:xfrm>
                <a:off x="3633717" y="2901315"/>
                <a:ext cx="14193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6×8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C3C8015-D3AD-407A-B94D-1EB040F32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717" y="2901315"/>
                <a:ext cx="141936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31FB010-C008-48E7-88B1-938B88C24294}"/>
              </a:ext>
            </a:extLst>
          </p:cNvPr>
          <p:cNvSpPr txBox="1"/>
          <p:nvPr/>
        </p:nvSpPr>
        <p:spPr>
          <a:xfrm>
            <a:off x="3200400" y="1524000"/>
            <a:ext cx="2478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+mn-lt"/>
              </a:rPr>
              <a:t>text-image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13B6E6A-6C67-4A75-A31E-47A62AF7D95D}"/>
                  </a:ext>
                </a:extLst>
              </p:cNvPr>
              <p:cNvSpPr txBox="1"/>
              <p:nvPr/>
            </p:nvSpPr>
            <p:spPr>
              <a:xfrm>
                <a:off x="76200" y="2677563"/>
                <a:ext cx="2945321" cy="9038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>
                    <a:solidFill>
                      <a:schemeClr val="accent6">
                        <a:lumMod val="75000"/>
                      </a:schemeClr>
                    </a:solidFill>
                    <a:latin typeface="+mn-lt"/>
                  </a:defRPr>
                </a:lvl1pPr>
              </a:lstStyle>
              <a:p>
                <a:r>
                  <a:rPr lang="en-US" dirty="0"/>
                  <a:t>Learn a sentence encoder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6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 a caption is similar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for its image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13B6E6A-6C67-4A75-A31E-47A62AF7D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677563"/>
                <a:ext cx="2945321" cy="903837"/>
              </a:xfrm>
              <a:prstGeom prst="rect">
                <a:avLst/>
              </a:prstGeom>
              <a:blipFill>
                <a:blip r:embed="rId7"/>
                <a:stretch>
                  <a:fillRect l="-1242" t="-2013" b="-6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629F457-E67B-412D-8E9C-F6022E501AFD}"/>
              </a:ext>
            </a:extLst>
          </p:cNvPr>
          <p:cNvGrpSpPr/>
          <p:nvPr/>
        </p:nvGrpSpPr>
        <p:grpSpPr>
          <a:xfrm>
            <a:off x="2876663" y="2201690"/>
            <a:ext cx="1172214" cy="679875"/>
            <a:chOff x="2876663" y="2201690"/>
            <a:chExt cx="1172214" cy="679875"/>
          </a:xfrm>
        </p:grpSpPr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F927E1DF-0BE8-4C74-94F1-469120B66666}"/>
                </a:ext>
              </a:extLst>
            </p:cNvPr>
            <p:cNvSpPr/>
            <p:nvPr/>
          </p:nvSpPr>
          <p:spPr bwMode="auto">
            <a:xfrm rot="3772108">
              <a:off x="3425474" y="2514779"/>
              <a:ext cx="189800" cy="543771"/>
            </a:xfrm>
            <a:prstGeom prst="downArrow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672F8A5-9662-4842-B2EB-75EE17D8B6FC}"/>
                </a:ext>
              </a:extLst>
            </p:cNvPr>
            <p:cNvSpPr txBox="1"/>
            <p:nvPr/>
          </p:nvSpPr>
          <p:spPr>
            <a:xfrm rot="20098448">
              <a:off x="2876663" y="2201690"/>
              <a:ext cx="11722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+mn-lt"/>
                </a:rPr>
                <a:t>b</a:t>
              </a:r>
              <a:r>
                <a:rPr lang="en-US" sz="1600" dirty="0">
                  <a:solidFill>
                    <a:srgbClr val="0070C0"/>
                  </a:solidFill>
                  <a:latin typeface="+mn-lt"/>
                </a:rPr>
                <a:t>ackprop feedback</a:t>
              </a:r>
              <a:endParaRPr lang="en-US" dirty="0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042908E-C80A-452C-B6E1-A87606885BAE}"/>
              </a:ext>
            </a:extLst>
          </p:cNvPr>
          <p:cNvGrpSpPr/>
          <p:nvPr/>
        </p:nvGrpSpPr>
        <p:grpSpPr>
          <a:xfrm rot="475452" flipH="1">
            <a:off x="5029200" y="2444325"/>
            <a:ext cx="1172214" cy="679875"/>
            <a:chOff x="2876663" y="2201690"/>
            <a:chExt cx="1172214" cy="679875"/>
          </a:xfrm>
        </p:grpSpPr>
        <p:sp>
          <p:nvSpPr>
            <p:cNvPr id="108" name="Arrow: Down 107">
              <a:extLst>
                <a:ext uri="{FF2B5EF4-FFF2-40B4-BE49-F238E27FC236}">
                  <a16:creationId xmlns:a16="http://schemas.microsoft.com/office/drawing/2014/main" id="{863A9CE8-75F6-429D-964B-6794A1470CB1}"/>
                </a:ext>
              </a:extLst>
            </p:cNvPr>
            <p:cNvSpPr/>
            <p:nvPr/>
          </p:nvSpPr>
          <p:spPr bwMode="auto">
            <a:xfrm rot="3772108">
              <a:off x="3425474" y="2514779"/>
              <a:ext cx="189800" cy="543771"/>
            </a:xfrm>
            <a:prstGeom prst="downArrow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E92FAD2-5391-4566-A153-511C96189873}"/>
                </a:ext>
              </a:extLst>
            </p:cNvPr>
            <p:cNvSpPr txBox="1"/>
            <p:nvPr/>
          </p:nvSpPr>
          <p:spPr>
            <a:xfrm rot="20098448">
              <a:off x="2876663" y="2201690"/>
              <a:ext cx="11722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+mn-lt"/>
                </a:rPr>
                <a:t>b</a:t>
              </a:r>
              <a:r>
                <a:rPr lang="en-US" sz="1600" dirty="0">
                  <a:solidFill>
                    <a:srgbClr val="0070C0"/>
                  </a:solidFill>
                  <a:latin typeface="+mn-lt"/>
                </a:rPr>
                <a:t>ackprop feedback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A59A123-E61B-4C23-9C02-B443D3499AEF}"/>
                  </a:ext>
                </a:extLst>
              </p:cNvPr>
              <p:cNvSpPr txBox="1"/>
              <p:nvPr/>
            </p:nvSpPr>
            <p:spPr>
              <a:xfrm>
                <a:off x="6172200" y="2667000"/>
                <a:ext cx="2945321" cy="9038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>
                    <a:solidFill>
                      <a:schemeClr val="accent6">
                        <a:lumMod val="75000"/>
                      </a:schemeClr>
                    </a:solidFill>
                    <a:latin typeface="+mn-lt"/>
                  </a:defRPr>
                </a:lvl1pPr>
              </a:lstStyle>
              <a:p>
                <a:r>
                  <a:rPr lang="en-US" dirty="0"/>
                  <a:t>Learn an image encoder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60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for an image is similar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 its caption</a:t>
                </a: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A59A123-E61B-4C23-9C02-B443D3499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2667000"/>
                <a:ext cx="2945321" cy="903837"/>
              </a:xfrm>
              <a:prstGeom prst="rect">
                <a:avLst/>
              </a:prstGeom>
              <a:blipFill>
                <a:blip r:embed="rId8"/>
                <a:stretch>
                  <a:fillRect l="-1242" t="-2027"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xtBox 119">
            <a:extLst>
              <a:ext uri="{FF2B5EF4-FFF2-40B4-BE49-F238E27FC236}">
                <a16:creationId xmlns:a16="http://schemas.microsoft.com/office/drawing/2014/main" id="{11A673B1-1EB1-42E5-AE5A-A06A4C0129A6}"/>
              </a:ext>
            </a:extLst>
          </p:cNvPr>
          <p:cNvSpPr txBox="1"/>
          <p:nvPr/>
        </p:nvSpPr>
        <p:spPr>
          <a:xfrm>
            <a:off x="7086601" y="4633617"/>
            <a:ext cx="1904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So, the image encoder learns to encode just those features of the image that are useful for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this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task</a:t>
            </a:r>
          </a:p>
        </p:txBody>
      </p:sp>
    </p:spTree>
    <p:extLst>
      <p:ext uri="{BB962C8B-B14F-4D97-AF65-F5344CB8AC3E}">
        <p14:creationId xmlns:p14="http://schemas.microsoft.com/office/powerpoint/2010/main" val="220300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2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77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 dirty="0">
                <a:solidFill>
                  <a:schemeClr val="tx2"/>
                </a:solidFill>
                <a:latin typeface="Arial Black" panose="020B0A04020102020204" pitchFamily="34" charset="0"/>
              </a:rPr>
              <a:t>Multitask learning – best of both worlds?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8DEFB8-BAC7-4CF3-A6A8-B739E5285778}"/>
              </a:ext>
            </a:extLst>
          </p:cNvPr>
          <p:cNvGrpSpPr/>
          <p:nvPr/>
        </p:nvGrpSpPr>
        <p:grpSpPr>
          <a:xfrm>
            <a:off x="1669942" y="6039175"/>
            <a:ext cx="1504615" cy="295732"/>
            <a:chOff x="2573672" y="4644249"/>
            <a:chExt cx="2226927" cy="4377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53C919-F142-42CE-BB2D-E90886A48C41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842E6A-6DBF-4A0D-9CA7-0CEB6D11CA97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159ADD-CA19-4151-9A5A-13F6E48FFACE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281BBC3-A2CF-4190-8A98-1F266ADE1918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E21280-49C3-4AC4-9DB0-07EAA515B4D4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071D76-B77B-4A72-9540-279B53B7F0DB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4D8DDCF-A0E9-440A-A61C-F6DD7441EB50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826B06D-C8EA-43AC-821C-71B7BB4C7F7F}"/>
              </a:ext>
            </a:extLst>
          </p:cNvPr>
          <p:cNvGrpSpPr/>
          <p:nvPr/>
        </p:nvGrpSpPr>
        <p:grpSpPr>
          <a:xfrm>
            <a:off x="2889142" y="6661123"/>
            <a:ext cx="1005088" cy="292452"/>
            <a:chOff x="370726" y="1938898"/>
            <a:chExt cx="1504280" cy="43770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D82C1BD-0EF2-435B-A345-715E31CAC001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1B70AD1-E061-481A-B67F-E29E04D0E7DF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C78186E-8019-4FDB-AC24-266A8E057507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07CEB2E-854D-4C99-910B-E25036CD7933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B721649-4D53-4224-915B-7C83A86681F7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BF28884-B6BC-4EFE-B228-911F23381C4F}"/>
              </a:ext>
            </a:extLst>
          </p:cNvPr>
          <p:cNvGrpSpPr/>
          <p:nvPr/>
        </p:nvGrpSpPr>
        <p:grpSpPr>
          <a:xfrm>
            <a:off x="1152067" y="6630149"/>
            <a:ext cx="822675" cy="305648"/>
            <a:chOff x="453858" y="3036290"/>
            <a:chExt cx="1178111" cy="437703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F49A969-0BF2-4926-8D56-060041C65694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A621F0D-16CB-46ED-B798-C76BF20C8ED9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7AEEDE3-0E64-4AAF-8888-0DF8DABCA55F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C3A3EF-5FD6-44BD-B39A-940773DCB7FC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714" name="Text Box 18">
            <a:extLst>
              <a:ext uri="{FF2B5EF4-FFF2-40B4-BE49-F238E27FC236}">
                <a16:creationId xmlns:a16="http://schemas.microsoft.com/office/drawing/2014/main" id="{D2356B85-0BA9-41E0-9B75-A377CFA5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597" y="6574163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grpSp>
        <p:nvGrpSpPr>
          <p:cNvPr id="29716" name="Group 20">
            <a:extLst>
              <a:ext uri="{FF2B5EF4-FFF2-40B4-BE49-F238E27FC236}">
                <a16:creationId xmlns:a16="http://schemas.microsoft.com/office/drawing/2014/main" id="{486D1A8B-A764-48CB-AB05-24E62EF286CC}"/>
              </a:ext>
            </a:extLst>
          </p:cNvPr>
          <p:cNvGrpSpPr>
            <a:grpSpLocks/>
          </p:cNvGrpSpPr>
          <p:nvPr/>
        </p:nvGrpSpPr>
        <p:grpSpPr bwMode="auto">
          <a:xfrm>
            <a:off x="1339742" y="5964563"/>
            <a:ext cx="1925638" cy="1006475"/>
            <a:chOff x="1857" y="672"/>
            <a:chExt cx="741" cy="712"/>
          </a:xfrm>
        </p:grpSpPr>
        <p:sp>
          <p:nvSpPr>
            <p:cNvPr id="29746" name="Freeform 21">
              <a:extLst>
                <a:ext uri="{FF2B5EF4-FFF2-40B4-BE49-F238E27FC236}">
                  <a16:creationId xmlns:a16="http://schemas.microsoft.com/office/drawing/2014/main" id="{D4FECF23-E3BF-425C-A417-D6C2ADAF1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922"/>
              <a:ext cx="624" cy="192"/>
            </a:xfrm>
            <a:custGeom>
              <a:avLst/>
              <a:gdLst>
                <a:gd name="T0" fmla="*/ 0 w 288"/>
                <a:gd name="T1" fmla="*/ 192 h 192"/>
                <a:gd name="T2" fmla="*/ 1541482 w 288"/>
                <a:gd name="T3" fmla="*/ 0 h 192"/>
                <a:gd name="T4" fmla="*/ 308211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192"/>
                  </a:moveTo>
                  <a:lnTo>
                    <a:pt x="144" y="0"/>
                  </a:lnTo>
                  <a:lnTo>
                    <a:pt x="288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47" name="Text Box 22">
              <a:extLst>
                <a:ext uri="{FF2B5EF4-FFF2-40B4-BE49-F238E27FC236}">
                  <a16:creationId xmlns:a16="http://schemas.microsoft.com/office/drawing/2014/main" id="{EFE00136-88B9-4C5C-86D9-BEB4093C5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672"/>
              <a:ext cx="12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S</a:t>
              </a:r>
              <a:endParaRPr kumimoji="0" lang="en-US" altLang="en-US" sz="2000" baseline="-25000" dirty="0"/>
            </a:p>
          </p:txBody>
        </p:sp>
        <p:sp>
          <p:nvSpPr>
            <p:cNvPr id="29748" name="Text Box 23">
              <a:extLst>
                <a:ext uri="{FF2B5EF4-FFF2-40B4-BE49-F238E27FC236}">
                  <a16:creationId xmlns:a16="http://schemas.microsoft.com/office/drawing/2014/main" id="{629E83CC-6DEF-470E-9DC2-44EED340F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" y="1104"/>
              <a:ext cx="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/>
                <a:t>NP</a:t>
              </a:r>
              <a:endParaRPr kumimoji="0" lang="en-US" altLang="en-US" sz="2000" baseline="-25000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2D01F8-56C2-448A-A2C6-E802CAB6A283}"/>
              </a:ext>
            </a:extLst>
          </p:cNvPr>
          <p:cNvCxnSpPr>
            <a:cxnSpLocks/>
            <a:stCxn id="29747" idx="0"/>
            <a:endCxn id="49" idx="3"/>
          </p:cNvCxnSpPr>
          <p:nvPr/>
        </p:nvCxnSpPr>
        <p:spPr bwMode="auto">
          <a:xfrm flipV="1">
            <a:off x="2415604" y="4876801"/>
            <a:ext cx="1946202" cy="1087762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487612-CE22-42A0-BDDA-DC05D78A20C3}"/>
              </a:ext>
            </a:extLst>
          </p:cNvPr>
          <p:cNvGrpSpPr/>
          <p:nvPr/>
        </p:nvGrpSpPr>
        <p:grpSpPr>
          <a:xfrm>
            <a:off x="1143000" y="6946467"/>
            <a:ext cx="662361" cy="1136448"/>
            <a:chOff x="3054458" y="5557484"/>
            <a:chExt cx="662361" cy="11364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97E396-942E-49AC-890B-9B44E70342FC}"/>
                </a:ext>
              </a:extLst>
            </p:cNvPr>
            <p:cNvSpPr txBox="1"/>
            <p:nvPr/>
          </p:nvSpPr>
          <p:spPr>
            <a:xfrm>
              <a:off x="3054458" y="6324600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John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5FAE92-AC16-4C9B-B216-CA02180B7C26}"/>
                </a:ext>
              </a:extLst>
            </p:cNvPr>
            <p:cNvGrpSpPr/>
            <p:nvPr/>
          </p:nvGrpSpPr>
          <p:grpSpPr>
            <a:xfrm>
              <a:off x="3129275" y="5557484"/>
              <a:ext cx="568221" cy="767116"/>
              <a:chOff x="3129275" y="5557484"/>
              <a:chExt cx="568221" cy="767116"/>
            </a:xfrm>
          </p:grpSpPr>
          <p:sp>
            <p:nvSpPr>
              <p:cNvPr id="2" name="Isosceles Triangle 1">
                <a:extLst>
                  <a:ext uri="{FF2B5EF4-FFF2-40B4-BE49-F238E27FC236}">
                    <a16:creationId xmlns:a16="http://schemas.microsoft.com/office/drawing/2014/main" id="{70980044-B8CD-46A2-9206-5573FC0A20B0}"/>
                  </a:ext>
                </a:extLst>
              </p:cNvPr>
              <p:cNvSpPr/>
              <p:nvPr/>
            </p:nvSpPr>
            <p:spPr bwMode="auto">
              <a:xfrm>
                <a:off x="3129275" y="5557484"/>
                <a:ext cx="568221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90BF4D0-9D3B-4E5B-B905-EA9348F1ECA5}"/>
                  </a:ext>
                </a:extLst>
              </p:cNvPr>
              <p:cNvCxnSpPr>
                <a:cxnSpLocks/>
                <a:stCxn id="2" idx="2"/>
                <a:endCxn id="2" idx="4"/>
              </p:cNvCxnSpPr>
              <p:nvPr/>
            </p:nvCxnSpPr>
            <p:spPr bwMode="auto">
              <a:xfrm>
                <a:off x="3129275" y="6324600"/>
                <a:ext cx="568221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18D9C76-2C86-4F0E-B5D2-C2AB9DCCF68B}"/>
              </a:ext>
            </a:extLst>
          </p:cNvPr>
          <p:cNvGrpSpPr/>
          <p:nvPr/>
        </p:nvGrpSpPr>
        <p:grpSpPr>
          <a:xfrm>
            <a:off x="2467195" y="6946467"/>
            <a:ext cx="1701108" cy="1136448"/>
            <a:chOff x="4378653" y="5481284"/>
            <a:chExt cx="1701108" cy="113644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E58C1DA-47B7-44CD-94D2-E216DF316916}"/>
                </a:ext>
              </a:extLst>
            </p:cNvPr>
            <p:cNvSpPr txBox="1"/>
            <p:nvPr/>
          </p:nvSpPr>
          <p:spPr>
            <a:xfrm>
              <a:off x="4378653" y="6248400"/>
              <a:ext cx="1701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ate some pizza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269A1ED-BF1A-4BE7-8AFC-B8CEFD115865}"/>
                </a:ext>
              </a:extLst>
            </p:cNvPr>
            <p:cNvGrpSpPr/>
            <p:nvPr/>
          </p:nvGrpSpPr>
          <p:grpSpPr>
            <a:xfrm>
              <a:off x="4674344" y="5481284"/>
              <a:ext cx="1269256" cy="767116"/>
              <a:chOff x="2835010" y="5557484"/>
              <a:chExt cx="1269256" cy="767116"/>
            </a:xfrm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AE803A03-3952-4974-803B-757A84E709D8}"/>
                  </a:ext>
                </a:extLst>
              </p:cNvPr>
              <p:cNvSpPr/>
              <p:nvPr/>
            </p:nvSpPr>
            <p:spPr bwMode="auto">
              <a:xfrm>
                <a:off x="2835010" y="5557484"/>
                <a:ext cx="1269256" cy="767116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46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lin ang="16200000" scaled="0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4A3B65A-CFEC-4119-B61F-F452C2E448D1}"/>
                  </a:ext>
                </a:extLst>
              </p:cNvPr>
              <p:cNvCxnSpPr>
                <a:cxnSpLocks/>
                <a:stCxn id="64" idx="2"/>
              </p:cNvCxnSpPr>
              <p:nvPr/>
            </p:nvCxnSpPr>
            <p:spPr bwMode="auto">
              <a:xfrm>
                <a:off x="2835010" y="6324600"/>
                <a:ext cx="1269256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C823D0E-D38D-4B47-9223-6CA8DCC46BEA}"/>
              </a:ext>
            </a:extLst>
          </p:cNvPr>
          <p:cNvGrpSpPr/>
          <p:nvPr/>
        </p:nvGrpSpPr>
        <p:grpSpPr>
          <a:xfrm>
            <a:off x="4152995" y="4439097"/>
            <a:ext cx="417622" cy="437703"/>
            <a:chOff x="5373578" y="3736219"/>
            <a:chExt cx="417622" cy="43770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48BF420-8488-45BD-9A74-C7D255ACF897}"/>
                </a:ext>
              </a:extLst>
            </p:cNvPr>
            <p:cNvSpPr/>
            <p:nvPr/>
          </p:nvSpPr>
          <p:spPr>
            <a:xfrm rot="16200000" flipH="1" flipV="1">
              <a:off x="5363537" y="3746260"/>
              <a:ext cx="437703" cy="417622"/>
            </a:xfrm>
            <a:prstGeom prst="rect">
              <a:avLst/>
            </a:prstGeom>
            <a:solidFill>
              <a:srgbClr val="79C6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998C106-EE6A-4322-89D7-E527491A4E10}"/>
                </a:ext>
              </a:extLst>
            </p:cNvPr>
            <p:cNvSpPr/>
            <p:nvPr/>
          </p:nvSpPr>
          <p:spPr>
            <a:xfrm rot="16200000" flipH="1" flipV="1">
              <a:off x="5541080" y="3923594"/>
              <a:ext cx="80363" cy="803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F239300-3AEB-4841-8212-1A19CB0C9188}"/>
              </a:ext>
            </a:extLst>
          </p:cNvPr>
          <p:cNvCxnSpPr>
            <a:cxnSpLocks/>
            <a:endCxn id="49" idx="3"/>
          </p:cNvCxnSpPr>
          <p:nvPr/>
        </p:nvCxnSpPr>
        <p:spPr bwMode="auto">
          <a:xfrm flipH="1" flipV="1">
            <a:off x="4361806" y="4876801"/>
            <a:ext cx="1499037" cy="1057274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113" name="Picture 2" descr="&quot;Am I doing this right?&quot;">
            <a:extLst>
              <a:ext uri="{FF2B5EF4-FFF2-40B4-BE49-F238E27FC236}">
                <a16:creationId xmlns:a16="http://schemas.microsoft.com/office/drawing/2014/main" id="{A7973CCB-4449-480E-8F27-1E7FD1695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42" y="7191815"/>
            <a:ext cx="1904999" cy="126999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0898B15-C7A5-48C4-BE6E-03D7604E4C5C}"/>
              </a:ext>
            </a:extLst>
          </p:cNvPr>
          <p:cNvGrpSpPr/>
          <p:nvPr/>
        </p:nvGrpSpPr>
        <p:grpSpPr>
          <a:xfrm>
            <a:off x="4910943" y="6035597"/>
            <a:ext cx="1979157" cy="295732"/>
            <a:chOff x="4979404" y="3286682"/>
            <a:chExt cx="1979157" cy="2957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3462EEA-3484-4A46-B841-653598713957}"/>
                </a:ext>
              </a:extLst>
            </p:cNvPr>
            <p:cNvSpPr/>
            <p:nvPr/>
          </p:nvSpPr>
          <p:spPr>
            <a:xfrm rot="16200000" flipH="1" flipV="1">
              <a:off x="5821117" y="2444969"/>
              <a:ext cx="295732" cy="197915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554543A-807E-473D-B85A-F6C3F8F9A7BE}"/>
                </a:ext>
              </a:extLst>
            </p:cNvPr>
            <p:cNvSpPr/>
            <p:nvPr/>
          </p:nvSpPr>
          <p:spPr>
            <a:xfrm rot="16200000" flipH="1" flipV="1">
              <a:off x="5591749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AF1A571-BF39-40C8-886B-0B4A5D66EC91}"/>
                </a:ext>
              </a:extLst>
            </p:cNvPr>
            <p:cNvSpPr/>
            <p:nvPr/>
          </p:nvSpPr>
          <p:spPr>
            <a:xfrm rot="16200000" flipH="1" flipV="1">
              <a:off x="5351940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EE348CC-7F45-4A65-88BE-AC51B0D9882F}"/>
                </a:ext>
              </a:extLst>
            </p:cNvPr>
            <p:cNvSpPr/>
            <p:nvPr/>
          </p:nvSpPr>
          <p:spPr>
            <a:xfrm rot="16200000" flipH="1" flipV="1">
              <a:off x="5112131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30CF59C-5AFE-4C52-9490-DCBFAF76F23B}"/>
                </a:ext>
              </a:extLst>
            </p:cNvPr>
            <p:cNvSpPr/>
            <p:nvPr/>
          </p:nvSpPr>
          <p:spPr>
            <a:xfrm rot="16200000" flipH="1" flipV="1">
              <a:off x="6071367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D48D2C0-C863-43ED-9CA8-1375AC9166CD}"/>
                </a:ext>
              </a:extLst>
            </p:cNvPr>
            <p:cNvSpPr/>
            <p:nvPr/>
          </p:nvSpPr>
          <p:spPr>
            <a:xfrm rot="16200000" flipH="1" flipV="1">
              <a:off x="6292750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C1DE622-7AA9-4724-8B5B-F8EEC39C11BE}"/>
                </a:ext>
              </a:extLst>
            </p:cNvPr>
            <p:cNvSpPr/>
            <p:nvPr/>
          </p:nvSpPr>
          <p:spPr>
            <a:xfrm rot="16200000" flipH="1" flipV="1">
              <a:off x="5831558" y="3409233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680AE7-A8EA-4C81-B2E4-F32FF6417FA5}"/>
                </a:ext>
              </a:extLst>
            </p:cNvPr>
            <p:cNvSpPr/>
            <p:nvPr/>
          </p:nvSpPr>
          <p:spPr>
            <a:xfrm rot="16200000" flipH="1" flipV="1">
              <a:off x="6516601" y="3409702"/>
              <a:ext cx="49779" cy="4977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7EF04F7-A725-41BA-9EF7-A0114E4998B6}"/>
                </a:ext>
              </a:extLst>
            </p:cNvPr>
            <p:cNvSpPr/>
            <p:nvPr/>
          </p:nvSpPr>
          <p:spPr>
            <a:xfrm rot="16200000" flipH="1" flipV="1">
              <a:off x="6751865" y="3409702"/>
              <a:ext cx="54297" cy="54297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4DEF06EC-0E47-4D9A-800A-458E59748C75}"/>
              </a:ext>
            </a:extLst>
          </p:cNvPr>
          <p:cNvSpPr/>
          <p:nvPr/>
        </p:nvSpPr>
        <p:spPr bwMode="auto">
          <a:xfrm>
            <a:off x="4909044" y="6373251"/>
            <a:ext cx="1966646" cy="767116"/>
          </a:xfrm>
          <a:prstGeom prst="triangl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16200000" scaled="0"/>
            <a:tileRect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306B52-C058-4414-9E38-036B5E6D1B9C}"/>
                  </a:ext>
                </a:extLst>
              </p:cNvPr>
              <p:cNvSpPr txBox="1"/>
              <p:nvPr/>
            </p:nvSpPr>
            <p:spPr>
              <a:xfrm>
                <a:off x="3174347" y="5949315"/>
                <a:ext cx="1100592" cy="44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306B52-C058-4414-9E38-036B5E6D1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347" y="5949315"/>
                <a:ext cx="1100592" cy="4456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ED5A3F-D2EA-4709-A390-9B802292AE9F}"/>
                  </a:ext>
                </a:extLst>
              </p:cNvPr>
              <p:cNvSpPr txBox="1"/>
              <p:nvPr/>
            </p:nvSpPr>
            <p:spPr>
              <a:xfrm>
                <a:off x="6984347" y="5949315"/>
                <a:ext cx="1100592" cy="445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BED5A3F-D2EA-4709-A390-9B802292A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347" y="5949315"/>
                <a:ext cx="1100592" cy="4456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C3C8015-D3AD-407A-B94D-1EB040F32F32}"/>
                  </a:ext>
                </a:extLst>
              </p:cNvPr>
              <p:cNvSpPr txBox="1"/>
              <p:nvPr/>
            </p:nvSpPr>
            <p:spPr>
              <a:xfrm>
                <a:off x="3565256" y="5263515"/>
                <a:ext cx="14193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6×8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C3C8015-D3AD-407A-B94D-1EB040F32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256" y="5263515"/>
                <a:ext cx="141936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31FB010-C008-48E7-88B1-938B88C24294}"/>
              </a:ext>
            </a:extLst>
          </p:cNvPr>
          <p:cNvSpPr txBox="1"/>
          <p:nvPr/>
        </p:nvSpPr>
        <p:spPr>
          <a:xfrm>
            <a:off x="3930140" y="3886200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+mn-lt"/>
              </a:rPr>
              <a:t>task 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29F457-E67B-412D-8E9C-F6022E501AFD}"/>
              </a:ext>
            </a:extLst>
          </p:cNvPr>
          <p:cNvGrpSpPr/>
          <p:nvPr/>
        </p:nvGrpSpPr>
        <p:grpSpPr>
          <a:xfrm>
            <a:off x="2808202" y="4563890"/>
            <a:ext cx="1172214" cy="679875"/>
            <a:chOff x="2876663" y="2201690"/>
            <a:chExt cx="1172214" cy="679875"/>
          </a:xfrm>
        </p:grpSpPr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F927E1DF-0BE8-4C74-94F1-469120B66666}"/>
                </a:ext>
              </a:extLst>
            </p:cNvPr>
            <p:cNvSpPr/>
            <p:nvPr/>
          </p:nvSpPr>
          <p:spPr bwMode="auto">
            <a:xfrm rot="3772108">
              <a:off x="3425474" y="2514779"/>
              <a:ext cx="189800" cy="543771"/>
            </a:xfrm>
            <a:prstGeom prst="downArrow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672F8A5-9662-4842-B2EB-75EE17D8B6FC}"/>
                </a:ext>
              </a:extLst>
            </p:cNvPr>
            <p:cNvSpPr txBox="1"/>
            <p:nvPr/>
          </p:nvSpPr>
          <p:spPr>
            <a:xfrm rot="20098448">
              <a:off x="2876663" y="2201690"/>
              <a:ext cx="11722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+mn-lt"/>
                </a:rPr>
                <a:t>b</a:t>
              </a:r>
              <a:r>
                <a:rPr lang="en-US" sz="1600" dirty="0">
                  <a:solidFill>
                    <a:srgbClr val="0070C0"/>
                  </a:solidFill>
                  <a:latin typeface="+mn-lt"/>
                </a:rPr>
                <a:t>ackprop feedback</a:t>
              </a:r>
              <a:endParaRPr lang="en-US" dirty="0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042908E-C80A-452C-B6E1-A87606885BAE}"/>
              </a:ext>
            </a:extLst>
          </p:cNvPr>
          <p:cNvGrpSpPr/>
          <p:nvPr/>
        </p:nvGrpSpPr>
        <p:grpSpPr>
          <a:xfrm rot="475452" flipH="1">
            <a:off x="4960739" y="4806525"/>
            <a:ext cx="1172214" cy="679875"/>
            <a:chOff x="2876663" y="2201690"/>
            <a:chExt cx="1172214" cy="679875"/>
          </a:xfrm>
        </p:grpSpPr>
        <p:sp>
          <p:nvSpPr>
            <p:cNvPr id="108" name="Arrow: Down 107">
              <a:extLst>
                <a:ext uri="{FF2B5EF4-FFF2-40B4-BE49-F238E27FC236}">
                  <a16:creationId xmlns:a16="http://schemas.microsoft.com/office/drawing/2014/main" id="{863A9CE8-75F6-429D-964B-6794A1470CB1}"/>
                </a:ext>
              </a:extLst>
            </p:cNvPr>
            <p:cNvSpPr/>
            <p:nvPr/>
          </p:nvSpPr>
          <p:spPr bwMode="auto">
            <a:xfrm rot="3772108">
              <a:off x="3425474" y="2514779"/>
              <a:ext cx="189800" cy="543771"/>
            </a:xfrm>
            <a:prstGeom prst="downArrow">
              <a:avLst/>
            </a:prstGeom>
            <a:solidFill>
              <a:srgbClr val="FFFF00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E92FAD2-5391-4566-A153-511C96189873}"/>
                </a:ext>
              </a:extLst>
            </p:cNvPr>
            <p:cNvSpPr txBox="1"/>
            <p:nvPr/>
          </p:nvSpPr>
          <p:spPr>
            <a:xfrm rot="20098448">
              <a:off x="2876663" y="2201690"/>
              <a:ext cx="11722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  <a:latin typeface="+mn-lt"/>
                </a:rPr>
                <a:t>b</a:t>
              </a:r>
              <a:r>
                <a:rPr lang="en-US" sz="1600" dirty="0">
                  <a:solidFill>
                    <a:srgbClr val="0070C0"/>
                  </a:solidFill>
                  <a:latin typeface="+mn-lt"/>
                </a:rPr>
                <a:t>ackprop feedback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6652B79-1A1F-4B14-AE44-AFA3A4F4EF84}"/>
                  </a:ext>
                </a:extLst>
              </p:cNvPr>
              <p:cNvSpPr txBox="1"/>
              <p:nvPr/>
            </p:nvSpPr>
            <p:spPr>
              <a:xfrm>
                <a:off x="228600" y="1447800"/>
                <a:ext cx="7389090" cy="2050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spcBef>
                    <a:spcPct val="20000"/>
                  </a:spcBef>
                  <a:buClr>
                    <a:schemeClr val="bg1"/>
                  </a:buClr>
                  <a:buFont typeface="Wingdings" panose="05000000000000000000" pitchFamily="2" charset="2"/>
                  <a:buChar char="§"/>
                  <a:defRPr/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sz="24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kumimoji="1" 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lim>
                        </m:limLow>
                        <m:sSub>
                          <m:sSubPr>
                            <m:ctrlPr>
                              <a:rPr kumimoji="1" lang="en-US" sz="2400" i="1" kern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sz="2400" b="0" i="1" kern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kumimoji="1" lang="en-US" sz="2400" i="1" ker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sz="2400" b="0" i="0" kern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kumimoji="1" lang="en-US" sz="24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task</m:t>
                            </m:r>
                            <m:r>
                              <a:rPr kumimoji="1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kumimoji="1" 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loss</m:t>
                                </m:r>
                              </m:fName>
                              <m:e>
                                <m:r>
                                  <a:rPr kumimoji="1" 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prediction</m:t>
                                </m:r>
                                <m: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on</m:t>
                                </m:r>
                                <m: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task</m:t>
                                </m:r>
                                <m: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example</m:t>
                                </m:r>
                                <m: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func>
                  </m:oMath>
                </a14:m>
                <a:br>
                  <a:rPr kumimoji="1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   + </m:t>
                    </m:r>
                    <m:sSub>
                      <m:sSubPr>
                        <m:ctrlPr>
                          <a:rPr kumimoji="1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kumimoji="1" lang="en-US" sz="240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sz="2400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sz="2400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kumimoji="1" lang="en-US" sz="2400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task</m:t>
                        </m:r>
                        <m:r>
                          <a:rPr kumimoji="1" lang="en-US" sz="2400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sz="2400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func>
                          <m:funcPr>
                            <m:ctrlPr>
                              <a:rPr kumimoji="1" lang="en-US" sz="2400" i="1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sz="2400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loss</m:t>
                            </m:r>
                          </m:fName>
                          <m:e>
                            <m:r>
                              <a:rPr kumimoji="1" lang="en-US" sz="2400" i="1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kumimoji="1" lang="en-US" sz="2400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prediction</m:t>
                            </m:r>
                            <m:r>
                              <a:rPr kumimoji="1" lang="en-US" sz="2400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sz="2400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on</m:t>
                            </m:r>
                            <m:r>
                              <a:rPr kumimoji="1" lang="en-US" sz="2400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sz="2400" b="0" i="0" kern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task</m:t>
                            </m:r>
                            <m:r>
                              <a:rPr kumimoji="1" lang="en-US" sz="2400" b="0" i="0" kern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sz="2400" b="0" i="0" kern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kumimoji="1" lang="en-US" sz="2400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sz="2400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example</m:t>
                            </m:r>
                            <m:r>
                              <a:rPr kumimoji="1" lang="en-US" sz="2400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sz="2400" i="1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sz="2400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kumimoji="1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</a:rPr>
                  <a:t>     </a:t>
                </a:r>
                <a14:m>
                  <m:oMath xmlns:m="http://schemas.openxmlformats.org/officeDocument/2006/math">
                    <m:r>
                      <a:rPr kumimoji="1" lang="en-US" sz="240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</a:rPr>
                  <a:t>    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sz="2400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sz="2400" i="1" ker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sz="2400" b="0" i="0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kumimoji="1" lang="en-US" sz="2400" b="0" i="0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1" lang="en-US" sz="2400" i="1" ker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sz="2400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kumimoji="1" lang="en-US" sz="2400" i="1" ker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kumimoji="1" 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kumimoji="1" lang="en-US" sz="2400" i="1" ker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sz="2400" kern="0" dirty="0">
                  <a:solidFill>
                    <a:srgbClr val="000000"/>
                  </a:solidFill>
                  <a:latin typeface="Tahoma"/>
                </a:endParaRPr>
              </a:p>
              <a:p>
                <a:pPr marL="742950" lvl="1" indent="-285750">
                  <a:spcBef>
                    <a:spcPct val="20000"/>
                  </a:spcBef>
                  <a:buClr>
                    <a:srgbClr val="FFCC00"/>
                  </a:buClr>
                  <a:buFont typeface="Wingdings" panose="05000000000000000000" pitchFamily="2" charset="2"/>
                  <a:buChar char="§"/>
                  <a:defRPr/>
                </a:pPr>
                <a:endPara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6652B79-1A1F-4B14-AE44-AFA3A4F4E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447800"/>
                <a:ext cx="7389090" cy="2050882"/>
              </a:xfrm>
              <a:prstGeom prst="rect">
                <a:avLst/>
              </a:prstGeom>
              <a:blipFill>
                <a:blip r:embed="rId7"/>
                <a:stretch>
                  <a:fillRect t="-29167" r="-9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BB52775-94A7-494A-A64B-FFE6FBF789AA}"/>
              </a:ext>
            </a:extLst>
          </p:cNvPr>
          <p:cNvGrpSpPr/>
          <p:nvPr/>
        </p:nvGrpSpPr>
        <p:grpSpPr>
          <a:xfrm rot="21124548">
            <a:off x="6213469" y="5033768"/>
            <a:ext cx="1172214" cy="679875"/>
            <a:chOff x="2876663" y="2201690"/>
            <a:chExt cx="1172214" cy="679875"/>
          </a:xfrm>
        </p:grpSpPr>
        <p:sp>
          <p:nvSpPr>
            <p:cNvPr id="120" name="Arrow: Down 119">
              <a:extLst>
                <a:ext uri="{FF2B5EF4-FFF2-40B4-BE49-F238E27FC236}">
                  <a16:creationId xmlns:a16="http://schemas.microsoft.com/office/drawing/2014/main" id="{9EE2E204-7480-4544-A11B-03A2E3194393}"/>
                </a:ext>
              </a:extLst>
            </p:cNvPr>
            <p:cNvSpPr/>
            <p:nvPr/>
          </p:nvSpPr>
          <p:spPr bwMode="auto">
            <a:xfrm rot="3772108">
              <a:off x="3425474" y="2514779"/>
              <a:ext cx="189800" cy="543771"/>
            </a:xfrm>
            <a:prstGeom prst="downArrow">
              <a:avLst/>
            </a:prstGeom>
            <a:solidFill>
              <a:srgbClr val="FFFF00"/>
            </a:solidFill>
            <a:ln w="2857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33D0C8F-7432-431B-83CE-E45DF7CB9A0E}"/>
                </a:ext>
              </a:extLst>
            </p:cNvPr>
            <p:cNvSpPr txBox="1"/>
            <p:nvPr/>
          </p:nvSpPr>
          <p:spPr>
            <a:xfrm rot="20098448">
              <a:off x="2876663" y="2201690"/>
              <a:ext cx="117221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  <a:latin typeface="+mn-lt"/>
                </a:rPr>
                <a:t>b</a:t>
              </a:r>
              <a:r>
                <a:rPr lang="en-US" sz="1600" dirty="0">
                  <a:solidFill>
                    <a:srgbClr val="7030A0"/>
                  </a:solidFill>
                  <a:latin typeface="+mn-lt"/>
                </a:rPr>
                <a:t>ackprop feedback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91916A-E8C9-4B66-9D83-B50DC1E482BD}"/>
                  </a:ext>
                </a:extLst>
              </p:cNvPr>
              <p:cNvSpPr txBox="1"/>
              <p:nvPr/>
            </p:nvSpPr>
            <p:spPr>
              <a:xfrm>
                <a:off x="3494696" y="2590800"/>
                <a:ext cx="5649304" cy="10576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omic Sans MS" panose="030F0702030302020204" pitchFamily="66" charset="0"/>
                  </a:rPr>
                  <a:t>i.e. loss on task A is our evaluation metric, but we regularize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000" dirty="0">
                    <a:latin typeface="Comic Sans MS" panose="030F0702030302020204" pitchFamily="66" charset="0"/>
                  </a:rPr>
                  <a:t> partly by saying the image representations should help for task B, too!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91916A-E8C9-4B66-9D83-B50DC1E48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696" y="2590800"/>
                <a:ext cx="5649304" cy="1057662"/>
              </a:xfrm>
              <a:prstGeom prst="rect">
                <a:avLst/>
              </a:prstGeom>
              <a:blipFill>
                <a:blip r:embed="rId8"/>
                <a:stretch>
                  <a:fillRect l="-1079" t="-2874" r="-2265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CAB2C75-D215-4B62-8AF7-16ED4BE6500C}"/>
              </a:ext>
            </a:extLst>
          </p:cNvPr>
          <p:cNvGrpSpPr/>
          <p:nvPr/>
        </p:nvGrpSpPr>
        <p:grpSpPr>
          <a:xfrm>
            <a:off x="6705600" y="3886200"/>
            <a:ext cx="8117671" cy="2047874"/>
            <a:chOff x="6705600" y="1524000"/>
            <a:chExt cx="8117671" cy="2047874"/>
          </a:xfrm>
          <a:solidFill>
            <a:srgbClr val="7030A0"/>
          </a:solidFill>
        </p:grpSpPr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23D8CF17-F7E2-430C-8B77-305B5031EC6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838" y="2594928"/>
              <a:ext cx="1396562" cy="976946"/>
            </a:xfrm>
            <a:prstGeom prst="straightConnector1">
              <a:avLst/>
            </a:prstGeom>
            <a:grpFill/>
            <a:ln w="2857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5903926-4068-45EC-B26E-48B7BD972091}"/>
                </a:ext>
              </a:extLst>
            </p:cNvPr>
            <p:cNvGrpSpPr/>
            <p:nvPr/>
          </p:nvGrpSpPr>
          <p:grpSpPr>
            <a:xfrm>
              <a:off x="6974671" y="2073965"/>
              <a:ext cx="7848600" cy="483034"/>
              <a:chOff x="685800" y="1479505"/>
              <a:chExt cx="7848600" cy="483034"/>
            </a:xfrm>
            <a:grpFill/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99CE42F-64BA-4786-ADEE-8E7F5E9B0726}"/>
                  </a:ext>
                </a:extLst>
              </p:cNvPr>
              <p:cNvSpPr/>
              <p:nvPr/>
            </p:nvSpPr>
            <p:spPr bwMode="auto">
              <a:xfrm>
                <a:off x="685800" y="1479505"/>
                <a:ext cx="7848600" cy="483034"/>
              </a:xfrm>
              <a:prstGeom prst="rect">
                <a:avLst/>
              </a:prstGeom>
              <a:solidFill>
                <a:srgbClr val="CC99FF"/>
              </a:solidFill>
              <a:ln w="57150" cap="flat" cmpd="sng" algn="ctr">
                <a:solidFill>
                  <a:srgbClr val="7030A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94824338-115E-4D07-B146-7B9779CFA9E6}"/>
                  </a:ext>
                </a:extLst>
              </p:cNvPr>
              <p:cNvGrpSpPr/>
              <p:nvPr/>
            </p:nvGrpSpPr>
            <p:grpSpPr>
              <a:xfrm>
                <a:off x="913980" y="1691981"/>
                <a:ext cx="7380353" cy="80364"/>
                <a:chOff x="914400" y="3962400"/>
                <a:chExt cx="7380353" cy="80364"/>
              </a:xfrm>
              <a:grpFill/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9F9C52C2-E0BB-47CC-9185-0F55540A0CF6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578036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C4F79FDA-E171-4906-A3AA-091810CCF0E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246218" y="3962400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AA1246FC-0F99-4C9E-9ABE-A186597D08C6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1909854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144B2E8F-D218-4F4D-A25D-67FA0F7B526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2241672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5A05808E-67D3-41F6-9A9A-A069C64A197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2573490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970370BB-E39F-47F9-B987-9BC148FBF6A9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2905308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E9E65C97-B9FC-48D5-A1CF-63A3A3AEC37F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237126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F0E4BB85-8BC1-4EB6-AD10-EC5DCFAC4AE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568944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0DFEFACC-289B-4558-A32C-AD4AAC155549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900762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94864BBC-9395-4844-B4A8-3AA3819B67AB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4232580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AEC2957F-5BB0-4038-A1C2-825A798DD56D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4564398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0E5ABB5D-E63B-4325-A158-E2A8850389B1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4896216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DD2E3C8E-4646-43B0-B76F-2E9978B697A1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5228034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7D2A6DA5-0612-4BCA-ACE4-192D96F8C5F1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5559852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97609248-E085-483C-A04F-CF1185F378FF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5891670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D83C57E2-6FEA-4D04-9E6E-39B90705A217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223488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8A622AE8-4526-4018-9C91-3A4DF061766F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555306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2C10E956-B7C7-4EA7-958E-775FF897AD71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6887124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5C1C0E4B-A575-471C-A7BB-FA2596A2F27E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218942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AB7BB61C-9E40-4EE8-A0DA-E5673937C534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550760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F7716F8F-229B-4CBC-85C7-8749E511E295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882578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F0069E9B-79F6-4262-95F6-C32F5AD168A0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914400" y="3962400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B99A4EFE-D565-4B8B-9E8A-4AE450B8DA38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8214390" y="3962401"/>
                  <a:ext cx="80363" cy="803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69C8D76-D1DA-4591-B159-33A84427617D}"/>
                </a:ext>
              </a:extLst>
            </p:cNvPr>
            <p:cNvSpPr txBox="1"/>
            <p:nvPr/>
          </p:nvSpPr>
          <p:spPr>
            <a:xfrm>
              <a:off x="6705600" y="1524000"/>
              <a:ext cx="2606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srgbClr val="7030A0"/>
                  </a:solidFill>
                  <a:latin typeface="Tahoma"/>
                </a:rPr>
                <a:t>task B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13F209-C18B-47D2-9316-5801D05EFCAF}"/>
              </a:ext>
            </a:extLst>
          </p:cNvPr>
          <p:cNvGrpSpPr/>
          <p:nvPr/>
        </p:nvGrpSpPr>
        <p:grpSpPr>
          <a:xfrm>
            <a:off x="1447800" y="1981200"/>
            <a:ext cx="1929254" cy="2618839"/>
            <a:chOff x="1447800" y="1981200"/>
            <a:chExt cx="1929254" cy="261883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76195E0-1C32-4746-BC0D-E5BC94E045E2}"/>
                </a:ext>
              </a:extLst>
            </p:cNvPr>
            <p:cNvSpPr/>
            <p:nvPr/>
          </p:nvSpPr>
          <p:spPr bwMode="auto">
            <a:xfrm>
              <a:off x="1802669" y="1981200"/>
              <a:ext cx="533915" cy="1295400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EC76C06-0704-4A21-ADB8-A2D943343E09}"/>
                    </a:ext>
                  </a:extLst>
                </p:cNvPr>
                <p:cNvSpPr txBox="1"/>
                <p:nvPr/>
              </p:nvSpPr>
              <p:spPr>
                <a:xfrm>
                  <a:off x="1447800" y="3276600"/>
                  <a:ext cx="1929254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00B050"/>
                      </a:solidFill>
                      <a:latin typeface="Comic Sans MS" panose="030F0702030302020204" pitchFamily="66" charset="0"/>
                    </a:rPr>
                    <a:t>Hyperparams tuned on dev data </a:t>
                  </a:r>
                  <a:r>
                    <a:rPr lang="en-US" sz="1800" dirty="0">
                      <a:solidFill>
                        <a:srgbClr val="00B050"/>
                      </a:solidFill>
                      <a:latin typeface="Comic Sans MS" panose="030F0702030302020204" pitchFamily="66" charset="0"/>
                    </a:rPr>
                    <a:t>(and set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sz="2000" i="1" kern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sz="2000" b="0" i="1" kern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sz="2000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sz="2000" b="0" i="0" kern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kumimoji="1" lang="en-US" sz="2000" b="0" i="0" kern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US" sz="2000" dirty="0">
                      <a:solidFill>
                        <a:srgbClr val="00B050"/>
                      </a:solidFill>
                      <a:latin typeface="Comic Sans MS" panose="030F0702030302020204" pitchFamily="66" charset="0"/>
                    </a:rPr>
                    <a:t> </a:t>
                  </a:r>
                  <a:r>
                    <a:rPr lang="en-US" sz="1800" dirty="0">
                      <a:solidFill>
                        <a:srgbClr val="00B050"/>
                      </a:solidFill>
                      <a:latin typeface="Comic Sans MS" panose="030F0702030302020204" pitchFamily="66" charset="0"/>
                    </a:rPr>
                    <a:t>WLOG)</a:t>
                  </a:r>
                  <a:endParaRPr lang="en-US" sz="2000" dirty="0">
                    <a:solidFill>
                      <a:srgbClr val="00B050"/>
                    </a:solidFill>
                    <a:latin typeface="Comic Sans MS" panose="030F0702030302020204" pitchFamily="66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EC76C06-0704-4A21-ADB8-A2D943343E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3276600"/>
                  <a:ext cx="1929254" cy="1323439"/>
                </a:xfrm>
                <a:prstGeom prst="rect">
                  <a:avLst/>
                </a:prstGeom>
                <a:blipFill>
                  <a:blip r:embed="rId9"/>
                  <a:stretch>
                    <a:fillRect l="-3481" t="-2765" b="-59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210C54-B355-4FFB-89C7-9FE4CFCF7D0E}"/>
              </a:ext>
            </a:extLst>
          </p:cNvPr>
          <p:cNvGrpSpPr/>
          <p:nvPr/>
        </p:nvGrpSpPr>
        <p:grpSpPr>
          <a:xfrm>
            <a:off x="-37119" y="2057400"/>
            <a:ext cx="1484919" cy="3898091"/>
            <a:chOff x="-37119" y="2057400"/>
            <a:chExt cx="1484919" cy="3898091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705DCFB-AB94-4209-BD58-D0401A3554EC}"/>
                </a:ext>
              </a:extLst>
            </p:cNvPr>
            <p:cNvCxnSpPr/>
            <p:nvPr/>
          </p:nvCxnSpPr>
          <p:spPr bwMode="auto">
            <a:xfrm flipV="1">
              <a:off x="685800" y="2057400"/>
              <a:ext cx="455817" cy="38100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6C8C1D-AA29-48DB-9B0B-CBA9BA8F3C44}"/>
                </a:ext>
              </a:extLst>
            </p:cNvPr>
            <p:cNvSpPr txBox="1"/>
            <p:nvPr/>
          </p:nvSpPr>
          <p:spPr>
            <a:xfrm>
              <a:off x="-37119" y="2362200"/>
              <a:ext cx="1484919" cy="3593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900"/>
                </a:spcAft>
              </a:pPr>
              <a:r>
                <a:rPr lang="en-US" sz="2000" dirty="0">
                  <a:latin typeface="Comic Sans MS" panose="030F0702030302020204" pitchFamily="66" charset="0"/>
                </a:rPr>
                <a:t>All params for both encoders and both tasks.</a:t>
              </a:r>
            </a:p>
            <a:p>
              <a:pPr algn="ctr"/>
              <a:r>
                <a:rPr lang="en-US" sz="2000" dirty="0">
                  <a:latin typeface="Comic Sans MS" panose="030F0702030302020204" pitchFamily="66" charset="0"/>
                </a:rPr>
                <a:t>Some params are shared between the two tasks.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164F2ED-ED47-FE89-809F-A71E4F875F7F}"/>
              </a:ext>
            </a:extLst>
          </p:cNvPr>
          <p:cNvSpPr txBox="1"/>
          <p:nvPr/>
        </p:nvSpPr>
        <p:spPr>
          <a:xfrm>
            <a:off x="3565256" y="0"/>
            <a:ext cx="5578744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Like backoff … task A is what we want, but task B is what we have more training data for</a:t>
            </a:r>
          </a:p>
        </p:txBody>
      </p:sp>
    </p:spTree>
    <p:extLst>
      <p:ext uri="{BB962C8B-B14F-4D97-AF65-F5344CB8AC3E}">
        <p14:creationId xmlns:p14="http://schemas.microsoft.com/office/powerpoint/2010/main" val="307737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Pretraining + Fine-Tuning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6652B79-1A1F-4B14-AE44-AFA3A4F4EF84}"/>
                  </a:ext>
                </a:extLst>
              </p:cNvPr>
              <p:cNvSpPr txBox="1"/>
              <p:nvPr/>
            </p:nvSpPr>
            <p:spPr>
              <a:xfrm>
                <a:off x="228600" y="1447800"/>
                <a:ext cx="7389090" cy="2050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spcBef>
                    <a:spcPct val="20000"/>
                  </a:spcBef>
                  <a:buClr>
                    <a:schemeClr val="bg1"/>
                  </a:buClr>
                  <a:buFont typeface="Wingdings" panose="05000000000000000000" pitchFamily="2" charset="2"/>
                  <a:buChar char="§"/>
                  <a:defRPr/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1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1" lang="en-US" sz="24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acc>
                              <m:accPr>
                                <m:chr m:val="⃗"/>
                                <m:ctrlPr>
                                  <a:rPr kumimoji="1" 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lim>
                        </m:limLow>
                        <m:sSub>
                          <m:sSubPr>
                            <m:ctrlPr>
                              <a:rPr kumimoji="1" lang="en-US" sz="2400" i="1" kern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sz="2400" b="0" i="1" kern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kumimoji="1" lang="en-US" sz="2400" i="1" ker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sz="2400" b="0" i="0" kern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1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kumimoji="1" lang="en-US" sz="24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task</m:t>
                            </m:r>
                            <m:r>
                              <a:rPr kumimoji="1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kumimoji="1" 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loss</m:t>
                                </m:r>
                              </m:fName>
                              <m:e>
                                <m:r>
                                  <a:rPr kumimoji="1" 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prediction</m:t>
                                </m:r>
                                <m: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on</m:t>
                                </m:r>
                                <m: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task</m:t>
                                </m:r>
                                <m: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example</m:t>
                                </m:r>
                                <m: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sz="24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func>
                  </m:oMath>
                </a14:m>
                <a:br>
                  <a:rPr kumimoji="1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   + </m:t>
                    </m:r>
                    <m:sSub>
                      <m:sSubPr>
                        <m:ctrlPr>
                          <a:rPr kumimoji="1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kumimoji="1" lang="en-US" sz="240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sz="2400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sz="2400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kumimoji="1" lang="en-US" sz="2400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task</m:t>
                        </m:r>
                        <m:r>
                          <a:rPr kumimoji="1" lang="en-US" sz="2400" i="1" ker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sz="2400" b="0" i="1" kern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func>
                          <m:funcPr>
                            <m:ctrlPr>
                              <a:rPr kumimoji="1" lang="en-US" sz="2400" i="1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sz="2400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loss</m:t>
                            </m:r>
                          </m:fName>
                          <m:e>
                            <m:r>
                              <a:rPr kumimoji="1" lang="en-US" sz="2400" i="1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kumimoji="1" lang="en-US" sz="2400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prediction</m:t>
                            </m:r>
                            <m:r>
                              <a:rPr kumimoji="1" lang="en-US" sz="2400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sz="2400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on</m:t>
                            </m:r>
                            <m:r>
                              <a:rPr kumimoji="1" lang="en-US" sz="2400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sz="2400" b="0" i="0" kern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task</m:t>
                            </m:r>
                            <m:r>
                              <a:rPr kumimoji="1" lang="en-US" sz="2400" b="0" i="0" kern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sz="2400" b="0" i="0" kern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kumimoji="1" lang="en-US" sz="2400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sz="2400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example</m:t>
                            </m:r>
                            <m:r>
                              <a:rPr kumimoji="1" lang="en-US" sz="2400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kumimoji="1" lang="en-US" sz="2400" i="1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sz="2400" ker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kumimoji="1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</a:rPr>
                  <a:t>     </a:t>
                </a:r>
                <a14:m>
                  <m:oMath xmlns:m="http://schemas.openxmlformats.org/officeDocument/2006/math">
                    <m:r>
                      <a:rPr kumimoji="1" lang="en-US" sz="240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</a:rPr>
                  <a:t>    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sz="2400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sz="2400" i="1" ker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sz="2400" b="0" i="0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kumimoji="1" lang="en-US" sz="2400" b="0" i="0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1" lang="en-US" sz="2400" i="1" ker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sz="2400" b="0" i="1" kern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kumimoji="1" lang="en-US" sz="2400" i="1" ker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kumimoji="1" 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sz="2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kumimoji="1" lang="en-US" sz="2400" i="1" ker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sz="2400" kern="0" dirty="0">
                  <a:solidFill>
                    <a:srgbClr val="000000"/>
                  </a:solidFill>
                  <a:latin typeface="Tahoma"/>
                </a:endParaRPr>
              </a:p>
              <a:p>
                <a:pPr marL="742950" lvl="1" indent="-285750">
                  <a:spcBef>
                    <a:spcPct val="20000"/>
                  </a:spcBef>
                  <a:buClr>
                    <a:srgbClr val="FFCC00"/>
                  </a:buClr>
                  <a:buFont typeface="Wingdings" panose="05000000000000000000" pitchFamily="2" charset="2"/>
                  <a:buChar char="§"/>
                  <a:defRPr/>
                </a:pPr>
                <a:endPara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6652B79-1A1F-4B14-AE44-AFA3A4F4E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447800"/>
                <a:ext cx="7389090" cy="2050882"/>
              </a:xfrm>
              <a:prstGeom prst="rect">
                <a:avLst/>
              </a:prstGeom>
              <a:blipFill>
                <a:blip r:embed="rId3"/>
                <a:stretch>
                  <a:fillRect t="-29167" r="-9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Content Placeholder 3">
                <a:extLst>
                  <a:ext uri="{FF2B5EF4-FFF2-40B4-BE49-F238E27FC236}">
                    <a16:creationId xmlns:a16="http://schemas.microsoft.com/office/drawing/2014/main" id="{1F3F845C-3A0C-4740-AC73-79C7C168F8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3048000"/>
                <a:ext cx="8813800" cy="1143000"/>
              </a:xfrm>
            </p:spPr>
            <p:txBody>
              <a:bodyPr/>
              <a:lstStyle/>
              <a:p>
                <a:r>
                  <a:rPr lang="en-US" sz="2400" dirty="0"/>
                  <a:t>A common engineering strategy for multitask learning avoids hyperparameter tuning by using multiple training phases: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2000" dirty="0"/>
                  <a:t>Train on task B only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sz="2000" i="1" kern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sz="2000" i="1" ker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sz="2000" b="0" i="0" kern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kumimoji="1" lang="en-US" sz="2000" b="0" i="1" kern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) to </a:t>
                </a:r>
                <a:r>
                  <a:rPr lang="en-US" sz="2000" b="1" dirty="0"/>
                  <a:t>pretrain</a:t>
                </a:r>
                <a:r>
                  <a:rPr lang="en-US" sz="2000" dirty="0"/>
                  <a:t> the image encoder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2000" dirty="0"/>
                  <a:t>Train on task A only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sz="2000" i="1" kern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sz="2000" i="1" ker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sz="2000" b="0" i="0" kern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kumimoji="1" lang="en-US" sz="2000" b="0" i="1" kern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) to: </a:t>
                </a:r>
              </a:p>
              <a:p>
                <a:pPr marL="1085850" lvl="2" indent="-285750"/>
                <a:r>
                  <a:rPr lang="en-US" sz="1600" dirty="0"/>
                  <a:t>learn the other parameters (sentence encoder, sentence-image similarity metric) </a:t>
                </a:r>
              </a:p>
              <a:p>
                <a:pPr marL="1085850" lvl="2" indent="-285750"/>
                <a:r>
                  <a:rPr lang="en-US" sz="1600" b="1" dirty="0"/>
                  <a:t>fine-tune </a:t>
                </a:r>
                <a:r>
                  <a:rPr lang="en-US" sz="1600" dirty="0"/>
                  <a:t>the image encoder to work better with them on task A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2000" dirty="0"/>
                  <a:t>In both cases, </a:t>
                </a:r>
                <a:r>
                  <a:rPr lang="en-US" sz="2000" b="1" dirty="0"/>
                  <a:t>stop early </a:t>
                </a:r>
                <a:r>
                  <a:rPr lang="en-US" sz="2000" dirty="0"/>
                  <a:t>(before convergence) when task performance is getting worse on dev data.  </a:t>
                </a:r>
              </a:p>
              <a:p>
                <a:pPr marL="1257300" lvl="2" indent="-457200"/>
                <a:r>
                  <a:rPr lang="en-US" sz="1600" dirty="0"/>
                  <a:t>Effectively treats # of training iterations as a hyperparameter to tune on dev data</a:t>
                </a:r>
              </a:p>
              <a:p>
                <a:pPr marL="1257300" lvl="2" indent="-457200"/>
                <a:r>
                  <a:rPr lang="en-US" sz="1600" dirty="0"/>
                  <a:t>Keeps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kumimoji="1" lang="en-US" sz="1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close to 0 when training task B (so we can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sz="16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1257300" lvl="2" indent="-457200"/>
                <a:r>
                  <a:rPr lang="en-US" sz="1600" dirty="0"/>
                  <a:t>Keeps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1600" dirty="0"/>
                  <a:t> close to task A’s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1600" dirty="0"/>
                  <a:t> when training task B (avoids “catastrophic forgetting”)</a:t>
                </a:r>
              </a:p>
            </p:txBody>
          </p:sp>
        </mc:Choice>
        <mc:Fallback xmlns="">
          <p:sp>
            <p:nvSpPr>
              <p:cNvPr id="106" name="Content Placeholder 3">
                <a:extLst>
                  <a:ext uri="{FF2B5EF4-FFF2-40B4-BE49-F238E27FC236}">
                    <a16:creationId xmlns:a16="http://schemas.microsoft.com/office/drawing/2014/main" id="{1F3F845C-3A0C-4740-AC73-79C7C168F8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3048000"/>
                <a:ext cx="8813800" cy="1143000"/>
              </a:xfrm>
              <a:blipFill>
                <a:blip r:embed="rId4"/>
                <a:stretch>
                  <a:fillRect l="-969" t="-4255" r="-1038" b="-235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extBox 117">
            <a:extLst>
              <a:ext uri="{FF2B5EF4-FFF2-40B4-BE49-F238E27FC236}">
                <a16:creationId xmlns:a16="http://schemas.microsoft.com/office/drawing/2014/main" id="{D99E761F-15CE-41E3-9BC4-ED37C979BEA3}"/>
              </a:ext>
            </a:extLst>
          </p:cNvPr>
          <p:cNvSpPr txBox="1"/>
          <p:nvPr/>
        </p:nvSpPr>
        <p:spPr>
          <a:xfrm>
            <a:off x="3189896" y="0"/>
            <a:ext cx="595410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mic Sans MS" panose="030F0702030302020204" pitchFamily="66" charset="0"/>
              </a:rPr>
              <a:t>This also works when the two tasks are the same but on different data distributions (A=news, B=blogs)</a:t>
            </a:r>
          </a:p>
        </p:txBody>
      </p:sp>
    </p:spTree>
    <p:extLst>
      <p:ext uri="{BB962C8B-B14F-4D97-AF65-F5344CB8AC3E}">
        <p14:creationId xmlns:p14="http://schemas.microsoft.com/office/powerpoint/2010/main" val="336405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uiExpand="1" build="p"/>
      <p:bldP spid="11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B1CE-8B19-4876-93BE-09F68EC1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EC5CC-66FC-4DAA-B260-58420A065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24000"/>
            <a:ext cx="8610600" cy="4648200"/>
          </a:xfrm>
        </p:spPr>
        <p:txBody>
          <a:bodyPr/>
          <a:lstStyle/>
          <a:p>
            <a:r>
              <a:rPr lang="en-US" sz="2400" dirty="0"/>
              <a:t>For pretraining / multitasking, usually use a task with lots of </a:t>
            </a:r>
            <a:r>
              <a:rPr lang="en-US" sz="2400" i="1" dirty="0"/>
              <a:t>free data</a:t>
            </a:r>
            <a:r>
              <a:rPr lang="en-US" sz="2400" dirty="0"/>
              <a:t>, to learn an initial representation</a:t>
            </a:r>
          </a:p>
          <a:p>
            <a:pPr lvl="1"/>
            <a:r>
              <a:rPr lang="en-US" sz="2000" b="1" dirty="0"/>
              <a:t>Predict some part of the data from some other part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E0727-6739-4784-91A0-AE2CCEA8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9D351-B1BF-4041-AF6E-1CBD3C57F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79</a:t>
            </a:fld>
            <a:endParaRPr lang="en-US" alt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0A888EF-4429-4E7C-982D-65BF7227FB79}"/>
              </a:ext>
            </a:extLst>
          </p:cNvPr>
          <p:cNvGrpSpPr/>
          <p:nvPr/>
        </p:nvGrpSpPr>
        <p:grpSpPr>
          <a:xfrm>
            <a:off x="-50800" y="3017682"/>
            <a:ext cx="2641600" cy="3173628"/>
            <a:chOff x="76200" y="2971800"/>
            <a:chExt cx="2641600" cy="31736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09B61F-91CF-4F36-A0C4-35E2C7EB6CCC}"/>
                </a:ext>
              </a:extLst>
            </p:cNvPr>
            <p:cNvSpPr txBox="1"/>
            <p:nvPr/>
          </p:nvSpPr>
          <p:spPr>
            <a:xfrm>
              <a:off x="76200" y="5193268"/>
              <a:ext cx="2641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He gets upset easily</a:t>
              </a:r>
              <a:endParaRPr lang="en-US" sz="1800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EBC957-CAC7-4ED1-95F0-EBF5B4EE430F}"/>
                </a:ext>
              </a:extLst>
            </p:cNvPr>
            <p:cNvGrpSpPr/>
            <p:nvPr/>
          </p:nvGrpSpPr>
          <p:grpSpPr>
            <a:xfrm>
              <a:off x="457200" y="4200068"/>
              <a:ext cx="1744501" cy="295732"/>
              <a:chOff x="4979404" y="3286682"/>
              <a:chExt cx="1744501" cy="295732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4301308-07C9-4628-9DC6-EC5DBC4FC048}"/>
                  </a:ext>
                </a:extLst>
              </p:cNvPr>
              <p:cNvSpPr/>
              <p:nvPr/>
            </p:nvSpPr>
            <p:spPr>
              <a:xfrm rot="16200000" flipH="1" flipV="1">
                <a:off x="5703789" y="2562297"/>
                <a:ext cx="295732" cy="174450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D7B73DE-D975-4E59-BDD8-05908C2C4808}"/>
                  </a:ext>
                </a:extLst>
              </p:cNvPr>
              <p:cNvSpPr/>
              <p:nvPr/>
            </p:nvSpPr>
            <p:spPr>
              <a:xfrm rot="16200000" flipH="1" flipV="1">
                <a:off x="5591749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CA680C-97C7-4327-BD5D-35EAE4912610}"/>
                  </a:ext>
                </a:extLst>
              </p:cNvPr>
              <p:cNvSpPr/>
              <p:nvPr/>
            </p:nvSpPr>
            <p:spPr>
              <a:xfrm rot="16200000" flipH="1" flipV="1">
                <a:off x="5351940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049D6EF-692F-46F1-8AC9-D7FB9FC160D3}"/>
                  </a:ext>
                </a:extLst>
              </p:cNvPr>
              <p:cNvSpPr/>
              <p:nvPr/>
            </p:nvSpPr>
            <p:spPr>
              <a:xfrm rot="16200000" flipH="1" flipV="1">
                <a:off x="5112131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F125839-3853-4F42-8CA1-99AC8C97CF4D}"/>
                  </a:ext>
                </a:extLst>
              </p:cNvPr>
              <p:cNvSpPr/>
              <p:nvPr/>
            </p:nvSpPr>
            <p:spPr>
              <a:xfrm rot="16200000" flipH="1" flipV="1">
                <a:off x="6071367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B500BF3-0E53-4A5C-AE76-667FD0C032D0}"/>
                  </a:ext>
                </a:extLst>
              </p:cNvPr>
              <p:cNvSpPr/>
              <p:nvPr/>
            </p:nvSpPr>
            <p:spPr>
              <a:xfrm rot="16200000" flipH="1" flipV="1">
                <a:off x="6292750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52EEFB-A072-4C15-A219-0E8485F31CBB}"/>
                  </a:ext>
                </a:extLst>
              </p:cNvPr>
              <p:cNvSpPr/>
              <p:nvPr/>
            </p:nvSpPr>
            <p:spPr>
              <a:xfrm rot="16200000" flipH="1" flipV="1">
                <a:off x="5831558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F6C5DAC-8ABA-4607-9998-4E58381353AB}"/>
                  </a:ext>
                </a:extLst>
              </p:cNvPr>
              <p:cNvSpPr/>
              <p:nvPr/>
            </p:nvSpPr>
            <p:spPr>
              <a:xfrm rot="16200000" flipH="1" flipV="1">
                <a:off x="6516601" y="3409702"/>
                <a:ext cx="49779" cy="4977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C40B4A6E-5797-4E3C-9555-3CA9973814FE}"/>
                </a:ext>
              </a:extLst>
            </p:cNvPr>
            <p:cNvSpPr/>
            <p:nvPr/>
          </p:nvSpPr>
          <p:spPr bwMode="auto">
            <a:xfrm flipV="1">
              <a:off x="1209675" y="4572000"/>
              <a:ext cx="343330" cy="54246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CC1F8B5C-8802-4A2A-B3A6-156E51D99861}"/>
                </a:ext>
              </a:extLst>
            </p:cNvPr>
            <p:cNvSpPr/>
            <p:nvPr/>
          </p:nvSpPr>
          <p:spPr bwMode="auto">
            <a:xfrm flipV="1">
              <a:off x="1219200" y="3531404"/>
              <a:ext cx="343330" cy="519453"/>
            </a:xfrm>
            <a:prstGeom prst="downArrow">
              <a:avLst/>
            </a:prstGeom>
            <a:solidFill>
              <a:srgbClr val="0070C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03FC75-9E97-424F-9A0A-FD19D5F3268D}"/>
                </a:ext>
              </a:extLst>
            </p:cNvPr>
            <p:cNvSpPr txBox="1"/>
            <p:nvPr/>
          </p:nvSpPr>
          <p:spPr>
            <a:xfrm>
              <a:off x="205847" y="3028890"/>
              <a:ext cx="2233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  <a:latin typeface="+mn-lt"/>
                </a:rPr>
                <a:t>He gets upset easily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A1C7D39-C7CA-4014-AA53-E682D734DBD7}"/>
                </a:ext>
              </a:extLst>
            </p:cNvPr>
            <p:cNvSpPr/>
            <p:nvPr/>
          </p:nvSpPr>
          <p:spPr bwMode="auto">
            <a:xfrm>
              <a:off x="208059" y="2971800"/>
              <a:ext cx="2301682" cy="269731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98F770-891D-4FC4-A948-41F0FD18BC28}"/>
                </a:ext>
              </a:extLst>
            </p:cNvPr>
            <p:cNvSpPr txBox="1"/>
            <p:nvPr/>
          </p:nvSpPr>
          <p:spPr>
            <a:xfrm>
              <a:off x="609599" y="5745318"/>
              <a:ext cx="1592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autoencoder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8FB18CB-499F-4743-930F-3B9AC6019F97}"/>
              </a:ext>
            </a:extLst>
          </p:cNvPr>
          <p:cNvGrpSpPr/>
          <p:nvPr/>
        </p:nvGrpSpPr>
        <p:grpSpPr>
          <a:xfrm>
            <a:off x="2336800" y="3017682"/>
            <a:ext cx="2641600" cy="3481404"/>
            <a:chOff x="76200" y="2971800"/>
            <a:chExt cx="2641600" cy="3481404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4116DCB-9053-49B0-B09B-9B021BFEFC19}"/>
                </a:ext>
              </a:extLst>
            </p:cNvPr>
            <p:cNvSpPr txBox="1"/>
            <p:nvPr/>
          </p:nvSpPr>
          <p:spPr>
            <a:xfrm>
              <a:off x="76200" y="5181600"/>
              <a:ext cx="2641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He upset get easily</a:t>
              </a:r>
              <a:endParaRPr lang="en-US" sz="1800" dirty="0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EF210BF-DD41-465A-91FE-EAEF10BED8C5}"/>
                </a:ext>
              </a:extLst>
            </p:cNvPr>
            <p:cNvGrpSpPr/>
            <p:nvPr/>
          </p:nvGrpSpPr>
          <p:grpSpPr>
            <a:xfrm>
              <a:off x="457200" y="4200068"/>
              <a:ext cx="1744501" cy="295732"/>
              <a:chOff x="4979404" y="3286682"/>
              <a:chExt cx="1744501" cy="295732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FB23949-CA13-4E5C-86AB-0FD7ED299B7E}"/>
                  </a:ext>
                </a:extLst>
              </p:cNvPr>
              <p:cNvSpPr/>
              <p:nvPr/>
            </p:nvSpPr>
            <p:spPr>
              <a:xfrm rot="16200000" flipH="1" flipV="1">
                <a:off x="5703789" y="2562297"/>
                <a:ext cx="295732" cy="174450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65932D1-3BD8-41B4-8247-888A04C9DC4D}"/>
                  </a:ext>
                </a:extLst>
              </p:cNvPr>
              <p:cNvSpPr/>
              <p:nvPr/>
            </p:nvSpPr>
            <p:spPr>
              <a:xfrm rot="16200000" flipH="1" flipV="1">
                <a:off x="5591749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D4D9017-0292-4EAF-B1E3-CBB9AF2CFB57}"/>
                  </a:ext>
                </a:extLst>
              </p:cNvPr>
              <p:cNvSpPr/>
              <p:nvPr/>
            </p:nvSpPr>
            <p:spPr>
              <a:xfrm rot="16200000" flipH="1" flipV="1">
                <a:off x="5351940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4688747-BA24-4C55-8111-8E8E2936206E}"/>
                  </a:ext>
                </a:extLst>
              </p:cNvPr>
              <p:cNvSpPr/>
              <p:nvPr/>
            </p:nvSpPr>
            <p:spPr>
              <a:xfrm rot="16200000" flipH="1" flipV="1">
                <a:off x="5112131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D712DA40-0833-4E18-8ADB-6D19DB3B4597}"/>
                  </a:ext>
                </a:extLst>
              </p:cNvPr>
              <p:cNvSpPr/>
              <p:nvPr/>
            </p:nvSpPr>
            <p:spPr>
              <a:xfrm rot="16200000" flipH="1" flipV="1">
                <a:off x="6071367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1D7C83C-C58A-42D6-8B24-3B6C41BC366F}"/>
                  </a:ext>
                </a:extLst>
              </p:cNvPr>
              <p:cNvSpPr/>
              <p:nvPr/>
            </p:nvSpPr>
            <p:spPr>
              <a:xfrm rot="16200000" flipH="1" flipV="1">
                <a:off x="6292750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E71E7B3-824E-4CD4-9648-27B8158532B1}"/>
                  </a:ext>
                </a:extLst>
              </p:cNvPr>
              <p:cNvSpPr/>
              <p:nvPr/>
            </p:nvSpPr>
            <p:spPr>
              <a:xfrm rot="16200000" flipH="1" flipV="1">
                <a:off x="5831558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43422D19-8596-4B3A-A23B-B88A8D4FEDC8}"/>
                  </a:ext>
                </a:extLst>
              </p:cNvPr>
              <p:cNvSpPr/>
              <p:nvPr/>
            </p:nvSpPr>
            <p:spPr>
              <a:xfrm rot="16200000" flipH="1" flipV="1">
                <a:off x="6516601" y="3409702"/>
                <a:ext cx="49779" cy="4977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" name="Arrow: Down 81">
              <a:extLst>
                <a:ext uri="{FF2B5EF4-FFF2-40B4-BE49-F238E27FC236}">
                  <a16:creationId xmlns:a16="http://schemas.microsoft.com/office/drawing/2014/main" id="{4380B557-42F3-45DC-BDBB-596412712912}"/>
                </a:ext>
              </a:extLst>
            </p:cNvPr>
            <p:cNvSpPr/>
            <p:nvPr/>
          </p:nvSpPr>
          <p:spPr bwMode="auto">
            <a:xfrm flipV="1">
              <a:off x="1209675" y="4572000"/>
              <a:ext cx="343330" cy="54246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Arrow: Down 82">
              <a:extLst>
                <a:ext uri="{FF2B5EF4-FFF2-40B4-BE49-F238E27FC236}">
                  <a16:creationId xmlns:a16="http://schemas.microsoft.com/office/drawing/2014/main" id="{FD992D3C-CB96-44DB-BEB8-4E4B2D973991}"/>
                </a:ext>
              </a:extLst>
            </p:cNvPr>
            <p:cNvSpPr/>
            <p:nvPr/>
          </p:nvSpPr>
          <p:spPr bwMode="auto">
            <a:xfrm flipV="1">
              <a:off x="1219200" y="3531404"/>
              <a:ext cx="343330" cy="519453"/>
            </a:xfrm>
            <a:prstGeom prst="downArrow">
              <a:avLst/>
            </a:prstGeom>
            <a:solidFill>
              <a:srgbClr val="0070C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6722877-2C25-4726-9355-1C87664A6C31}"/>
                </a:ext>
              </a:extLst>
            </p:cNvPr>
            <p:cNvSpPr txBox="1"/>
            <p:nvPr/>
          </p:nvSpPr>
          <p:spPr>
            <a:xfrm>
              <a:off x="205847" y="3028890"/>
              <a:ext cx="2233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  <a:latin typeface="+mn-lt"/>
                </a:rPr>
                <a:t>He gets upset easily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7B1D7EB-4966-453D-948D-5921A1A833F1}"/>
                </a:ext>
              </a:extLst>
            </p:cNvPr>
            <p:cNvSpPr/>
            <p:nvPr/>
          </p:nvSpPr>
          <p:spPr bwMode="auto">
            <a:xfrm>
              <a:off x="208059" y="2971800"/>
              <a:ext cx="2301682" cy="269731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C0FACF-7834-49DF-A279-34EC9C0CFEE2}"/>
                </a:ext>
              </a:extLst>
            </p:cNvPr>
            <p:cNvSpPr txBox="1"/>
            <p:nvPr/>
          </p:nvSpPr>
          <p:spPr>
            <a:xfrm>
              <a:off x="457200" y="5745318"/>
              <a:ext cx="18969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denoising autoencoder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B96480B-EAB3-4D77-8630-7B3C0953AA43}"/>
              </a:ext>
            </a:extLst>
          </p:cNvPr>
          <p:cNvGrpSpPr/>
          <p:nvPr/>
        </p:nvGrpSpPr>
        <p:grpSpPr>
          <a:xfrm>
            <a:off x="4597400" y="3017682"/>
            <a:ext cx="2641600" cy="3481404"/>
            <a:chOff x="76200" y="2971800"/>
            <a:chExt cx="2641600" cy="348140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DB2AD0A-6740-4C9E-ABF5-96B3AD3CAB13}"/>
                </a:ext>
              </a:extLst>
            </p:cNvPr>
            <p:cNvSpPr txBox="1"/>
            <p:nvPr/>
          </p:nvSpPr>
          <p:spPr>
            <a:xfrm>
              <a:off x="76200" y="5181600"/>
              <a:ext cx="2641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He gets upset …</a:t>
              </a:r>
              <a:endParaRPr lang="en-US" sz="1800" dirty="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E958499-F6FA-4A9D-ACDF-2CD89344C4C6}"/>
                </a:ext>
              </a:extLst>
            </p:cNvPr>
            <p:cNvGrpSpPr/>
            <p:nvPr/>
          </p:nvGrpSpPr>
          <p:grpSpPr>
            <a:xfrm>
              <a:off x="457200" y="4200068"/>
              <a:ext cx="1744501" cy="295732"/>
              <a:chOff x="4979404" y="3286682"/>
              <a:chExt cx="1744501" cy="295732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69DA71DC-1BB8-475B-ACDA-B400301CB1B2}"/>
                  </a:ext>
                </a:extLst>
              </p:cNvPr>
              <p:cNvSpPr/>
              <p:nvPr/>
            </p:nvSpPr>
            <p:spPr>
              <a:xfrm rot="16200000" flipH="1" flipV="1">
                <a:off x="5703789" y="2562297"/>
                <a:ext cx="295732" cy="174450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1A18890E-3216-4C2F-9A05-3DD6A8EAA122}"/>
                  </a:ext>
                </a:extLst>
              </p:cNvPr>
              <p:cNvSpPr/>
              <p:nvPr/>
            </p:nvSpPr>
            <p:spPr>
              <a:xfrm rot="16200000" flipH="1" flipV="1">
                <a:off x="5591749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69FC617B-AE20-4CE0-A623-F214FDD89496}"/>
                  </a:ext>
                </a:extLst>
              </p:cNvPr>
              <p:cNvSpPr/>
              <p:nvPr/>
            </p:nvSpPr>
            <p:spPr>
              <a:xfrm rot="16200000" flipH="1" flipV="1">
                <a:off x="5351940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61530C3-5022-4CEC-BD43-7ED82E3F25D1}"/>
                  </a:ext>
                </a:extLst>
              </p:cNvPr>
              <p:cNvSpPr/>
              <p:nvPr/>
            </p:nvSpPr>
            <p:spPr>
              <a:xfrm rot="16200000" flipH="1" flipV="1">
                <a:off x="5112131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5D3686BC-8A01-49EA-B96F-D55B6DBB3710}"/>
                  </a:ext>
                </a:extLst>
              </p:cNvPr>
              <p:cNvSpPr/>
              <p:nvPr/>
            </p:nvSpPr>
            <p:spPr>
              <a:xfrm rot="16200000" flipH="1" flipV="1">
                <a:off x="6071367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7E77A78-F728-495B-8808-F2ED68F3F378}"/>
                  </a:ext>
                </a:extLst>
              </p:cNvPr>
              <p:cNvSpPr/>
              <p:nvPr/>
            </p:nvSpPr>
            <p:spPr>
              <a:xfrm rot="16200000" flipH="1" flipV="1">
                <a:off x="6292750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21FFA9B5-BE27-4051-877C-937D3CD3361E}"/>
                  </a:ext>
                </a:extLst>
              </p:cNvPr>
              <p:cNvSpPr/>
              <p:nvPr/>
            </p:nvSpPr>
            <p:spPr>
              <a:xfrm rot="16200000" flipH="1" flipV="1">
                <a:off x="5831558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0DFA1B3-3C54-4B9F-B454-29F0474C22B9}"/>
                  </a:ext>
                </a:extLst>
              </p:cNvPr>
              <p:cNvSpPr/>
              <p:nvPr/>
            </p:nvSpPr>
            <p:spPr>
              <a:xfrm rot="16200000" flipH="1" flipV="1">
                <a:off x="6516601" y="3409702"/>
                <a:ext cx="49779" cy="4977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Arrow: Down 97">
              <a:extLst>
                <a:ext uri="{FF2B5EF4-FFF2-40B4-BE49-F238E27FC236}">
                  <a16:creationId xmlns:a16="http://schemas.microsoft.com/office/drawing/2014/main" id="{9C90F841-0B56-4ADE-A7FD-4E51A89D5DAE}"/>
                </a:ext>
              </a:extLst>
            </p:cNvPr>
            <p:cNvSpPr/>
            <p:nvPr/>
          </p:nvSpPr>
          <p:spPr bwMode="auto">
            <a:xfrm flipV="1">
              <a:off x="1209675" y="4572000"/>
              <a:ext cx="343330" cy="54246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Arrow: Down 98">
              <a:extLst>
                <a:ext uri="{FF2B5EF4-FFF2-40B4-BE49-F238E27FC236}">
                  <a16:creationId xmlns:a16="http://schemas.microsoft.com/office/drawing/2014/main" id="{999A7147-4D93-4E49-B84F-01E60CDB4082}"/>
                </a:ext>
              </a:extLst>
            </p:cNvPr>
            <p:cNvSpPr/>
            <p:nvPr/>
          </p:nvSpPr>
          <p:spPr bwMode="auto">
            <a:xfrm flipV="1">
              <a:off x="1219200" y="3531404"/>
              <a:ext cx="343330" cy="519453"/>
            </a:xfrm>
            <a:prstGeom prst="downArrow">
              <a:avLst/>
            </a:prstGeom>
            <a:solidFill>
              <a:srgbClr val="0070C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C814075-1D05-43C7-997F-ED6D99A52F3F}"/>
                </a:ext>
              </a:extLst>
            </p:cNvPr>
            <p:cNvSpPr txBox="1"/>
            <p:nvPr/>
          </p:nvSpPr>
          <p:spPr>
            <a:xfrm>
              <a:off x="946434" y="3028890"/>
              <a:ext cx="752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  <a:latin typeface="+mn-lt"/>
                </a:rPr>
                <a:t>easily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FD8F0AA-35C2-4D82-A130-E5224C0E2C62}"/>
                </a:ext>
              </a:extLst>
            </p:cNvPr>
            <p:cNvSpPr/>
            <p:nvPr/>
          </p:nvSpPr>
          <p:spPr bwMode="auto">
            <a:xfrm>
              <a:off x="342580" y="2971800"/>
              <a:ext cx="2019620" cy="269731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90BCE7C-8AC7-450B-8FDD-F0AFA83F5555}"/>
                </a:ext>
              </a:extLst>
            </p:cNvPr>
            <p:cNvSpPr txBox="1"/>
            <p:nvPr/>
          </p:nvSpPr>
          <p:spPr>
            <a:xfrm>
              <a:off x="833634" y="5745318"/>
              <a:ext cx="12172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language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modeling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F574D33-E2CB-4A33-8FF7-41718DA7D6FD}"/>
              </a:ext>
            </a:extLst>
          </p:cNvPr>
          <p:cNvGrpSpPr/>
          <p:nvPr/>
        </p:nvGrpSpPr>
        <p:grpSpPr>
          <a:xfrm>
            <a:off x="6731000" y="3017682"/>
            <a:ext cx="2641600" cy="3481404"/>
            <a:chOff x="76200" y="2971800"/>
            <a:chExt cx="2641600" cy="3481404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F03EAD9-1810-4621-BBD0-7C9D4CCA60C0}"/>
                </a:ext>
              </a:extLst>
            </p:cNvPr>
            <p:cNvSpPr txBox="1"/>
            <p:nvPr/>
          </p:nvSpPr>
          <p:spPr>
            <a:xfrm>
              <a:off x="76200" y="5181600"/>
              <a:ext cx="2641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He gets ___ easily</a:t>
              </a:r>
              <a:endParaRPr lang="en-US" sz="1800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79991F0-AC12-4715-90EB-3A17CCB38489}"/>
                </a:ext>
              </a:extLst>
            </p:cNvPr>
            <p:cNvGrpSpPr/>
            <p:nvPr/>
          </p:nvGrpSpPr>
          <p:grpSpPr>
            <a:xfrm>
              <a:off x="457200" y="4200068"/>
              <a:ext cx="1744501" cy="295732"/>
              <a:chOff x="4979404" y="3286682"/>
              <a:chExt cx="1744501" cy="295732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5E65A7A-81FF-4279-9CE8-394CDED81A28}"/>
                  </a:ext>
                </a:extLst>
              </p:cNvPr>
              <p:cNvSpPr/>
              <p:nvPr/>
            </p:nvSpPr>
            <p:spPr>
              <a:xfrm rot="16200000" flipH="1" flipV="1">
                <a:off x="5703789" y="2562297"/>
                <a:ext cx="295732" cy="174450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A773734-5970-4921-A2D0-F11257B42DA3}"/>
                  </a:ext>
                </a:extLst>
              </p:cNvPr>
              <p:cNvSpPr/>
              <p:nvPr/>
            </p:nvSpPr>
            <p:spPr>
              <a:xfrm rot="16200000" flipH="1" flipV="1">
                <a:off x="5591749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A119AA03-BE04-4E14-AB5F-B79DFED60818}"/>
                  </a:ext>
                </a:extLst>
              </p:cNvPr>
              <p:cNvSpPr/>
              <p:nvPr/>
            </p:nvSpPr>
            <p:spPr>
              <a:xfrm rot="16200000" flipH="1" flipV="1">
                <a:off x="5351940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2ACB0149-3430-4C95-8AAC-B8BDD72A7DC2}"/>
                  </a:ext>
                </a:extLst>
              </p:cNvPr>
              <p:cNvSpPr/>
              <p:nvPr/>
            </p:nvSpPr>
            <p:spPr>
              <a:xfrm rot="16200000" flipH="1" flipV="1">
                <a:off x="5112131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C77DAED-4D4A-4DBE-A1A9-1095A068CA22}"/>
                  </a:ext>
                </a:extLst>
              </p:cNvPr>
              <p:cNvSpPr/>
              <p:nvPr/>
            </p:nvSpPr>
            <p:spPr>
              <a:xfrm rot="16200000" flipH="1" flipV="1">
                <a:off x="6071367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825EC783-19E9-43FD-B965-ED20E955977B}"/>
                  </a:ext>
                </a:extLst>
              </p:cNvPr>
              <p:cNvSpPr/>
              <p:nvPr/>
            </p:nvSpPr>
            <p:spPr>
              <a:xfrm rot="16200000" flipH="1" flipV="1">
                <a:off x="6292750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4E8725BE-F814-48E7-AE8B-7F3B637BF951}"/>
                  </a:ext>
                </a:extLst>
              </p:cNvPr>
              <p:cNvSpPr/>
              <p:nvPr/>
            </p:nvSpPr>
            <p:spPr>
              <a:xfrm rot="16200000" flipH="1" flipV="1">
                <a:off x="5831558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9EF7A42-36BB-44EB-A422-B1F0BF549F8E}"/>
                  </a:ext>
                </a:extLst>
              </p:cNvPr>
              <p:cNvSpPr/>
              <p:nvPr/>
            </p:nvSpPr>
            <p:spPr>
              <a:xfrm rot="16200000" flipH="1" flipV="1">
                <a:off x="6516601" y="3409702"/>
                <a:ext cx="49779" cy="4977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Arrow: Down 113">
              <a:extLst>
                <a:ext uri="{FF2B5EF4-FFF2-40B4-BE49-F238E27FC236}">
                  <a16:creationId xmlns:a16="http://schemas.microsoft.com/office/drawing/2014/main" id="{A28910E0-B8DD-439C-BF32-B55C77A5FC12}"/>
                </a:ext>
              </a:extLst>
            </p:cNvPr>
            <p:cNvSpPr/>
            <p:nvPr/>
          </p:nvSpPr>
          <p:spPr bwMode="auto">
            <a:xfrm flipV="1">
              <a:off x="1209675" y="4572000"/>
              <a:ext cx="343330" cy="54246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Arrow: Down 114">
              <a:extLst>
                <a:ext uri="{FF2B5EF4-FFF2-40B4-BE49-F238E27FC236}">
                  <a16:creationId xmlns:a16="http://schemas.microsoft.com/office/drawing/2014/main" id="{88A8ED6C-84A6-441C-9286-C31AE349E5C5}"/>
                </a:ext>
              </a:extLst>
            </p:cNvPr>
            <p:cNvSpPr/>
            <p:nvPr/>
          </p:nvSpPr>
          <p:spPr bwMode="auto">
            <a:xfrm flipV="1">
              <a:off x="1219200" y="3531404"/>
              <a:ext cx="343330" cy="519453"/>
            </a:xfrm>
            <a:prstGeom prst="downArrow">
              <a:avLst/>
            </a:prstGeom>
            <a:solidFill>
              <a:srgbClr val="0070C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306128C-C100-43F0-8D8F-425B93F08A54}"/>
                </a:ext>
              </a:extLst>
            </p:cNvPr>
            <p:cNvSpPr txBox="1"/>
            <p:nvPr/>
          </p:nvSpPr>
          <p:spPr>
            <a:xfrm>
              <a:off x="951373" y="3028890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  <a:latin typeface="+mn-lt"/>
                </a:rPr>
                <a:t>upset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0227B9D-A686-433F-8A0A-957618F29034}"/>
                </a:ext>
              </a:extLst>
            </p:cNvPr>
            <p:cNvSpPr/>
            <p:nvPr/>
          </p:nvSpPr>
          <p:spPr bwMode="auto">
            <a:xfrm>
              <a:off x="323690" y="2971800"/>
              <a:ext cx="2070420" cy="269731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C3E0F63-F74F-43C1-AD78-3A41E3199A6C}"/>
                </a:ext>
              </a:extLst>
            </p:cNvPr>
            <p:cNvSpPr txBox="1"/>
            <p:nvPr/>
          </p:nvSpPr>
          <p:spPr>
            <a:xfrm>
              <a:off x="797024" y="5745318"/>
              <a:ext cx="12172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cloze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modeling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013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E568E27-2158-4580-B167-5F43A96C718A}"/>
              </a:ext>
            </a:extLst>
          </p:cNvPr>
          <p:cNvGrpSpPr/>
          <p:nvPr/>
        </p:nvGrpSpPr>
        <p:grpSpPr>
          <a:xfrm>
            <a:off x="5867400" y="5334000"/>
            <a:ext cx="1606665" cy="565355"/>
            <a:chOff x="5867400" y="5334000"/>
            <a:chExt cx="1606665" cy="565355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F2755EE-0527-42E2-AAAC-0A71407B75FB}"/>
                </a:ext>
              </a:extLst>
            </p:cNvPr>
            <p:cNvSpPr/>
            <p:nvPr/>
          </p:nvSpPr>
          <p:spPr bwMode="auto">
            <a:xfrm>
              <a:off x="5867400" y="5486400"/>
              <a:ext cx="565355" cy="184355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D055E19-6821-4094-B7C4-F170E448830D}"/>
                </a:ext>
              </a:extLst>
            </p:cNvPr>
            <p:cNvSpPr/>
            <p:nvPr/>
          </p:nvSpPr>
          <p:spPr bwMode="auto">
            <a:xfrm rot="5400000">
              <a:off x="6349957" y="5537243"/>
              <a:ext cx="565355" cy="158869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79072A6-395E-4707-A5F5-5249E85C6822}"/>
                </a:ext>
              </a:extLst>
            </p:cNvPr>
            <p:cNvSpPr/>
            <p:nvPr/>
          </p:nvSpPr>
          <p:spPr bwMode="auto">
            <a:xfrm>
              <a:off x="7315200" y="5486400"/>
              <a:ext cx="158865" cy="184355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5C0FBC4-BFFE-4EAD-9513-216C253DE48B}"/>
              </a:ext>
            </a:extLst>
          </p:cNvPr>
          <p:cNvGrpSpPr/>
          <p:nvPr/>
        </p:nvGrpSpPr>
        <p:grpSpPr>
          <a:xfrm>
            <a:off x="1219200" y="4114800"/>
            <a:ext cx="3359265" cy="609600"/>
            <a:chOff x="1219200" y="4114800"/>
            <a:chExt cx="3359265" cy="60960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F408E18-3B81-43CC-BC63-95B50B25FE3C}"/>
                </a:ext>
              </a:extLst>
            </p:cNvPr>
            <p:cNvSpPr/>
            <p:nvPr/>
          </p:nvSpPr>
          <p:spPr bwMode="auto">
            <a:xfrm>
              <a:off x="4419600" y="4114800"/>
              <a:ext cx="158865" cy="184355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7BE95F5-3B3A-4D1D-BB8D-7C78981AF383}"/>
                </a:ext>
              </a:extLst>
            </p:cNvPr>
            <p:cNvSpPr/>
            <p:nvPr/>
          </p:nvSpPr>
          <p:spPr bwMode="auto">
            <a:xfrm rot="5400000">
              <a:off x="2539957" y="4362288"/>
              <a:ext cx="565355" cy="158869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243A5DE-B5F7-4F3B-8D41-BF905B360283}"/>
                </a:ext>
              </a:extLst>
            </p:cNvPr>
            <p:cNvSpPr/>
            <p:nvPr/>
          </p:nvSpPr>
          <p:spPr bwMode="auto">
            <a:xfrm>
              <a:off x="1219200" y="4159045"/>
              <a:ext cx="565355" cy="184355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BB5AD88-9ED0-4CCB-BD38-F38EE21BE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6AC21-1B4C-4F6B-BAB3-F43B7D41F1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610600" cy="4648200"/>
              </a:xfrm>
            </p:spPr>
            <p:txBody>
              <a:bodyPr/>
              <a:lstStyle/>
              <a:p>
                <a:r>
                  <a:rPr lang="en-US" dirty="0"/>
                  <a:t>Associative but not commutative</a:t>
                </a:r>
              </a:p>
              <a:p>
                <a:r>
                  <a:rPr lang="en-US" dirty="0"/>
                  <a:t>Maps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b="0" i="1" kern="12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i="1" kern="12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b="0" i="1" kern="12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0" lang="en-US" b="0" i="0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b="0" i="1" kern="12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b="0" i="1" kern="12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kumimoji="0" lang="en-US" b="0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sSup>
                      <m:sSupPr>
                        <m:ctrlP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b="0" i="1" kern="12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6AC21-1B4C-4F6B-BAB3-F43B7D41F1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610600" cy="4648200"/>
              </a:xfrm>
              <a:blipFill>
                <a:blip r:embed="rId3"/>
                <a:stretch>
                  <a:fillRect l="-1557" t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CA613-E3AA-44BB-A88B-CE5F83F516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42E60-2E94-4579-8BB6-D952B699E1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6D1CE5E-7000-4DC1-8BFE-F48DE25FB792}"/>
              </a:ext>
            </a:extLst>
          </p:cNvPr>
          <p:cNvGrpSpPr/>
          <p:nvPr/>
        </p:nvGrpSpPr>
        <p:grpSpPr>
          <a:xfrm>
            <a:off x="1219200" y="4024679"/>
            <a:ext cx="3539924" cy="842667"/>
            <a:chOff x="1219200" y="4024679"/>
            <a:chExt cx="3539924" cy="8426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A2272AA-825A-41C7-8993-E7B88E786B80}"/>
                    </a:ext>
                  </a:extLst>
                </p:cNvPr>
                <p:cNvSpPr txBox="1"/>
                <p:nvPr/>
              </p:nvSpPr>
              <p:spPr>
                <a:xfrm>
                  <a:off x="3082724" y="4124214"/>
                  <a:ext cx="395748" cy="4338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A2272AA-825A-41C7-8993-E7B88E786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2724" y="4124214"/>
                  <a:ext cx="395748" cy="4338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E9569BB-B453-41B8-ABAF-996CC354F9C1}"/>
                </a:ext>
              </a:extLst>
            </p:cNvPr>
            <p:cNvGrpSpPr/>
            <p:nvPr/>
          </p:nvGrpSpPr>
          <p:grpSpPr>
            <a:xfrm>
              <a:off x="3628414" y="4024679"/>
              <a:ext cx="1130710" cy="842667"/>
              <a:chOff x="3060290" y="3733800"/>
              <a:chExt cx="1130710" cy="84266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CED6168-2E19-4A34-BAFC-A0108DEAA38D}"/>
                  </a:ext>
                </a:extLst>
              </p:cNvPr>
              <p:cNvSpPr/>
              <p:nvPr/>
            </p:nvSpPr>
            <p:spPr bwMode="auto">
              <a:xfrm>
                <a:off x="3060290" y="3733800"/>
                <a:ext cx="1130710" cy="84266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0F021C9-4D6A-4EB0-BBF1-C70AE8B42C1D}"/>
                  </a:ext>
                </a:extLst>
              </p:cNvPr>
              <p:cNvCxnSpPr/>
              <p:nvPr/>
            </p:nvCxnSpPr>
            <p:spPr bwMode="auto">
              <a:xfrm>
                <a:off x="3060290" y="3733800"/>
                <a:ext cx="0" cy="842667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730A077-73C1-4EA9-9D77-96B93A90C9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060290" y="3733800"/>
                <a:ext cx="112319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2DEE376-4B24-4B7F-A7E2-28E9E4C72BA9}"/>
                </a:ext>
              </a:extLst>
            </p:cNvPr>
            <p:cNvGrpSpPr/>
            <p:nvPr/>
          </p:nvGrpSpPr>
          <p:grpSpPr>
            <a:xfrm>
              <a:off x="1219200" y="4024679"/>
              <a:ext cx="565355" cy="842667"/>
              <a:chOff x="685800" y="3733800"/>
              <a:chExt cx="565355" cy="84266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1148301-A1B0-4773-B326-DB9C1293F633}"/>
                  </a:ext>
                </a:extLst>
              </p:cNvPr>
              <p:cNvSpPr/>
              <p:nvPr/>
            </p:nvSpPr>
            <p:spPr bwMode="auto">
              <a:xfrm>
                <a:off x="685800" y="3733800"/>
                <a:ext cx="565355" cy="84266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4605EF7-0687-4E0B-B0BA-A3301F511CCE}"/>
                  </a:ext>
                </a:extLst>
              </p:cNvPr>
              <p:cNvCxnSpPr/>
              <p:nvPr/>
            </p:nvCxnSpPr>
            <p:spPr bwMode="auto">
              <a:xfrm>
                <a:off x="685800" y="3733800"/>
                <a:ext cx="0" cy="842667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A36711E-2073-4A85-95DF-892C303306A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85801" y="3733800"/>
                <a:ext cx="553189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84A352C-474A-4237-9091-241F85A9540A}"/>
                </a:ext>
              </a:extLst>
            </p:cNvPr>
            <p:cNvGrpSpPr/>
            <p:nvPr/>
          </p:nvGrpSpPr>
          <p:grpSpPr>
            <a:xfrm>
              <a:off x="1897626" y="4163335"/>
              <a:ext cx="1137151" cy="565532"/>
              <a:chOff x="1364226" y="3872456"/>
              <a:chExt cx="1137151" cy="56553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58CAE25-BE3F-4464-B282-526D6414E14E}"/>
                  </a:ext>
                </a:extLst>
              </p:cNvPr>
              <p:cNvSpPr/>
              <p:nvPr/>
            </p:nvSpPr>
            <p:spPr bwMode="auto">
              <a:xfrm rot="5400000">
                <a:off x="1646903" y="3589779"/>
                <a:ext cx="565355" cy="1130709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CC18FDA-6227-4ACF-8050-BFEB9342FE5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378179" y="3877643"/>
                <a:ext cx="112319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36599B4-35A5-4D90-BD58-DA099051562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 flipH="1">
                <a:off x="1087632" y="4161394"/>
                <a:ext cx="553188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4303FCF-69C4-4270-8F8F-558FAF23DDF5}"/>
              </a:ext>
            </a:extLst>
          </p:cNvPr>
          <p:cNvGrpSpPr/>
          <p:nvPr/>
        </p:nvGrpSpPr>
        <p:grpSpPr>
          <a:xfrm>
            <a:off x="5867400" y="4024679"/>
            <a:ext cx="1600200" cy="842667"/>
            <a:chOff x="5867400" y="4024679"/>
            <a:chExt cx="1600200" cy="8426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A50A88E-C640-4418-888C-5ADC43817813}"/>
                    </a:ext>
                  </a:extLst>
                </p:cNvPr>
                <p:cNvSpPr txBox="1"/>
                <p:nvPr/>
              </p:nvSpPr>
              <p:spPr>
                <a:xfrm>
                  <a:off x="6763045" y="4124214"/>
                  <a:ext cx="395748" cy="4338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A50A88E-C640-4418-888C-5ADC43817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3045" y="4124214"/>
                  <a:ext cx="395748" cy="4338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DCCA519-E0A5-47ED-94F1-3E227F36BFBE}"/>
                </a:ext>
              </a:extLst>
            </p:cNvPr>
            <p:cNvGrpSpPr/>
            <p:nvPr/>
          </p:nvGrpSpPr>
          <p:grpSpPr>
            <a:xfrm>
              <a:off x="7308735" y="4024679"/>
              <a:ext cx="158865" cy="842667"/>
              <a:chOff x="7708490" y="3733800"/>
              <a:chExt cx="1130710" cy="842667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B4E10F2-0A4C-4B5E-AE05-938F66CD6527}"/>
                  </a:ext>
                </a:extLst>
              </p:cNvPr>
              <p:cNvSpPr/>
              <p:nvPr/>
            </p:nvSpPr>
            <p:spPr bwMode="auto">
              <a:xfrm>
                <a:off x="7708490" y="3733800"/>
                <a:ext cx="1130710" cy="84266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D5FDAD2-7878-491D-8EE3-3DC86CC1E145}"/>
                  </a:ext>
                </a:extLst>
              </p:cNvPr>
              <p:cNvCxnSpPr/>
              <p:nvPr/>
            </p:nvCxnSpPr>
            <p:spPr bwMode="auto">
              <a:xfrm>
                <a:off x="7708490" y="3733800"/>
                <a:ext cx="0" cy="842667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695034C-5B82-4720-A0B0-99EDAD0CC63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708490" y="3733800"/>
                <a:ext cx="112319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386F18-05A3-4F1B-BC18-A269F5A9FB77}"/>
                </a:ext>
              </a:extLst>
            </p:cNvPr>
            <p:cNvGrpSpPr/>
            <p:nvPr/>
          </p:nvGrpSpPr>
          <p:grpSpPr>
            <a:xfrm>
              <a:off x="5867400" y="4024679"/>
              <a:ext cx="565355" cy="842667"/>
              <a:chOff x="5334000" y="3733800"/>
              <a:chExt cx="565355" cy="842667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434921A-A1E6-4F86-A362-D9F6C55BD88A}"/>
                  </a:ext>
                </a:extLst>
              </p:cNvPr>
              <p:cNvSpPr/>
              <p:nvPr/>
            </p:nvSpPr>
            <p:spPr bwMode="auto">
              <a:xfrm>
                <a:off x="5334000" y="3733800"/>
                <a:ext cx="565355" cy="84266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36A1B4D-D704-4120-A14E-5A8088C917C9}"/>
                  </a:ext>
                </a:extLst>
              </p:cNvPr>
              <p:cNvCxnSpPr/>
              <p:nvPr/>
            </p:nvCxnSpPr>
            <p:spPr bwMode="auto">
              <a:xfrm>
                <a:off x="5334000" y="3733800"/>
                <a:ext cx="0" cy="842667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F72C219-432E-41F6-87A2-4769C68F4E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334001" y="3733800"/>
                <a:ext cx="553189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B26A320-BA1A-4EE4-BF72-E8F3BDB853C1}"/>
                </a:ext>
              </a:extLst>
            </p:cNvPr>
            <p:cNvGrpSpPr/>
            <p:nvPr/>
          </p:nvGrpSpPr>
          <p:grpSpPr>
            <a:xfrm>
              <a:off x="6545827" y="4163335"/>
              <a:ext cx="159774" cy="565532"/>
              <a:chOff x="6012426" y="3872456"/>
              <a:chExt cx="1137151" cy="56553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CA5BAFE-E37A-4B48-833F-B4AF138AA6D2}"/>
                  </a:ext>
                </a:extLst>
              </p:cNvPr>
              <p:cNvSpPr/>
              <p:nvPr/>
            </p:nvSpPr>
            <p:spPr bwMode="auto">
              <a:xfrm rot="5400000">
                <a:off x="6295103" y="3589779"/>
                <a:ext cx="565355" cy="1130709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E9A514B-12BF-452E-912F-3954007495F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26379" y="3877643"/>
                <a:ext cx="112319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FB4B00B-BF12-486F-8649-33FB9CF1E75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 flipH="1">
                <a:off x="5735832" y="4161394"/>
                <a:ext cx="553188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0D94637-3F7D-41C6-A854-80637A30E070}"/>
              </a:ext>
            </a:extLst>
          </p:cNvPr>
          <p:cNvGrpSpPr/>
          <p:nvPr/>
        </p:nvGrpSpPr>
        <p:grpSpPr>
          <a:xfrm>
            <a:off x="1219200" y="5262747"/>
            <a:ext cx="3539924" cy="604653"/>
            <a:chOff x="1219200" y="5262747"/>
            <a:chExt cx="3539924" cy="6046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D3F3405-3032-44A1-934F-732E0C156762}"/>
                    </a:ext>
                  </a:extLst>
                </p:cNvPr>
                <p:cNvSpPr txBox="1"/>
                <p:nvPr/>
              </p:nvSpPr>
              <p:spPr>
                <a:xfrm>
                  <a:off x="3082724" y="5262747"/>
                  <a:ext cx="395748" cy="4338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D3F3405-3032-44A1-934F-732E0C1567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2724" y="5262747"/>
                  <a:ext cx="395748" cy="4338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43C7187-F019-4859-9FD5-530D2D130909}"/>
                </a:ext>
              </a:extLst>
            </p:cNvPr>
            <p:cNvGrpSpPr/>
            <p:nvPr/>
          </p:nvGrpSpPr>
          <p:grpSpPr>
            <a:xfrm>
              <a:off x="3628414" y="5440524"/>
              <a:ext cx="1130710" cy="184355"/>
              <a:chOff x="3060290" y="3733800"/>
              <a:chExt cx="1130710" cy="842667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6807998-B774-4D91-975B-22F8B2DA10E3}"/>
                  </a:ext>
                </a:extLst>
              </p:cNvPr>
              <p:cNvSpPr/>
              <p:nvPr/>
            </p:nvSpPr>
            <p:spPr bwMode="auto">
              <a:xfrm>
                <a:off x="3060290" y="3733800"/>
                <a:ext cx="1130710" cy="84266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40432FC-6529-4774-88B5-091F4F2AD75D}"/>
                  </a:ext>
                </a:extLst>
              </p:cNvPr>
              <p:cNvCxnSpPr/>
              <p:nvPr/>
            </p:nvCxnSpPr>
            <p:spPr bwMode="auto">
              <a:xfrm>
                <a:off x="3060290" y="3733800"/>
                <a:ext cx="0" cy="842667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791464B-D12E-40D2-B144-F4F0ECAECCA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060290" y="3733800"/>
                <a:ext cx="112319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27378D3-37C8-4DD2-A517-BB5750F5C5E2}"/>
                </a:ext>
              </a:extLst>
            </p:cNvPr>
            <p:cNvGrpSpPr/>
            <p:nvPr/>
          </p:nvGrpSpPr>
          <p:grpSpPr>
            <a:xfrm>
              <a:off x="1219200" y="5442710"/>
              <a:ext cx="565355" cy="182169"/>
              <a:chOff x="685800" y="3733800"/>
              <a:chExt cx="565355" cy="842667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C382998-1CAD-4A22-9AF2-DAF97622867B}"/>
                  </a:ext>
                </a:extLst>
              </p:cNvPr>
              <p:cNvSpPr/>
              <p:nvPr/>
            </p:nvSpPr>
            <p:spPr bwMode="auto">
              <a:xfrm>
                <a:off x="685800" y="3733800"/>
                <a:ext cx="565355" cy="84266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652863D-84CF-4B1B-8880-F3D99FC69628}"/>
                  </a:ext>
                </a:extLst>
              </p:cNvPr>
              <p:cNvCxnSpPr/>
              <p:nvPr/>
            </p:nvCxnSpPr>
            <p:spPr bwMode="auto">
              <a:xfrm>
                <a:off x="685800" y="3733800"/>
                <a:ext cx="0" cy="842667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50D6585-7041-49BD-A979-99A5D5E629F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85801" y="3733800"/>
                <a:ext cx="553189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02F58CB-1E54-4195-82D7-85E364E490A7}"/>
                </a:ext>
              </a:extLst>
            </p:cNvPr>
            <p:cNvGrpSpPr/>
            <p:nvPr/>
          </p:nvGrpSpPr>
          <p:grpSpPr>
            <a:xfrm>
              <a:off x="1897626" y="5301868"/>
              <a:ext cx="1137151" cy="565532"/>
              <a:chOff x="1364226" y="3872456"/>
              <a:chExt cx="1137151" cy="565532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41A07A8-3516-4CC9-9DD2-C4DD1B2A33D7}"/>
                  </a:ext>
                </a:extLst>
              </p:cNvPr>
              <p:cNvSpPr/>
              <p:nvPr/>
            </p:nvSpPr>
            <p:spPr bwMode="auto">
              <a:xfrm rot="5400000">
                <a:off x="1646903" y="3589779"/>
                <a:ext cx="565355" cy="1130709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99AB9BB1-C1E8-4FB8-8E82-4F50429FEF8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378179" y="3877643"/>
                <a:ext cx="112319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C25F7C2-E8C1-4BD0-AB4F-8989B4C69A5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 flipH="1">
                <a:off x="1087632" y="4161394"/>
                <a:ext cx="553188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953F1B9-7DDB-47D4-8840-90FB298E59B5}"/>
              </a:ext>
            </a:extLst>
          </p:cNvPr>
          <p:cNvGrpSpPr/>
          <p:nvPr/>
        </p:nvGrpSpPr>
        <p:grpSpPr>
          <a:xfrm>
            <a:off x="5867400" y="5262747"/>
            <a:ext cx="1600200" cy="604653"/>
            <a:chOff x="5867400" y="5262747"/>
            <a:chExt cx="1600200" cy="6046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BC766C8-11C0-48C7-B9A3-DB3B739C53B7}"/>
                    </a:ext>
                  </a:extLst>
                </p:cNvPr>
                <p:cNvSpPr txBox="1"/>
                <p:nvPr/>
              </p:nvSpPr>
              <p:spPr>
                <a:xfrm>
                  <a:off x="6763045" y="5262747"/>
                  <a:ext cx="395748" cy="4338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3BC766C8-11C0-48C7-B9A3-DB3B739C53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3045" y="5262747"/>
                  <a:ext cx="395748" cy="4338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EBF08FE-FEA5-44FF-B4B6-03996287FA93}"/>
                </a:ext>
              </a:extLst>
            </p:cNvPr>
            <p:cNvGrpSpPr/>
            <p:nvPr/>
          </p:nvGrpSpPr>
          <p:grpSpPr>
            <a:xfrm>
              <a:off x="7308735" y="5472479"/>
              <a:ext cx="158865" cy="184355"/>
              <a:chOff x="7708490" y="3733800"/>
              <a:chExt cx="1130710" cy="842667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D6FD3A4-2285-42CA-9CD7-307407EC34E5}"/>
                  </a:ext>
                </a:extLst>
              </p:cNvPr>
              <p:cNvSpPr/>
              <p:nvPr/>
            </p:nvSpPr>
            <p:spPr bwMode="auto">
              <a:xfrm>
                <a:off x="7708490" y="3733800"/>
                <a:ext cx="1130710" cy="84266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8925C20-E5AF-42D1-BAEB-218B9E5A2097}"/>
                  </a:ext>
                </a:extLst>
              </p:cNvPr>
              <p:cNvCxnSpPr/>
              <p:nvPr/>
            </p:nvCxnSpPr>
            <p:spPr bwMode="auto">
              <a:xfrm>
                <a:off x="7708490" y="3733800"/>
                <a:ext cx="0" cy="842667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4A6FC20C-03CC-4925-A997-B1D253FC52D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708490" y="3733800"/>
                <a:ext cx="112319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A061C48-7CE8-4C9B-A4F0-1E0D4D5AF91B}"/>
                </a:ext>
              </a:extLst>
            </p:cNvPr>
            <p:cNvGrpSpPr/>
            <p:nvPr/>
          </p:nvGrpSpPr>
          <p:grpSpPr>
            <a:xfrm>
              <a:off x="5867400" y="5472479"/>
              <a:ext cx="565355" cy="184355"/>
              <a:chOff x="5334000" y="3733800"/>
              <a:chExt cx="565355" cy="842667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AB731A3-BD83-4331-84F1-EAB73A7E9F9D}"/>
                  </a:ext>
                </a:extLst>
              </p:cNvPr>
              <p:cNvSpPr/>
              <p:nvPr/>
            </p:nvSpPr>
            <p:spPr bwMode="auto">
              <a:xfrm>
                <a:off x="5334000" y="3733800"/>
                <a:ext cx="565355" cy="84266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338A9B7-CC71-4953-A686-B9B306A32CD8}"/>
                  </a:ext>
                </a:extLst>
              </p:cNvPr>
              <p:cNvCxnSpPr/>
              <p:nvPr/>
            </p:nvCxnSpPr>
            <p:spPr bwMode="auto">
              <a:xfrm>
                <a:off x="5334000" y="3733800"/>
                <a:ext cx="0" cy="842667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9A60397-5813-46E6-BC26-25B8B472EA4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334001" y="3733800"/>
                <a:ext cx="553189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55BB83F-680A-4439-B666-7859ECC9D796}"/>
                </a:ext>
              </a:extLst>
            </p:cNvPr>
            <p:cNvGrpSpPr/>
            <p:nvPr/>
          </p:nvGrpSpPr>
          <p:grpSpPr>
            <a:xfrm>
              <a:off x="6545827" y="5301868"/>
              <a:ext cx="159774" cy="565532"/>
              <a:chOff x="6012426" y="3872456"/>
              <a:chExt cx="1137151" cy="56553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4F7BA6F5-384F-436B-83F8-EDEA033F7AB6}"/>
                  </a:ext>
                </a:extLst>
              </p:cNvPr>
              <p:cNvSpPr/>
              <p:nvPr/>
            </p:nvSpPr>
            <p:spPr bwMode="auto">
              <a:xfrm rot="5400000">
                <a:off x="6295103" y="3589779"/>
                <a:ext cx="565355" cy="1130709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AF2FA26-8E4C-4584-9849-BAB4E497070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26379" y="3877643"/>
                <a:ext cx="112319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8369499-F9F7-48EF-896F-8F6ED470222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 flipH="1">
                <a:off x="5735832" y="4161394"/>
                <a:ext cx="553188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B522050-D8A7-4FA7-BFFE-ABA09403AE77}"/>
                  </a:ext>
                </a:extLst>
              </p:cNvPr>
              <p:cNvSpPr txBox="1"/>
              <p:nvPr/>
            </p:nvSpPr>
            <p:spPr>
              <a:xfrm>
                <a:off x="7619787" y="4279701"/>
                <a:ext cx="11428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B522050-D8A7-4FA7-BFFE-ABA09403A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787" y="4279701"/>
                <a:ext cx="1142813" cy="307777"/>
              </a:xfrm>
              <a:prstGeom prst="rect">
                <a:avLst/>
              </a:prstGeom>
              <a:blipFill>
                <a:blip r:embed="rId8"/>
                <a:stretch>
                  <a:fillRect l="-3743" t="-41176" r="-28877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EAC59AF0-A9DC-48D3-8521-E85ADC75D0AD}"/>
              </a:ext>
            </a:extLst>
          </p:cNvPr>
          <p:cNvGrpSpPr/>
          <p:nvPr/>
        </p:nvGrpSpPr>
        <p:grpSpPr>
          <a:xfrm>
            <a:off x="6022146" y="4244414"/>
            <a:ext cx="1519373" cy="400110"/>
            <a:chOff x="6022146" y="4244414"/>
            <a:chExt cx="1519373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526BF9C-F81B-4137-B6A8-6DA11B724B10}"/>
                    </a:ext>
                  </a:extLst>
                </p:cNvPr>
                <p:cNvSpPr txBox="1"/>
                <p:nvPr/>
              </p:nvSpPr>
              <p:spPr>
                <a:xfrm>
                  <a:off x="6022146" y="4267200"/>
                  <a:ext cx="3024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526BF9C-F81B-4137-B6A8-6DA11B724B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2146" y="4267200"/>
                  <a:ext cx="302454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14000" t="-4000" r="-10000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D263B61-4090-453B-B3F5-1E6DC3D5D911}"/>
                    </a:ext>
                  </a:extLst>
                </p:cNvPr>
                <p:cNvSpPr txBox="1"/>
                <p:nvPr/>
              </p:nvSpPr>
              <p:spPr>
                <a:xfrm>
                  <a:off x="7239000" y="4267200"/>
                  <a:ext cx="30251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4D263B61-4090-453B-B3F5-1E6DC3D5D9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9000" y="4267200"/>
                  <a:ext cx="302519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4082" t="-42000" r="-81633" b="-2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3609A9B-E468-4529-887B-12A238589565}"/>
                    </a:ext>
                  </a:extLst>
                </p:cNvPr>
                <p:cNvSpPr txBox="1"/>
                <p:nvPr/>
              </p:nvSpPr>
              <p:spPr>
                <a:xfrm>
                  <a:off x="6502490" y="4244414"/>
                  <a:ext cx="30480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3609A9B-E468-4529-887B-12A238589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2490" y="4244414"/>
                  <a:ext cx="304800" cy="400110"/>
                </a:xfrm>
                <a:prstGeom prst="rect">
                  <a:avLst/>
                </a:prstGeom>
                <a:blipFill>
                  <a:blip r:embed="rId11"/>
                  <a:stretch>
                    <a:fillRect t="-21212" r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D9FB9BD-A200-4E39-B909-011FEF080B55}"/>
              </a:ext>
            </a:extLst>
          </p:cNvPr>
          <p:cNvGrpSpPr/>
          <p:nvPr/>
        </p:nvGrpSpPr>
        <p:grpSpPr>
          <a:xfrm>
            <a:off x="1371600" y="5410200"/>
            <a:ext cx="2969519" cy="400110"/>
            <a:chOff x="1371600" y="5410200"/>
            <a:chExt cx="2969519" cy="400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D1229B83-34B5-4DCE-800C-D428A2F95EE3}"/>
                    </a:ext>
                  </a:extLst>
                </p:cNvPr>
                <p:cNvSpPr txBox="1"/>
                <p:nvPr/>
              </p:nvSpPr>
              <p:spPr>
                <a:xfrm>
                  <a:off x="2364546" y="5432986"/>
                  <a:ext cx="3024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D1229B83-34B5-4DCE-800C-D428A2F95E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4546" y="5432986"/>
                  <a:ext cx="302454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14000" t="-3922" r="-10000" b="-29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B4A7DEB-AFEE-4587-8E23-CD60208E67E6}"/>
                    </a:ext>
                  </a:extLst>
                </p:cNvPr>
                <p:cNvSpPr txBox="1"/>
                <p:nvPr/>
              </p:nvSpPr>
              <p:spPr>
                <a:xfrm>
                  <a:off x="4038600" y="5483423"/>
                  <a:ext cx="30251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B4A7DEB-AFEE-4587-8E23-CD60208E67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5483423"/>
                  <a:ext cx="302519" cy="307777"/>
                </a:xfrm>
                <a:prstGeom prst="rect">
                  <a:avLst/>
                </a:prstGeom>
                <a:blipFill>
                  <a:blip r:embed="rId13"/>
                  <a:stretch>
                    <a:fillRect l="-4082" t="-44000" r="-81633" b="-2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5CA2D7C8-6910-4D32-878B-095849A9B88B}"/>
                    </a:ext>
                  </a:extLst>
                </p:cNvPr>
                <p:cNvSpPr txBox="1"/>
                <p:nvPr/>
              </p:nvSpPr>
              <p:spPr>
                <a:xfrm>
                  <a:off x="1371600" y="5410200"/>
                  <a:ext cx="30480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5CA2D7C8-6910-4D32-878B-095849A9B8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1600" y="5410200"/>
                  <a:ext cx="304800" cy="400110"/>
                </a:xfrm>
                <a:prstGeom prst="rect">
                  <a:avLst/>
                </a:prstGeom>
                <a:blipFill>
                  <a:blip r:embed="rId14"/>
                  <a:stretch>
                    <a:fillRect t="-21538" r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0F6673A-BEE5-41E7-8B34-DFB06595466A}"/>
                  </a:ext>
                </a:extLst>
              </p:cNvPr>
              <p:cNvSpPr txBox="1"/>
              <p:nvPr/>
            </p:nvSpPr>
            <p:spPr>
              <a:xfrm>
                <a:off x="4114800" y="6230779"/>
                <a:ext cx="1811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`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0F6673A-BEE5-41E7-8B34-DFB065954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6230779"/>
                <a:ext cx="181140" cy="246221"/>
              </a:xfrm>
              <a:prstGeom prst="rect">
                <a:avLst/>
              </a:prstGeom>
              <a:blipFill>
                <a:blip r:embed="rId15"/>
                <a:stretch>
                  <a:fillRect l="-6667" r="-3333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FFD90BC-527B-4D3C-B1B5-416033398538}"/>
                  </a:ext>
                </a:extLst>
              </p:cNvPr>
              <p:cNvSpPr txBox="1"/>
              <p:nvPr/>
            </p:nvSpPr>
            <p:spPr>
              <a:xfrm>
                <a:off x="6096000" y="6019800"/>
                <a:ext cx="27088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⋅ 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= 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000" b="0" dirty="0">
                    <a:latin typeface="Comic Sans MS" panose="030F0702030302020204" pitchFamily="66" charset="0"/>
                  </a:rPr>
                  <a:t>“vector similarity”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FFD90BC-527B-4D3C-B1B5-416033398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019800"/>
                <a:ext cx="2708882" cy="615553"/>
              </a:xfrm>
              <a:prstGeom prst="rect">
                <a:avLst/>
              </a:prstGeom>
              <a:blipFill>
                <a:blip r:embed="rId16"/>
                <a:stretch>
                  <a:fillRect l="-450" t="-18000" r="-676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9FFC3A7-F13F-6CCE-DF48-E20BCCF761C4}"/>
              </a:ext>
            </a:extLst>
          </p:cNvPr>
          <p:cNvSpPr txBox="1"/>
          <p:nvPr/>
        </p:nvSpPr>
        <p:spPr>
          <a:xfrm>
            <a:off x="6096001" y="0"/>
            <a:ext cx="3050835" cy="107721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  <a:t>@</a:t>
            </a:r>
            <a:r>
              <a:rPr 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rPr>
              <a:t> or </a:t>
            </a:r>
            <a:r>
              <a:rPr lang="en-US" sz="2400" kern="0" dirty="0" err="1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  <a:t>torch.matmul</a:t>
            </a:r>
            <a:br>
              <a:rPr 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rPr>
              <a:t>(see also</a:t>
            </a:r>
            <a:r>
              <a:rPr 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  <a:t>.dot</a:t>
            </a:r>
          </a:p>
          <a:p>
            <a:pPr algn="ctr"/>
            <a:r>
              <a:rPr 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rPr>
              <a:t>and </a:t>
            </a:r>
            <a:r>
              <a:rPr 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  <a:t>.</a:t>
            </a:r>
            <a:r>
              <a:rPr lang="en-US" sz="2000" kern="0" dirty="0" err="1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  <a:t>tensordot</a:t>
            </a:r>
            <a:r>
              <a:rPr 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  <a:t>)</a:t>
            </a:r>
            <a:endParaRPr lang="en-US" sz="2400" kern="0" dirty="0">
              <a:solidFill>
                <a:schemeClr val="tx1">
                  <a:lumMod val="50000"/>
                  <a:lumOff val="50000"/>
                </a:schemeClr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83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1" grpId="0"/>
      <p:bldP spid="119" grpId="0"/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B1CE-8B19-4876-93BE-09F68EC1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7772400" cy="1143000"/>
          </a:xfrm>
        </p:spPr>
        <p:txBody>
          <a:bodyPr/>
          <a:lstStyle/>
          <a:p>
            <a:r>
              <a:rPr lang="en-US" sz="3200" dirty="0"/>
              <a:t>A very simple cloze model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F6B6FC-4A06-4EA5-8EAD-40A02C8D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524000"/>
            <a:ext cx="8591711" cy="4648200"/>
          </a:xfrm>
        </p:spPr>
        <p:txBody>
          <a:bodyPr/>
          <a:lstStyle/>
          <a:p>
            <a:r>
              <a:rPr lang="en-US" sz="2000" dirty="0"/>
              <a:t>Remember our vote prediction model?</a:t>
            </a:r>
          </a:p>
          <a:p>
            <a:r>
              <a:rPr lang="en-US" sz="2000" dirty="0"/>
              <a:t>Let’s use it to predict each token from one nearby token (“skip-gram”).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E0727-6739-4784-91A0-AE2CCEA8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3400" y="6477000"/>
            <a:ext cx="2895600" cy="457200"/>
          </a:xfrm>
        </p:spPr>
        <p:txBody>
          <a:bodyPr/>
          <a:lstStyle/>
          <a:p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9D351-B1BF-4041-AF6E-1CBD3C57F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31000" y="6477000"/>
            <a:ext cx="1905000" cy="457200"/>
          </a:xfrm>
        </p:spPr>
        <p:txBody>
          <a:bodyPr/>
          <a:lstStyle/>
          <a:p>
            <a:fld id="{393BCBD1-EA64-4810-B9CC-77DBCC3C3E9D}" type="slidenum">
              <a:rPr lang="en-US" altLang="en-US" smtClean="0"/>
              <a:pPr/>
              <a:t>80</a:t>
            </a:fld>
            <a:endParaRPr lang="en-US" altLang="en-US"/>
          </a:p>
        </p:txBody>
      </p:sp>
      <p:sp>
        <p:nvSpPr>
          <p:cNvPr id="311" name="Rectangle: Beveled 310">
            <a:extLst>
              <a:ext uri="{FF2B5EF4-FFF2-40B4-BE49-F238E27FC236}">
                <a16:creationId xmlns:a16="http://schemas.microsoft.com/office/drawing/2014/main" id="{D6BD5655-B084-4B5D-B946-32F1AC3C9A51}"/>
              </a:ext>
            </a:extLst>
          </p:cNvPr>
          <p:cNvSpPr/>
          <p:nvPr/>
        </p:nvSpPr>
        <p:spPr bwMode="auto">
          <a:xfrm>
            <a:off x="2924538" y="3281711"/>
            <a:ext cx="1183432" cy="461665"/>
          </a:xfrm>
          <a:prstGeom prst="bevel">
            <a:avLst/>
          </a:prstGeom>
          <a:solidFill>
            <a:srgbClr val="79C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5A65B21-B0D6-4264-B1C3-3573F06C3C95}"/>
              </a:ext>
            </a:extLst>
          </p:cNvPr>
          <p:cNvSpPr/>
          <p:nvPr/>
        </p:nvSpPr>
        <p:spPr>
          <a:xfrm rot="16200000" flipH="1" flipV="1">
            <a:off x="3468284" y="3532137"/>
            <a:ext cx="437703" cy="22269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C4453351-64A6-4011-88C7-16676924FA99}"/>
                  </a:ext>
                </a:extLst>
              </p:cNvPr>
              <p:cNvSpPr txBox="1"/>
              <p:nvPr/>
            </p:nvSpPr>
            <p:spPr>
              <a:xfrm>
                <a:off x="457200" y="5040300"/>
                <a:ext cx="137658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𝑉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C4453351-64A6-4011-88C7-16676924F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40300"/>
                <a:ext cx="1376581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4" name="Group 313">
            <a:extLst>
              <a:ext uri="{FF2B5EF4-FFF2-40B4-BE49-F238E27FC236}">
                <a16:creationId xmlns:a16="http://schemas.microsoft.com/office/drawing/2014/main" id="{8AD3330A-73EC-493E-B1C1-2B97E8160E6A}"/>
              </a:ext>
            </a:extLst>
          </p:cNvPr>
          <p:cNvGrpSpPr/>
          <p:nvPr/>
        </p:nvGrpSpPr>
        <p:grpSpPr>
          <a:xfrm>
            <a:off x="2312380" y="6104859"/>
            <a:ext cx="2189892" cy="383241"/>
            <a:chOff x="2312380" y="6041007"/>
            <a:chExt cx="2189892" cy="383241"/>
          </a:xfrm>
        </p:grpSpPr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02E742A-B52D-4F49-A11D-3C598914574A}"/>
                </a:ext>
              </a:extLst>
            </p:cNvPr>
            <p:cNvSpPr txBox="1"/>
            <p:nvPr/>
          </p:nvSpPr>
          <p:spPr>
            <a:xfrm rot="19151049">
              <a:off x="2312380" y="6059627"/>
              <a:ext cx="667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Asian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AB34A31D-64EF-4724-951D-94E402C85BE3}"/>
                </a:ext>
              </a:extLst>
            </p:cNvPr>
            <p:cNvSpPr txBox="1"/>
            <p:nvPr/>
          </p:nvSpPr>
          <p:spPr>
            <a:xfrm rot="19151049">
              <a:off x="2664894" y="6041007"/>
              <a:ext cx="657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Black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FC07177-D3E6-4391-A84C-5575D34A7779}"/>
                </a:ext>
              </a:extLst>
            </p:cNvPr>
            <p:cNvSpPr txBox="1"/>
            <p:nvPr/>
          </p:nvSpPr>
          <p:spPr>
            <a:xfrm rot="19151049">
              <a:off x="2810569" y="6085694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educated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2443016-7A0A-4C68-926A-74337FD80466}"/>
                </a:ext>
              </a:extLst>
            </p:cNvPr>
            <p:cNvSpPr txBox="1"/>
            <p:nvPr/>
          </p:nvSpPr>
          <p:spPr>
            <a:xfrm rot="19151049">
              <a:off x="3310024" y="6078740"/>
              <a:ext cx="7902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female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E81A6967-7E2E-4CDB-8BA6-5BE99FCF6C1D}"/>
                </a:ext>
              </a:extLst>
            </p:cNvPr>
            <p:cNvSpPr txBox="1"/>
            <p:nvPr/>
          </p:nvSpPr>
          <p:spPr>
            <a:xfrm rot="19151049">
              <a:off x="3669993" y="6064993"/>
              <a:ext cx="8322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income</a:t>
              </a:r>
            </a:p>
          </p:txBody>
        </p:sp>
      </p:grpSp>
      <p:sp>
        <p:nvSpPr>
          <p:cNvPr id="320" name="Rectangle 319">
            <a:extLst>
              <a:ext uri="{FF2B5EF4-FFF2-40B4-BE49-F238E27FC236}">
                <a16:creationId xmlns:a16="http://schemas.microsoft.com/office/drawing/2014/main" id="{F7E405EE-5113-4D2A-A5F5-76F4C656210F}"/>
              </a:ext>
            </a:extLst>
          </p:cNvPr>
          <p:cNvSpPr/>
          <p:nvPr/>
        </p:nvSpPr>
        <p:spPr>
          <a:xfrm rot="16200000" flipH="1" flipV="1">
            <a:off x="3307322" y="4892804"/>
            <a:ext cx="437703" cy="1905001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9B7BC824-580C-4F36-98CD-1D7F17182360}"/>
              </a:ext>
            </a:extLst>
          </p:cNvPr>
          <p:cNvSpPr/>
          <p:nvPr/>
        </p:nvSpPr>
        <p:spPr>
          <a:xfrm rot="16200000" flipH="1" flipV="1">
            <a:off x="3479982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A23289F8-C3A3-4B6B-9B67-D9A97C531A11}"/>
              </a:ext>
            </a:extLst>
          </p:cNvPr>
          <p:cNvSpPr/>
          <p:nvPr/>
        </p:nvSpPr>
        <p:spPr>
          <a:xfrm rot="16200000" flipH="1" flipV="1">
            <a:off x="3125049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4212C45-2BD8-4C59-8AA5-B2CAB511614B}"/>
              </a:ext>
            </a:extLst>
          </p:cNvPr>
          <p:cNvSpPr/>
          <p:nvPr/>
        </p:nvSpPr>
        <p:spPr>
          <a:xfrm rot="16200000" flipH="1" flipV="1">
            <a:off x="2770116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9F81DD28-ACCC-4055-BDCB-F7D6D8F503E8}"/>
              </a:ext>
            </a:extLst>
          </p:cNvPr>
          <p:cNvSpPr/>
          <p:nvPr/>
        </p:nvSpPr>
        <p:spPr>
          <a:xfrm rot="16200000" flipH="1" flipV="1">
            <a:off x="3834915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FC479138-B427-4020-9F09-272F66435C41}"/>
              </a:ext>
            </a:extLst>
          </p:cNvPr>
          <p:cNvSpPr/>
          <p:nvPr/>
        </p:nvSpPr>
        <p:spPr>
          <a:xfrm rot="16200000" flipH="1" flipV="1">
            <a:off x="4189848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00C0A87E-4CC8-49E6-84F2-62352BDD5D69}"/>
              </a:ext>
            </a:extLst>
          </p:cNvPr>
          <p:cNvCxnSpPr>
            <a:cxnSpLocks/>
          </p:cNvCxnSpPr>
          <p:nvPr/>
        </p:nvCxnSpPr>
        <p:spPr bwMode="auto">
          <a:xfrm flipH="1">
            <a:off x="3174353" y="468098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9EDF4B64-2C52-4015-B6E8-9904446716A1}"/>
              </a:ext>
            </a:extLst>
          </p:cNvPr>
          <p:cNvCxnSpPr>
            <a:cxnSpLocks/>
          </p:cNvCxnSpPr>
          <p:nvPr/>
        </p:nvCxnSpPr>
        <p:spPr bwMode="auto">
          <a:xfrm>
            <a:off x="3536303" y="4703986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3D3232D6-4A1A-4382-89E9-73F8CB92A8BE}"/>
              </a:ext>
            </a:extLst>
          </p:cNvPr>
          <p:cNvCxnSpPr>
            <a:cxnSpLocks/>
          </p:cNvCxnSpPr>
          <p:nvPr/>
        </p:nvCxnSpPr>
        <p:spPr bwMode="auto">
          <a:xfrm flipH="1">
            <a:off x="3514743" y="4730656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B519EE55-0AA7-48D2-BFB4-59E612AB617D}"/>
              </a:ext>
            </a:extLst>
          </p:cNvPr>
          <p:cNvCxnSpPr>
            <a:cxnSpLocks/>
          </p:cNvCxnSpPr>
          <p:nvPr/>
        </p:nvCxnSpPr>
        <p:spPr bwMode="auto">
          <a:xfrm flipH="1">
            <a:off x="2827643" y="4715416"/>
            <a:ext cx="65151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D73B9D09-5FC6-4B08-B977-2F70BA1B2F8A}"/>
              </a:ext>
            </a:extLst>
          </p:cNvPr>
          <p:cNvCxnSpPr>
            <a:cxnSpLocks/>
          </p:cNvCxnSpPr>
          <p:nvPr/>
        </p:nvCxnSpPr>
        <p:spPr bwMode="auto">
          <a:xfrm>
            <a:off x="3532493" y="4692556"/>
            <a:ext cx="697230" cy="112014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D6832C81-DE26-4A6E-8518-E35CFAFC3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2813703" y="4692556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FD256F27-6AC8-4BE8-8CB4-73B824CFE948}"/>
              </a:ext>
            </a:extLst>
          </p:cNvPr>
          <p:cNvCxnSpPr>
            <a:cxnSpLocks/>
          </p:cNvCxnSpPr>
          <p:nvPr/>
        </p:nvCxnSpPr>
        <p:spPr bwMode="auto">
          <a:xfrm>
            <a:off x="3175653" y="4715561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FED87695-8533-46C4-8BE0-7080A19E9FE9}"/>
              </a:ext>
            </a:extLst>
          </p:cNvPr>
          <p:cNvCxnSpPr>
            <a:cxnSpLocks/>
          </p:cNvCxnSpPr>
          <p:nvPr/>
        </p:nvCxnSpPr>
        <p:spPr bwMode="auto">
          <a:xfrm flipH="1">
            <a:off x="3154093" y="4742231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FA657F9B-085C-4843-9021-47AD32A027BD}"/>
              </a:ext>
            </a:extLst>
          </p:cNvPr>
          <p:cNvCxnSpPr>
            <a:cxnSpLocks/>
            <a:endCxn id="325" idx="3"/>
          </p:cNvCxnSpPr>
          <p:nvPr/>
        </p:nvCxnSpPr>
        <p:spPr bwMode="auto">
          <a:xfrm>
            <a:off x="3203507" y="4705021"/>
            <a:ext cx="998110" cy="111458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74E06ED1-1068-40EE-BD83-1987F53B531E}"/>
              </a:ext>
            </a:extLst>
          </p:cNvPr>
          <p:cNvCxnSpPr>
            <a:cxnSpLocks/>
          </p:cNvCxnSpPr>
          <p:nvPr/>
        </p:nvCxnSpPr>
        <p:spPr bwMode="auto">
          <a:xfrm>
            <a:off x="3171843" y="4704131"/>
            <a:ext cx="697230" cy="112014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922A8ABC-8F15-4CAC-9453-B6702AEBE787}"/>
              </a:ext>
            </a:extLst>
          </p:cNvPr>
          <p:cNvCxnSpPr>
            <a:cxnSpLocks/>
          </p:cNvCxnSpPr>
          <p:nvPr/>
        </p:nvCxnSpPr>
        <p:spPr bwMode="auto">
          <a:xfrm flipH="1">
            <a:off x="3529983" y="470003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DF1DBAE9-0583-4CAE-834E-760C472BE274}"/>
              </a:ext>
            </a:extLst>
          </p:cNvPr>
          <p:cNvCxnSpPr>
            <a:cxnSpLocks/>
          </p:cNvCxnSpPr>
          <p:nvPr/>
        </p:nvCxnSpPr>
        <p:spPr bwMode="auto">
          <a:xfrm>
            <a:off x="3891933" y="4723036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95DC9447-5FD0-46F1-91E2-E8573DB84C60}"/>
              </a:ext>
            </a:extLst>
          </p:cNvPr>
          <p:cNvCxnSpPr>
            <a:cxnSpLocks/>
          </p:cNvCxnSpPr>
          <p:nvPr/>
        </p:nvCxnSpPr>
        <p:spPr bwMode="auto">
          <a:xfrm flipH="1">
            <a:off x="3870373" y="4749706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0D5F90E3-6E89-4498-B781-FD5148D590BD}"/>
              </a:ext>
            </a:extLst>
          </p:cNvPr>
          <p:cNvCxnSpPr>
            <a:cxnSpLocks/>
          </p:cNvCxnSpPr>
          <p:nvPr/>
        </p:nvCxnSpPr>
        <p:spPr bwMode="auto">
          <a:xfrm flipH="1">
            <a:off x="3183273" y="4734466"/>
            <a:ext cx="65151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C9C4F6C7-9B41-40E4-9EFE-9AD2941F922E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0479" y="4685645"/>
            <a:ext cx="1002667" cy="1141243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7622E03B-D5A1-4758-B7DA-4C21E0325B0A}"/>
              </a:ext>
            </a:extLst>
          </p:cNvPr>
          <p:cNvCxnSpPr>
            <a:cxnSpLocks/>
          </p:cNvCxnSpPr>
          <p:nvPr/>
        </p:nvCxnSpPr>
        <p:spPr bwMode="auto">
          <a:xfrm flipH="1">
            <a:off x="2379363" y="4703986"/>
            <a:ext cx="750570" cy="110490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7728BF3C-EE7C-4F13-84D3-D1AF6E3E364D}"/>
              </a:ext>
            </a:extLst>
          </p:cNvPr>
          <p:cNvCxnSpPr>
            <a:cxnSpLocks/>
          </p:cNvCxnSpPr>
          <p:nvPr/>
        </p:nvCxnSpPr>
        <p:spPr bwMode="auto">
          <a:xfrm flipH="1">
            <a:off x="2402223" y="4696366"/>
            <a:ext cx="1074420" cy="113538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5FD8FEE6-5B3B-4E75-9E82-B893BBB24EDB}"/>
              </a:ext>
            </a:extLst>
          </p:cNvPr>
          <p:cNvCxnSpPr>
            <a:cxnSpLocks/>
          </p:cNvCxnSpPr>
          <p:nvPr/>
        </p:nvCxnSpPr>
        <p:spPr bwMode="auto">
          <a:xfrm flipH="1">
            <a:off x="2409843" y="4677316"/>
            <a:ext cx="1436370" cy="116586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B4C96DB9-E3B8-4FCC-A3AD-A223A0084C32}"/>
              </a:ext>
            </a:extLst>
          </p:cNvPr>
          <p:cNvSpPr/>
          <p:nvPr/>
        </p:nvSpPr>
        <p:spPr>
          <a:xfrm rot="16200000" flipH="1" flipV="1">
            <a:off x="2333112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AB786FE4-48AE-4A34-8D95-CC82C48CB22A}"/>
              </a:ext>
            </a:extLst>
          </p:cNvPr>
          <p:cNvSpPr/>
          <p:nvPr/>
        </p:nvSpPr>
        <p:spPr>
          <a:xfrm rot="16200000" flipH="1" flipV="1">
            <a:off x="3479982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C7C4CF3D-5364-49D6-B175-B0E67FF10326}"/>
              </a:ext>
            </a:extLst>
          </p:cNvPr>
          <p:cNvSpPr/>
          <p:nvPr/>
        </p:nvSpPr>
        <p:spPr>
          <a:xfrm rot="16200000" flipH="1" flipV="1">
            <a:off x="3125049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52C6DC9F-825D-4B71-9071-C5599327CE8C}"/>
              </a:ext>
            </a:extLst>
          </p:cNvPr>
          <p:cNvSpPr/>
          <p:nvPr/>
        </p:nvSpPr>
        <p:spPr>
          <a:xfrm rot="16200000" flipH="1" flipV="1">
            <a:off x="2770116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E44193EB-3195-4D30-A0B4-41DF8CB24BC2}"/>
              </a:ext>
            </a:extLst>
          </p:cNvPr>
          <p:cNvSpPr/>
          <p:nvPr/>
        </p:nvSpPr>
        <p:spPr>
          <a:xfrm rot="16200000" flipH="1" flipV="1">
            <a:off x="3834915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24188FE0-9DEB-4A96-BB01-D911D1B23D62}"/>
              </a:ext>
            </a:extLst>
          </p:cNvPr>
          <p:cNvSpPr/>
          <p:nvPr/>
        </p:nvSpPr>
        <p:spPr>
          <a:xfrm rot="16200000" flipH="1" flipV="1">
            <a:off x="4189848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03B63DFE-100B-468A-B1EB-217F497B6948}"/>
              </a:ext>
            </a:extLst>
          </p:cNvPr>
          <p:cNvGrpSpPr/>
          <p:nvPr/>
        </p:nvGrpSpPr>
        <p:grpSpPr>
          <a:xfrm>
            <a:off x="2942303" y="2743200"/>
            <a:ext cx="1143000" cy="464348"/>
            <a:chOff x="2942303" y="3879052"/>
            <a:chExt cx="1143000" cy="464348"/>
          </a:xfrm>
        </p:grpSpPr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7BEBE19B-2DAC-435D-9935-65145C1ECAFA}"/>
                </a:ext>
              </a:extLst>
            </p:cNvPr>
            <p:cNvSpPr txBox="1"/>
            <p:nvPr/>
          </p:nvSpPr>
          <p:spPr>
            <a:xfrm>
              <a:off x="2942303" y="3879052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D</a:t>
              </a:r>
              <a:endParaRPr lang="en-US" dirty="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BCB3585F-98E7-406A-BF4A-F796DDEA8209}"/>
                </a:ext>
              </a:extLst>
            </p:cNvPr>
            <p:cNvSpPr txBox="1"/>
            <p:nvPr/>
          </p:nvSpPr>
          <p:spPr>
            <a:xfrm>
              <a:off x="3323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kern="0" dirty="0">
                  <a:solidFill>
                    <a:srgbClr val="0070C0"/>
                  </a:solidFill>
                  <a:latin typeface="Tahoma"/>
                </a:rPr>
                <a:t>A</a:t>
              </a:r>
              <a:endParaRPr lang="en-US" dirty="0"/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0BF76F85-E625-4080-84B1-9B20E26E48C3}"/>
                </a:ext>
              </a:extLst>
            </p:cNvPr>
            <p:cNvSpPr txBox="1"/>
            <p:nvPr/>
          </p:nvSpPr>
          <p:spPr>
            <a:xfrm>
              <a:off x="3704303" y="3881735"/>
              <a:ext cx="381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R</a:t>
              </a:r>
              <a:endParaRPr lang="en-US" dirty="0"/>
            </a:p>
          </p:txBody>
        </p:sp>
      </p:grpSp>
      <p:sp>
        <p:nvSpPr>
          <p:cNvPr id="354" name="Oval 353">
            <a:extLst>
              <a:ext uri="{FF2B5EF4-FFF2-40B4-BE49-F238E27FC236}">
                <a16:creationId xmlns:a16="http://schemas.microsoft.com/office/drawing/2014/main" id="{F270E42A-23F9-43CD-A245-45E9384D77DA}"/>
              </a:ext>
            </a:extLst>
          </p:cNvPr>
          <p:cNvSpPr/>
          <p:nvPr/>
        </p:nvSpPr>
        <p:spPr>
          <a:xfrm rot="16200000" flipH="1" flipV="1">
            <a:off x="4517508" y="4608829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86E7ED9-728D-40B7-8B63-8F59AE1F6990}"/>
                  </a:ext>
                </a:extLst>
              </p:cNvPr>
              <p:cNvSpPr txBox="1"/>
              <p:nvPr/>
            </p:nvSpPr>
            <p:spPr>
              <a:xfrm>
                <a:off x="276092" y="3854742"/>
                <a:ext cx="17813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86E7ED9-728D-40B7-8B63-8F59AE1F6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2" y="3854742"/>
                <a:ext cx="178130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148DA9B8-C9AB-4A00-91B4-834C5CD15E43}"/>
                  </a:ext>
                </a:extLst>
              </p:cNvPr>
              <p:cNvSpPr txBox="1"/>
              <p:nvPr/>
            </p:nvSpPr>
            <p:spPr>
              <a:xfrm>
                <a:off x="-80977" y="3188052"/>
                <a:ext cx="2651770" cy="470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148DA9B8-C9AB-4A00-91B4-834C5CD15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977" y="3188052"/>
                <a:ext cx="2651770" cy="470257"/>
              </a:xfrm>
              <a:prstGeom prst="rect">
                <a:avLst/>
              </a:prstGeom>
              <a:blipFill>
                <a:blip r:embed="rId4"/>
                <a:stretch>
                  <a:fillRect t="-389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510622B2-9C68-429E-A739-ACAFC8799968}"/>
                  </a:ext>
                </a:extLst>
              </p:cNvPr>
              <p:cNvSpPr txBox="1"/>
              <p:nvPr/>
            </p:nvSpPr>
            <p:spPr>
              <a:xfrm>
                <a:off x="2164108" y="5968846"/>
                <a:ext cx="25716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510622B2-9C68-429E-A739-ACAFC8799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108" y="5968846"/>
                <a:ext cx="257165" cy="400110"/>
              </a:xfrm>
              <a:prstGeom prst="rect">
                <a:avLst/>
              </a:prstGeom>
              <a:blipFill>
                <a:blip r:embed="rId5"/>
                <a:stretch>
                  <a:fillRect r="-309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853C55F4-1DE5-4505-A276-EAAF3894A20C}"/>
              </a:ext>
            </a:extLst>
          </p:cNvPr>
          <p:cNvCxnSpPr>
            <a:cxnSpLocks/>
          </p:cNvCxnSpPr>
          <p:nvPr/>
        </p:nvCxnSpPr>
        <p:spPr bwMode="auto">
          <a:xfrm flipH="1">
            <a:off x="3902768" y="468156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64F30D68-838E-4FF5-A9C4-F59FFC489CF0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500" y="4662396"/>
            <a:ext cx="1335503" cy="117741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CB2995B6-E569-48C9-B672-09D6A9734697}"/>
              </a:ext>
            </a:extLst>
          </p:cNvPr>
          <p:cNvCxnSpPr>
            <a:cxnSpLocks/>
          </p:cNvCxnSpPr>
          <p:nvPr/>
        </p:nvCxnSpPr>
        <p:spPr bwMode="auto">
          <a:xfrm flipH="1">
            <a:off x="4243159" y="4670142"/>
            <a:ext cx="8801" cy="114694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FE799D6A-9F02-4B70-BFF1-EF2A6479B65C}"/>
              </a:ext>
            </a:extLst>
          </p:cNvPr>
          <p:cNvCxnSpPr>
            <a:cxnSpLocks/>
          </p:cNvCxnSpPr>
          <p:nvPr/>
        </p:nvCxnSpPr>
        <p:spPr bwMode="auto">
          <a:xfrm flipH="1">
            <a:off x="3556058" y="4662522"/>
            <a:ext cx="665422" cy="115456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12541325-2725-4A3D-8224-5CCC81CB5BB5}"/>
              </a:ext>
            </a:extLst>
          </p:cNvPr>
          <p:cNvCxnSpPr>
            <a:cxnSpLocks/>
          </p:cNvCxnSpPr>
          <p:nvPr/>
        </p:nvCxnSpPr>
        <p:spPr bwMode="auto">
          <a:xfrm flipH="1">
            <a:off x="2415540" y="4639308"/>
            <a:ext cx="1769476" cy="120050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66AC0453-AB09-4388-A21F-76668F18805E}"/>
              </a:ext>
            </a:extLst>
          </p:cNvPr>
          <p:cNvCxnSpPr>
            <a:cxnSpLocks/>
          </p:cNvCxnSpPr>
          <p:nvPr/>
        </p:nvCxnSpPr>
        <p:spPr bwMode="auto">
          <a:xfrm flipH="1">
            <a:off x="3130638" y="4662522"/>
            <a:ext cx="1083222" cy="116980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571C03EA-12FF-4D8B-8AD9-D3A9C6753695}"/>
              </a:ext>
            </a:extLst>
          </p:cNvPr>
          <p:cNvCxnSpPr>
            <a:cxnSpLocks/>
          </p:cNvCxnSpPr>
          <p:nvPr/>
        </p:nvCxnSpPr>
        <p:spPr bwMode="auto">
          <a:xfrm flipH="1">
            <a:off x="4263390" y="4692556"/>
            <a:ext cx="285491" cy="115106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4492A0A1-47E5-4E02-AD9B-53EB4BCACE5F}"/>
              </a:ext>
            </a:extLst>
          </p:cNvPr>
          <p:cNvCxnSpPr>
            <a:cxnSpLocks/>
            <a:endCxn id="323" idx="7"/>
          </p:cNvCxnSpPr>
          <p:nvPr/>
        </p:nvCxnSpPr>
        <p:spPr bwMode="auto">
          <a:xfrm flipH="1">
            <a:off x="2838710" y="4678100"/>
            <a:ext cx="1687571" cy="1198332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080C7AED-0B4E-45FA-BEF0-FD194390BDD1}"/>
              </a:ext>
            </a:extLst>
          </p:cNvPr>
          <p:cNvCxnSpPr>
            <a:cxnSpLocks/>
            <a:stCxn id="354" idx="5"/>
            <a:endCxn id="322" idx="1"/>
          </p:cNvCxnSpPr>
          <p:nvPr/>
        </p:nvCxnSpPr>
        <p:spPr bwMode="auto">
          <a:xfrm flipH="1">
            <a:off x="3193643" y="4677423"/>
            <a:ext cx="1335634" cy="114218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D411EBD-64F3-4713-8957-06274B0C58A5}"/>
              </a:ext>
            </a:extLst>
          </p:cNvPr>
          <p:cNvCxnSpPr>
            <a:cxnSpLocks/>
            <a:stCxn id="354" idx="5"/>
          </p:cNvCxnSpPr>
          <p:nvPr/>
        </p:nvCxnSpPr>
        <p:spPr bwMode="auto">
          <a:xfrm flipH="1">
            <a:off x="3912871" y="4677423"/>
            <a:ext cx="616406" cy="1143339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8" name="Straight Connector 367">
            <a:extLst>
              <a:ext uri="{FF2B5EF4-FFF2-40B4-BE49-F238E27FC236}">
                <a16:creationId xmlns:a16="http://schemas.microsoft.com/office/drawing/2014/main" id="{06430F62-FE58-411C-BEFA-9CA5F7E1EF0D}"/>
              </a:ext>
            </a:extLst>
          </p:cNvPr>
          <p:cNvCxnSpPr>
            <a:cxnSpLocks/>
            <a:endCxn id="344" idx="7"/>
          </p:cNvCxnSpPr>
          <p:nvPr/>
        </p:nvCxnSpPr>
        <p:spPr bwMode="auto">
          <a:xfrm flipH="1">
            <a:off x="2401706" y="4647389"/>
            <a:ext cx="2128366" cy="1229043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4F59AE3B-F9E7-4194-8CCC-B8EF93A282C1}"/>
              </a:ext>
            </a:extLst>
          </p:cNvPr>
          <p:cNvCxnSpPr>
            <a:cxnSpLocks/>
            <a:stCxn id="354" idx="5"/>
            <a:endCxn id="321" idx="1"/>
          </p:cNvCxnSpPr>
          <p:nvPr/>
        </p:nvCxnSpPr>
        <p:spPr bwMode="auto">
          <a:xfrm flipH="1">
            <a:off x="3548576" y="4677423"/>
            <a:ext cx="980701" cy="114218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5FA4FFF0-46E9-4CBF-9A61-5FD6A455C9DA}"/>
              </a:ext>
            </a:extLst>
          </p:cNvPr>
          <p:cNvCxnSpPr>
            <a:cxnSpLocks/>
            <a:endCxn id="344" idx="2"/>
          </p:cNvCxnSpPr>
          <p:nvPr/>
        </p:nvCxnSpPr>
        <p:spPr bwMode="auto">
          <a:xfrm flipH="1">
            <a:off x="2373293" y="4643472"/>
            <a:ext cx="429280" cy="116436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F2EF5DA2-1511-4CE8-BAAB-956983305AFB}"/>
              </a:ext>
            </a:extLst>
          </p:cNvPr>
          <p:cNvCxnSpPr>
            <a:cxnSpLocks/>
          </p:cNvCxnSpPr>
          <p:nvPr/>
        </p:nvCxnSpPr>
        <p:spPr bwMode="auto">
          <a:xfrm>
            <a:off x="2825720" y="4666477"/>
            <a:ext cx="317530" cy="116571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4E60D61F-A734-4215-9238-B00B97A3AE44}"/>
              </a:ext>
            </a:extLst>
          </p:cNvPr>
          <p:cNvCxnSpPr>
            <a:cxnSpLocks/>
          </p:cNvCxnSpPr>
          <p:nvPr/>
        </p:nvCxnSpPr>
        <p:spPr bwMode="auto">
          <a:xfrm flipH="1">
            <a:off x="2800350" y="4693147"/>
            <a:ext cx="11432" cy="111618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30662341-66CC-4D4D-B202-6A698428EAD4}"/>
              </a:ext>
            </a:extLst>
          </p:cNvPr>
          <p:cNvCxnSpPr>
            <a:cxnSpLocks/>
            <a:endCxn id="324" idx="3"/>
          </p:cNvCxnSpPr>
          <p:nvPr/>
        </p:nvCxnSpPr>
        <p:spPr bwMode="auto">
          <a:xfrm>
            <a:off x="2843895" y="4647729"/>
            <a:ext cx="1002789" cy="1171878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ECFC8BB9-F877-4928-BE62-613F91D49FEF}"/>
              </a:ext>
            </a:extLst>
          </p:cNvPr>
          <p:cNvCxnSpPr>
            <a:cxnSpLocks/>
            <a:endCxn id="321" idx="3"/>
          </p:cNvCxnSpPr>
          <p:nvPr/>
        </p:nvCxnSpPr>
        <p:spPr bwMode="auto">
          <a:xfrm>
            <a:off x="2821910" y="4655047"/>
            <a:ext cx="669841" cy="116456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D9496380-EF71-4706-9578-BAD46C8CA4DD}"/>
              </a:ext>
            </a:extLst>
          </p:cNvPr>
          <p:cNvCxnSpPr>
            <a:cxnSpLocks/>
            <a:endCxn id="325" idx="3"/>
          </p:cNvCxnSpPr>
          <p:nvPr/>
        </p:nvCxnSpPr>
        <p:spPr bwMode="auto">
          <a:xfrm>
            <a:off x="2852925" y="4639801"/>
            <a:ext cx="1348692" cy="117980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376" name="TextBox 375">
            <a:extLst>
              <a:ext uri="{FF2B5EF4-FFF2-40B4-BE49-F238E27FC236}">
                <a16:creationId xmlns:a16="http://schemas.microsoft.com/office/drawing/2014/main" id="{112264D0-929D-43CA-B331-98737E88847B}"/>
              </a:ext>
            </a:extLst>
          </p:cNvPr>
          <p:cNvSpPr txBox="1"/>
          <p:nvPr/>
        </p:nvSpPr>
        <p:spPr>
          <a:xfrm>
            <a:off x="2192673" y="4769142"/>
            <a:ext cx="257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8E1889AE-6E74-4FF4-95E8-5E0CDC34E147}"/>
              </a:ext>
            </a:extLst>
          </p:cNvPr>
          <p:cNvSpPr/>
          <p:nvPr/>
        </p:nvSpPr>
        <p:spPr>
          <a:xfrm rot="16200000" flipH="1" flipV="1">
            <a:off x="2333112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78355674-EC3F-4A45-A805-1A8ABF058E65}"/>
                  </a:ext>
                </a:extLst>
              </p:cNvPr>
              <p:cNvSpPr txBox="1"/>
              <p:nvPr/>
            </p:nvSpPr>
            <p:spPr>
              <a:xfrm>
                <a:off x="2164108" y="4769142"/>
                <a:ext cx="2571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78355674-EC3F-4A45-A805-1A8ABF058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108" y="4769142"/>
                <a:ext cx="257165" cy="400110"/>
              </a:xfrm>
              <a:prstGeom prst="rect">
                <a:avLst/>
              </a:prstGeom>
              <a:blipFill>
                <a:blip r:embed="rId6"/>
                <a:stretch>
                  <a:fillRect r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9" name="Oval 378">
            <a:extLst>
              <a:ext uri="{FF2B5EF4-FFF2-40B4-BE49-F238E27FC236}">
                <a16:creationId xmlns:a16="http://schemas.microsoft.com/office/drawing/2014/main" id="{EA7C9A78-9DD4-4489-BD75-44418566DF00}"/>
              </a:ext>
            </a:extLst>
          </p:cNvPr>
          <p:cNvSpPr/>
          <p:nvPr/>
        </p:nvSpPr>
        <p:spPr>
          <a:xfrm rot="16200000" flipH="1" flipV="1">
            <a:off x="3833010" y="34651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40BB3E7D-5FFE-4DBA-ABE5-B48E67EC05D7}"/>
              </a:ext>
            </a:extLst>
          </p:cNvPr>
          <p:cNvSpPr/>
          <p:nvPr/>
        </p:nvSpPr>
        <p:spPr>
          <a:xfrm rot="16200000" flipH="1" flipV="1">
            <a:off x="3478077" y="34651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09BD1B08-A677-4F70-B418-F79990CAA9F9}"/>
              </a:ext>
            </a:extLst>
          </p:cNvPr>
          <p:cNvSpPr/>
          <p:nvPr/>
        </p:nvSpPr>
        <p:spPr>
          <a:xfrm rot="16200000" flipH="1" flipV="1">
            <a:off x="3123144" y="34651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943CDB00-C285-4802-9DB6-272D44E225E5}"/>
              </a:ext>
            </a:extLst>
          </p:cNvPr>
          <p:cNvCxnSpPr>
            <a:cxnSpLocks/>
          </p:cNvCxnSpPr>
          <p:nvPr/>
        </p:nvCxnSpPr>
        <p:spPr bwMode="auto">
          <a:xfrm flipH="1">
            <a:off x="3174353" y="3481277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BFB1C6F-D840-449C-ADC2-F2F3BEB4E789}"/>
              </a:ext>
            </a:extLst>
          </p:cNvPr>
          <p:cNvCxnSpPr>
            <a:cxnSpLocks/>
          </p:cNvCxnSpPr>
          <p:nvPr/>
        </p:nvCxnSpPr>
        <p:spPr bwMode="auto">
          <a:xfrm>
            <a:off x="3536303" y="3504282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B44A2F53-FF83-4273-B420-876782A1F9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514743" y="3530952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E17DB44F-93EC-4D79-8ABC-B96A480553DD}"/>
              </a:ext>
            </a:extLst>
          </p:cNvPr>
          <p:cNvCxnSpPr>
            <a:cxnSpLocks/>
          </p:cNvCxnSpPr>
          <p:nvPr/>
        </p:nvCxnSpPr>
        <p:spPr bwMode="auto">
          <a:xfrm flipH="1">
            <a:off x="2827643" y="3515712"/>
            <a:ext cx="65151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0D781F49-377B-405E-8DB3-64248F3822C6}"/>
              </a:ext>
            </a:extLst>
          </p:cNvPr>
          <p:cNvCxnSpPr>
            <a:cxnSpLocks/>
          </p:cNvCxnSpPr>
          <p:nvPr/>
        </p:nvCxnSpPr>
        <p:spPr bwMode="auto">
          <a:xfrm flipH="1">
            <a:off x="2813703" y="3492852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C82BF367-E2D0-44CE-B11F-7C0215462BBE}"/>
              </a:ext>
            </a:extLst>
          </p:cNvPr>
          <p:cNvCxnSpPr>
            <a:cxnSpLocks/>
          </p:cNvCxnSpPr>
          <p:nvPr/>
        </p:nvCxnSpPr>
        <p:spPr bwMode="auto">
          <a:xfrm>
            <a:off x="3175653" y="3515857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1ECB2600-C63A-4D29-B45D-06370DCB6207}"/>
              </a:ext>
            </a:extLst>
          </p:cNvPr>
          <p:cNvCxnSpPr>
            <a:cxnSpLocks/>
          </p:cNvCxnSpPr>
          <p:nvPr/>
        </p:nvCxnSpPr>
        <p:spPr bwMode="auto">
          <a:xfrm flipH="1">
            <a:off x="3154093" y="3542527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EE3034F5-6168-4993-B18A-8B39BD92D91D}"/>
              </a:ext>
            </a:extLst>
          </p:cNvPr>
          <p:cNvCxnSpPr>
            <a:cxnSpLocks/>
          </p:cNvCxnSpPr>
          <p:nvPr/>
        </p:nvCxnSpPr>
        <p:spPr bwMode="auto">
          <a:xfrm>
            <a:off x="3171843" y="3504427"/>
            <a:ext cx="697230" cy="112014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912D32AE-EF32-44D3-9ACB-EDCC8F651D12}"/>
              </a:ext>
            </a:extLst>
          </p:cNvPr>
          <p:cNvCxnSpPr>
            <a:cxnSpLocks/>
          </p:cNvCxnSpPr>
          <p:nvPr/>
        </p:nvCxnSpPr>
        <p:spPr bwMode="auto">
          <a:xfrm flipH="1">
            <a:off x="3529983" y="3500327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172FC9E9-01F6-473A-B960-32446AEA439F}"/>
              </a:ext>
            </a:extLst>
          </p:cNvPr>
          <p:cNvCxnSpPr>
            <a:cxnSpLocks/>
          </p:cNvCxnSpPr>
          <p:nvPr/>
        </p:nvCxnSpPr>
        <p:spPr bwMode="auto">
          <a:xfrm>
            <a:off x="3891933" y="3523332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0FE80CA0-E43F-4629-9F6B-C0310D37BA0C}"/>
              </a:ext>
            </a:extLst>
          </p:cNvPr>
          <p:cNvCxnSpPr>
            <a:cxnSpLocks/>
          </p:cNvCxnSpPr>
          <p:nvPr/>
        </p:nvCxnSpPr>
        <p:spPr bwMode="auto">
          <a:xfrm flipH="1">
            <a:off x="3870373" y="3550002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16A50643-C153-4F32-A60F-2CCC0C8E6387}"/>
              </a:ext>
            </a:extLst>
          </p:cNvPr>
          <p:cNvCxnSpPr>
            <a:cxnSpLocks/>
          </p:cNvCxnSpPr>
          <p:nvPr/>
        </p:nvCxnSpPr>
        <p:spPr bwMode="auto">
          <a:xfrm flipH="1">
            <a:off x="3183273" y="3534762"/>
            <a:ext cx="65151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1624424B-2262-4CC6-A243-A438B93AC673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0479" y="3485941"/>
            <a:ext cx="1002667" cy="1141243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91FAB2AF-DFD5-41E5-AAE0-873F2455A23C}"/>
              </a:ext>
            </a:extLst>
          </p:cNvPr>
          <p:cNvCxnSpPr>
            <a:cxnSpLocks/>
            <a:stCxn id="380" idx="3"/>
          </p:cNvCxnSpPr>
          <p:nvPr/>
        </p:nvCxnSpPr>
        <p:spPr bwMode="auto">
          <a:xfrm>
            <a:off x="3489846" y="3476904"/>
            <a:ext cx="1036435" cy="1136088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1AAFAB9E-9BD0-493A-8DAC-A1FB36841CAC}"/>
              </a:ext>
            </a:extLst>
          </p:cNvPr>
          <p:cNvGrpSpPr/>
          <p:nvPr/>
        </p:nvGrpSpPr>
        <p:grpSpPr>
          <a:xfrm>
            <a:off x="2379231" y="3476904"/>
            <a:ext cx="2178458" cy="1196942"/>
            <a:chOff x="2379231" y="3278667"/>
            <a:chExt cx="2178458" cy="1196942"/>
          </a:xfrm>
        </p:grpSpPr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0FFE1F20-A6C3-433D-A85B-CAFA1695FFF1}"/>
                </a:ext>
              </a:extLst>
            </p:cNvPr>
            <p:cNvCxnSpPr>
              <a:cxnSpLocks/>
              <a:stCxn id="380" idx="3"/>
              <a:endCxn id="349" idx="3"/>
            </p:cNvCxnSpPr>
            <p:nvPr/>
          </p:nvCxnSpPr>
          <p:spPr bwMode="auto">
            <a:xfrm>
              <a:off x="3489846" y="3278667"/>
              <a:ext cx="711771" cy="1142999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261FBEB-D3EF-4612-B60A-90613FF5309F}"/>
                </a:ext>
              </a:extLst>
            </p:cNvPr>
            <p:cNvCxnSpPr>
              <a:cxnSpLocks/>
              <a:stCxn id="381" idx="0"/>
              <a:endCxn id="349" idx="3"/>
            </p:cNvCxnSpPr>
            <p:nvPr/>
          </p:nvCxnSpPr>
          <p:spPr bwMode="auto">
            <a:xfrm>
              <a:off x="3203507" y="3307080"/>
              <a:ext cx="998110" cy="1114586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2710ED5E-AECE-4315-A17B-A955216AB9D8}"/>
                </a:ext>
              </a:extLst>
            </p:cNvPr>
            <p:cNvGrpSpPr/>
            <p:nvPr/>
          </p:nvGrpSpPr>
          <p:grpSpPr>
            <a:xfrm>
              <a:off x="2379231" y="3307080"/>
              <a:ext cx="1453779" cy="1168529"/>
              <a:chOff x="338958" y="3383280"/>
              <a:chExt cx="1453779" cy="1168529"/>
            </a:xfrm>
          </p:grpSpPr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00886455-6462-424A-8B66-6B8D947284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38958" y="3446909"/>
                <a:ext cx="750570" cy="110490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EE59BFC1-918B-4AAD-A0DE-15D5AB8A4820}"/>
                  </a:ext>
                </a:extLst>
              </p:cNvPr>
              <p:cNvCxnSpPr>
                <a:cxnSpLocks/>
                <a:stCxn id="379" idx="4"/>
                <a:endCxn id="377" idx="1"/>
              </p:cNvCxnSpPr>
              <p:nvPr/>
            </p:nvCxnSpPr>
            <p:spPr bwMode="auto">
              <a:xfrm flipH="1">
                <a:off x="361433" y="3383280"/>
                <a:ext cx="1431304" cy="1114586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1E362439-1F55-4C60-BAC2-11714B76E2FE}"/>
                  </a:ext>
                </a:extLst>
              </p:cNvPr>
              <p:cNvCxnSpPr>
                <a:cxnSpLocks/>
                <a:endCxn id="377" idx="0"/>
              </p:cNvCxnSpPr>
              <p:nvPr/>
            </p:nvCxnSpPr>
            <p:spPr bwMode="auto">
              <a:xfrm flipH="1">
                <a:off x="373202" y="3396543"/>
                <a:ext cx="1076618" cy="1129736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52DE4283-66B1-4D00-A08E-223D7E16A499}"/>
                </a:ext>
              </a:extLst>
            </p:cNvPr>
            <p:cNvCxnSpPr>
              <a:cxnSpLocks/>
              <a:stCxn id="379" idx="7"/>
              <a:endCxn id="354" idx="2"/>
            </p:cNvCxnSpPr>
            <p:nvPr/>
          </p:nvCxnSpPr>
          <p:spPr bwMode="auto">
            <a:xfrm>
              <a:off x="3901604" y="3307787"/>
              <a:ext cx="656085" cy="107510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58DC3C0E-03D2-40F8-861E-57DB8FFF7D7C}"/>
                </a:ext>
              </a:extLst>
            </p:cNvPr>
            <p:cNvCxnSpPr>
              <a:cxnSpLocks/>
              <a:stCxn id="381" idx="6"/>
              <a:endCxn id="354" idx="4"/>
            </p:cNvCxnSpPr>
            <p:nvPr/>
          </p:nvCxnSpPr>
          <p:spPr bwMode="auto">
            <a:xfrm>
              <a:off x="3163325" y="3347261"/>
              <a:ext cx="1354183" cy="1103513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03005214-0AE1-4C13-ABE3-FFD1C8A4D0A7}"/>
                  </a:ext>
                </a:extLst>
              </p:cNvPr>
              <p:cNvSpPr txBox="1"/>
              <p:nvPr/>
            </p:nvSpPr>
            <p:spPr>
              <a:xfrm>
                <a:off x="600108" y="5703463"/>
                <a:ext cx="1152492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03005214-0AE1-4C13-ABE3-FFD1C8A4D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08" y="5703463"/>
                <a:ext cx="1152492" cy="403637"/>
              </a:xfrm>
              <a:prstGeom prst="rect">
                <a:avLst/>
              </a:prstGeom>
              <a:blipFill>
                <a:blip r:embed="rId7"/>
                <a:stretch>
                  <a:fillRect t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TextBox 407">
                <a:extLst>
                  <a:ext uri="{FF2B5EF4-FFF2-40B4-BE49-F238E27FC236}">
                    <a16:creationId xmlns:a16="http://schemas.microsoft.com/office/drawing/2014/main" id="{CF14C105-A9A1-439C-A23E-CA774D8C5575}"/>
                  </a:ext>
                </a:extLst>
              </p:cNvPr>
              <p:cNvSpPr txBox="1"/>
              <p:nvPr/>
            </p:nvSpPr>
            <p:spPr>
              <a:xfrm>
                <a:off x="256509" y="4366065"/>
                <a:ext cx="1993473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08" name="TextBox 407">
                <a:extLst>
                  <a:ext uri="{FF2B5EF4-FFF2-40B4-BE49-F238E27FC236}">
                    <a16:creationId xmlns:a16="http://schemas.microsoft.com/office/drawing/2014/main" id="{CF14C105-A9A1-439C-A23E-CA774D8C5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09" y="4366065"/>
                <a:ext cx="1993473" cy="445635"/>
              </a:xfrm>
              <a:prstGeom prst="rect">
                <a:avLst/>
              </a:prstGeom>
              <a:blipFill>
                <a:blip r:embed="rId8"/>
                <a:stretch>
                  <a:fillRect t="-4110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0" name="Group 409">
            <a:extLst>
              <a:ext uri="{FF2B5EF4-FFF2-40B4-BE49-F238E27FC236}">
                <a16:creationId xmlns:a16="http://schemas.microsoft.com/office/drawing/2014/main" id="{4E373739-5328-4476-84D4-8F2B7E47F191}"/>
              </a:ext>
            </a:extLst>
          </p:cNvPr>
          <p:cNvGrpSpPr/>
          <p:nvPr/>
        </p:nvGrpSpPr>
        <p:grpSpPr>
          <a:xfrm>
            <a:off x="6731000" y="3017682"/>
            <a:ext cx="2641600" cy="3481404"/>
            <a:chOff x="76200" y="2971800"/>
            <a:chExt cx="2641600" cy="3481404"/>
          </a:xfrm>
        </p:grpSpPr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5C1DB08B-4C52-4B03-94FD-C970891A214E}"/>
                </a:ext>
              </a:extLst>
            </p:cNvPr>
            <p:cNvSpPr txBox="1"/>
            <p:nvPr/>
          </p:nvSpPr>
          <p:spPr>
            <a:xfrm>
              <a:off x="76200" y="5181600"/>
              <a:ext cx="2641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He gets ___ easily</a:t>
              </a:r>
              <a:endParaRPr lang="en-US" sz="1800" dirty="0"/>
            </a:p>
          </p:txBody>
        </p: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02B63623-237C-472F-8BAC-4C7B8FDC43FB}"/>
                </a:ext>
              </a:extLst>
            </p:cNvPr>
            <p:cNvGrpSpPr/>
            <p:nvPr/>
          </p:nvGrpSpPr>
          <p:grpSpPr>
            <a:xfrm>
              <a:off x="457200" y="4200068"/>
              <a:ext cx="1744501" cy="295732"/>
              <a:chOff x="4979404" y="3286682"/>
              <a:chExt cx="1744501" cy="295732"/>
            </a:xfrm>
          </p:grpSpPr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E227A3F0-039B-4104-A941-4771708C88AC}"/>
                  </a:ext>
                </a:extLst>
              </p:cNvPr>
              <p:cNvSpPr/>
              <p:nvPr/>
            </p:nvSpPr>
            <p:spPr>
              <a:xfrm rot="16200000" flipH="1" flipV="1">
                <a:off x="5703789" y="2562297"/>
                <a:ext cx="295732" cy="174450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81E183F5-2382-40BE-8A15-45F88F149655}"/>
                  </a:ext>
                </a:extLst>
              </p:cNvPr>
              <p:cNvSpPr/>
              <p:nvPr/>
            </p:nvSpPr>
            <p:spPr>
              <a:xfrm rot="16200000" flipH="1" flipV="1">
                <a:off x="5591749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C6FE2BCF-F9AD-4B0A-817B-C8932AEEA3F6}"/>
                  </a:ext>
                </a:extLst>
              </p:cNvPr>
              <p:cNvSpPr/>
              <p:nvPr/>
            </p:nvSpPr>
            <p:spPr>
              <a:xfrm rot="16200000" flipH="1" flipV="1">
                <a:off x="5351940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5172B897-31E7-428C-9E60-28E509FA8239}"/>
                  </a:ext>
                </a:extLst>
              </p:cNvPr>
              <p:cNvSpPr/>
              <p:nvPr/>
            </p:nvSpPr>
            <p:spPr>
              <a:xfrm rot="16200000" flipH="1" flipV="1">
                <a:off x="5112131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690A370C-C279-4088-9A5A-DA36EE3BC6E5}"/>
                  </a:ext>
                </a:extLst>
              </p:cNvPr>
              <p:cNvSpPr/>
              <p:nvPr/>
            </p:nvSpPr>
            <p:spPr>
              <a:xfrm rot="16200000" flipH="1" flipV="1">
                <a:off x="6071367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D2372331-AAFC-4EDB-905D-6599829FC099}"/>
                  </a:ext>
                </a:extLst>
              </p:cNvPr>
              <p:cNvSpPr/>
              <p:nvPr/>
            </p:nvSpPr>
            <p:spPr>
              <a:xfrm rot="16200000" flipH="1" flipV="1">
                <a:off x="6292750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E3F6F2D5-C951-4AA0-9E6F-F376D46BDF23}"/>
                  </a:ext>
                </a:extLst>
              </p:cNvPr>
              <p:cNvSpPr/>
              <p:nvPr/>
            </p:nvSpPr>
            <p:spPr>
              <a:xfrm rot="16200000" flipH="1" flipV="1">
                <a:off x="5831558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EA8B65EB-65DA-418A-8566-7BEFD97C074A}"/>
                  </a:ext>
                </a:extLst>
              </p:cNvPr>
              <p:cNvSpPr/>
              <p:nvPr/>
            </p:nvSpPr>
            <p:spPr>
              <a:xfrm rot="16200000" flipH="1" flipV="1">
                <a:off x="6516601" y="3409702"/>
                <a:ext cx="49779" cy="4977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3" name="Arrow: Down 412">
              <a:extLst>
                <a:ext uri="{FF2B5EF4-FFF2-40B4-BE49-F238E27FC236}">
                  <a16:creationId xmlns:a16="http://schemas.microsoft.com/office/drawing/2014/main" id="{C78355D6-D9D2-47C6-869D-3ED8D8B512CD}"/>
                </a:ext>
              </a:extLst>
            </p:cNvPr>
            <p:cNvSpPr/>
            <p:nvPr/>
          </p:nvSpPr>
          <p:spPr bwMode="auto">
            <a:xfrm flipV="1">
              <a:off x="1209675" y="4572000"/>
              <a:ext cx="343330" cy="54246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Arrow: Down 413">
              <a:extLst>
                <a:ext uri="{FF2B5EF4-FFF2-40B4-BE49-F238E27FC236}">
                  <a16:creationId xmlns:a16="http://schemas.microsoft.com/office/drawing/2014/main" id="{921BF683-409F-4177-A70E-6CD507DB6A1A}"/>
                </a:ext>
              </a:extLst>
            </p:cNvPr>
            <p:cNvSpPr/>
            <p:nvPr/>
          </p:nvSpPr>
          <p:spPr bwMode="auto">
            <a:xfrm flipV="1">
              <a:off x="1219200" y="3531404"/>
              <a:ext cx="343330" cy="519453"/>
            </a:xfrm>
            <a:prstGeom prst="downArrow">
              <a:avLst/>
            </a:prstGeom>
            <a:solidFill>
              <a:srgbClr val="0070C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TextBox 414">
              <a:extLst>
                <a:ext uri="{FF2B5EF4-FFF2-40B4-BE49-F238E27FC236}">
                  <a16:creationId xmlns:a16="http://schemas.microsoft.com/office/drawing/2014/main" id="{7B2ADBC2-6BB0-4FD2-BB42-A3E349C99A18}"/>
                </a:ext>
              </a:extLst>
            </p:cNvPr>
            <p:cNvSpPr txBox="1"/>
            <p:nvPr/>
          </p:nvSpPr>
          <p:spPr>
            <a:xfrm>
              <a:off x="951373" y="3028890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70C0"/>
                  </a:solidFill>
                  <a:latin typeface="+mn-lt"/>
                </a:rPr>
                <a:t>upset</a:t>
              </a: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22C0E202-2A42-425A-8DCB-A409BE4A17B5}"/>
                </a:ext>
              </a:extLst>
            </p:cNvPr>
            <p:cNvSpPr/>
            <p:nvPr/>
          </p:nvSpPr>
          <p:spPr bwMode="auto">
            <a:xfrm>
              <a:off x="323690" y="2971800"/>
              <a:ext cx="2070420" cy="269731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15763B53-0C0F-4135-B809-D04355409C1E}"/>
                </a:ext>
              </a:extLst>
            </p:cNvPr>
            <p:cNvSpPr txBox="1"/>
            <p:nvPr/>
          </p:nvSpPr>
          <p:spPr>
            <a:xfrm>
              <a:off x="797024" y="5745318"/>
              <a:ext cx="12172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cloze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modeling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609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B1CE-8B19-4876-93BE-09F68EC1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7772400" cy="1143000"/>
          </a:xfrm>
        </p:spPr>
        <p:txBody>
          <a:bodyPr/>
          <a:lstStyle/>
          <a:p>
            <a:r>
              <a:rPr lang="en-US" sz="3200" dirty="0"/>
              <a:t>A very simple cloze model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F6B6FC-4A06-4EA5-8EAD-40A02C8D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686800" cy="4648200"/>
          </a:xfrm>
        </p:spPr>
        <p:txBody>
          <a:bodyPr/>
          <a:lstStyle/>
          <a:p>
            <a:r>
              <a:rPr lang="en-US" sz="2000" dirty="0"/>
              <a:t>Remember our vote prediction model?</a:t>
            </a:r>
          </a:p>
          <a:p>
            <a:r>
              <a:rPr lang="en-US" sz="2000" dirty="0"/>
              <a:t>Let’s use it to predict each token from one nearby token (“skip-gram”).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E0727-6739-4784-91A0-AE2CCEA8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3400" y="6477000"/>
            <a:ext cx="2895600" cy="457200"/>
          </a:xfrm>
        </p:spPr>
        <p:txBody>
          <a:bodyPr/>
          <a:lstStyle/>
          <a:p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9D351-B1BF-4041-AF6E-1CBD3C57F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31000" y="6477000"/>
            <a:ext cx="1905000" cy="457200"/>
          </a:xfrm>
        </p:spPr>
        <p:txBody>
          <a:bodyPr/>
          <a:lstStyle/>
          <a:p>
            <a:fld id="{393BCBD1-EA64-4810-B9CC-77DBCC3C3E9D}" type="slidenum">
              <a:rPr lang="en-US" altLang="en-US" smtClean="0"/>
              <a:pPr/>
              <a:t>81</a:t>
            </a:fld>
            <a:endParaRPr lang="en-US" alt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F574D33-E2CB-4A33-8FF7-41718DA7D6FD}"/>
              </a:ext>
            </a:extLst>
          </p:cNvPr>
          <p:cNvGrpSpPr/>
          <p:nvPr/>
        </p:nvGrpSpPr>
        <p:grpSpPr>
          <a:xfrm>
            <a:off x="6731000" y="3017682"/>
            <a:ext cx="2641600" cy="3481404"/>
            <a:chOff x="76200" y="2971800"/>
            <a:chExt cx="2641600" cy="3481404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F03EAD9-1810-4621-BBD0-7C9D4CCA60C0}"/>
                </a:ext>
              </a:extLst>
            </p:cNvPr>
            <p:cNvSpPr txBox="1"/>
            <p:nvPr/>
          </p:nvSpPr>
          <p:spPr>
            <a:xfrm>
              <a:off x="76200" y="5181600"/>
              <a:ext cx="2641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+mn-lt"/>
                </a:rPr>
                <a:t>He</a:t>
              </a:r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 gets ___ easily</a:t>
              </a:r>
              <a:endParaRPr lang="en-US" sz="1800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79991F0-AC12-4715-90EB-3A17CCB38489}"/>
                </a:ext>
              </a:extLst>
            </p:cNvPr>
            <p:cNvGrpSpPr/>
            <p:nvPr/>
          </p:nvGrpSpPr>
          <p:grpSpPr>
            <a:xfrm>
              <a:off x="457200" y="4200068"/>
              <a:ext cx="1744501" cy="295732"/>
              <a:chOff x="4979404" y="3286682"/>
              <a:chExt cx="1744501" cy="295732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5E65A7A-81FF-4279-9CE8-394CDED81A28}"/>
                  </a:ext>
                </a:extLst>
              </p:cNvPr>
              <p:cNvSpPr/>
              <p:nvPr/>
            </p:nvSpPr>
            <p:spPr>
              <a:xfrm rot="16200000" flipH="1" flipV="1">
                <a:off x="5703789" y="2562297"/>
                <a:ext cx="295732" cy="174450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A773734-5970-4921-A2D0-F11257B42DA3}"/>
                  </a:ext>
                </a:extLst>
              </p:cNvPr>
              <p:cNvSpPr/>
              <p:nvPr/>
            </p:nvSpPr>
            <p:spPr>
              <a:xfrm rot="16200000" flipH="1" flipV="1">
                <a:off x="5591749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A119AA03-BE04-4E14-AB5F-B79DFED60818}"/>
                  </a:ext>
                </a:extLst>
              </p:cNvPr>
              <p:cNvSpPr/>
              <p:nvPr/>
            </p:nvSpPr>
            <p:spPr>
              <a:xfrm rot="16200000" flipH="1" flipV="1">
                <a:off x="5351940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2ACB0149-3430-4C95-8AAC-B8BDD72A7DC2}"/>
                  </a:ext>
                </a:extLst>
              </p:cNvPr>
              <p:cNvSpPr/>
              <p:nvPr/>
            </p:nvSpPr>
            <p:spPr>
              <a:xfrm rot="16200000" flipH="1" flipV="1">
                <a:off x="5112131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C77DAED-4D4A-4DBE-A1A9-1095A068CA22}"/>
                  </a:ext>
                </a:extLst>
              </p:cNvPr>
              <p:cNvSpPr/>
              <p:nvPr/>
            </p:nvSpPr>
            <p:spPr>
              <a:xfrm rot="16200000" flipH="1" flipV="1">
                <a:off x="6071367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825EC783-19E9-43FD-B965-ED20E955977B}"/>
                  </a:ext>
                </a:extLst>
              </p:cNvPr>
              <p:cNvSpPr/>
              <p:nvPr/>
            </p:nvSpPr>
            <p:spPr>
              <a:xfrm rot="16200000" flipH="1" flipV="1">
                <a:off x="6292750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4E8725BE-F814-48E7-AE8B-7F3B637BF951}"/>
                  </a:ext>
                </a:extLst>
              </p:cNvPr>
              <p:cNvSpPr/>
              <p:nvPr/>
            </p:nvSpPr>
            <p:spPr>
              <a:xfrm rot="16200000" flipH="1" flipV="1">
                <a:off x="5831558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9EF7A42-36BB-44EB-A422-B1F0BF549F8E}"/>
                  </a:ext>
                </a:extLst>
              </p:cNvPr>
              <p:cNvSpPr/>
              <p:nvPr/>
            </p:nvSpPr>
            <p:spPr>
              <a:xfrm rot="16200000" flipH="1" flipV="1">
                <a:off x="6516601" y="3409702"/>
                <a:ext cx="49779" cy="4977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Arrow: Down 113">
              <a:extLst>
                <a:ext uri="{FF2B5EF4-FFF2-40B4-BE49-F238E27FC236}">
                  <a16:creationId xmlns:a16="http://schemas.microsoft.com/office/drawing/2014/main" id="{A28910E0-B8DD-439C-BF32-B55C77A5FC12}"/>
                </a:ext>
              </a:extLst>
            </p:cNvPr>
            <p:cNvSpPr/>
            <p:nvPr/>
          </p:nvSpPr>
          <p:spPr bwMode="auto">
            <a:xfrm flipV="1">
              <a:off x="1209675" y="4572000"/>
              <a:ext cx="343330" cy="54246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Arrow: Down 114">
              <a:extLst>
                <a:ext uri="{FF2B5EF4-FFF2-40B4-BE49-F238E27FC236}">
                  <a16:creationId xmlns:a16="http://schemas.microsoft.com/office/drawing/2014/main" id="{88A8ED6C-84A6-441C-9286-C31AE349E5C5}"/>
                </a:ext>
              </a:extLst>
            </p:cNvPr>
            <p:cNvSpPr/>
            <p:nvPr/>
          </p:nvSpPr>
          <p:spPr bwMode="auto">
            <a:xfrm flipV="1">
              <a:off x="1219200" y="3531404"/>
              <a:ext cx="343330" cy="519453"/>
            </a:xfrm>
            <a:prstGeom prst="downArrow">
              <a:avLst/>
            </a:prstGeom>
            <a:solidFill>
              <a:srgbClr val="0070C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306128C-C100-43F0-8D8F-425B93F08A54}"/>
                </a:ext>
              </a:extLst>
            </p:cNvPr>
            <p:cNvSpPr txBox="1"/>
            <p:nvPr/>
          </p:nvSpPr>
          <p:spPr>
            <a:xfrm>
              <a:off x="907290" y="3028890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0070C0"/>
                  </a:solidFill>
                  <a:latin typeface="+mn-lt"/>
                </a:rPr>
                <a:t>upset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0227B9D-A686-433F-8A0A-957618F29034}"/>
                </a:ext>
              </a:extLst>
            </p:cNvPr>
            <p:cNvSpPr/>
            <p:nvPr/>
          </p:nvSpPr>
          <p:spPr bwMode="auto">
            <a:xfrm>
              <a:off x="323690" y="2971800"/>
              <a:ext cx="2070420" cy="269731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C3E0F63-F74F-43C1-AD78-3A41E3199A6C}"/>
                </a:ext>
              </a:extLst>
            </p:cNvPr>
            <p:cNvSpPr txBox="1"/>
            <p:nvPr/>
          </p:nvSpPr>
          <p:spPr>
            <a:xfrm>
              <a:off x="797024" y="5745318"/>
              <a:ext cx="12172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cloze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modeling</a:t>
              </a:r>
            </a:p>
          </p:txBody>
        </p:sp>
      </p:grpSp>
      <p:sp>
        <p:nvSpPr>
          <p:cNvPr id="311" name="Rectangle: Beveled 310">
            <a:extLst>
              <a:ext uri="{FF2B5EF4-FFF2-40B4-BE49-F238E27FC236}">
                <a16:creationId xmlns:a16="http://schemas.microsoft.com/office/drawing/2014/main" id="{D6BD5655-B084-4B5D-B946-32F1AC3C9A51}"/>
              </a:ext>
            </a:extLst>
          </p:cNvPr>
          <p:cNvSpPr/>
          <p:nvPr/>
        </p:nvSpPr>
        <p:spPr bwMode="auto">
          <a:xfrm>
            <a:off x="2924538" y="3281711"/>
            <a:ext cx="1183432" cy="461665"/>
          </a:xfrm>
          <a:prstGeom prst="bevel">
            <a:avLst/>
          </a:prstGeom>
          <a:solidFill>
            <a:srgbClr val="79C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5A65B21-B0D6-4264-B1C3-3573F06C3C95}"/>
              </a:ext>
            </a:extLst>
          </p:cNvPr>
          <p:cNvSpPr/>
          <p:nvPr/>
        </p:nvSpPr>
        <p:spPr>
          <a:xfrm rot="16200000" flipH="1" flipV="1">
            <a:off x="3468284" y="3532137"/>
            <a:ext cx="437703" cy="22269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C4453351-64A6-4011-88C7-16676924FA99}"/>
                  </a:ext>
                </a:extLst>
              </p:cNvPr>
              <p:cNvSpPr txBox="1"/>
              <p:nvPr/>
            </p:nvSpPr>
            <p:spPr>
              <a:xfrm>
                <a:off x="457200" y="5040300"/>
                <a:ext cx="137658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𝑉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C4453351-64A6-4011-88C7-16676924F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40300"/>
                <a:ext cx="1376581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4" name="Group 313">
            <a:extLst>
              <a:ext uri="{FF2B5EF4-FFF2-40B4-BE49-F238E27FC236}">
                <a16:creationId xmlns:a16="http://schemas.microsoft.com/office/drawing/2014/main" id="{8AD3330A-73EC-493E-B1C1-2B97E8160E6A}"/>
              </a:ext>
            </a:extLst>
          </p:cNvPr>
          <p:cNvGrpSpPr/>
          <p:nvPr/>
        </p:nvGrpSpPr>
        <p:grpSpPr>
          <a:xfrm>
            <a:off x="2097642" y="6104859"/>
            <a:ext cx="2562014" cy="383241"/>
            <a:chOff x="2097642" y="6041007"/>
            <a:chExt cx="2562014" cy="383241"/>
          </a:xfrm>
        </p:grpSpPr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02E742A-B52D-4F49-A11D-3C598914574A}"/>
                </a:ext>
              </a:extLst>
            </p:cNvPr>
            <p:cNvSpPr txBox="1"/>
            <p:nvPr/>
          </p:nvSpPr>
          <p:spPr>
            <a:xfrm rot="19151049">
              <a:off x="2097642" y="6059627"/>
              <a:ext cx="10966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aardvark  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AB34A31D-64EF-4724-951D-94E402C85BE3}"/>
                </a:ext>
              </a:extLst>
            </p:cNvPr>
            <p:cNvSpPr txBox="1"/>
            <p:nvPr/>
          </p:nvSpPr>
          <p:spPr>
            <a:xfrm rot="19151049">
              <a:off x="2618120" y="6041007"/>
              <a:ext cx="750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easily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FC07177-D3E6-4391-A84C-5575D34A7779}"/>
                </a:ext>
              </a:extLst>
            </p:cNvPr>
            <p:cNvSpPr txBox="1"/>
            <p:nvPr/>
          </p:nvSpPr>
          <p:spPr>
            <a:xfrm rot="19151049">
              <a:off x="2905147" y="6085694"/>
              <a:ext cx="822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   gets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2443016-7A0A-4C68-926A-74337FD80466}"/>
                </a:ext>
              </a:extLst>
            </p:cNvPr>
            <p:cNvSpPr txBox="1"/>
            <p:nvPr/>
          </p:nvSpPr>
          <p:spPr>
            <a:xfrm rot="19151049">
              <a:off x="3345098" y="6078740"/>
              <a:ext cx="7200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   </a:t>
              </a:r>
              <a:r>
                <a:rPr lang="en-US" b="1" dirty="0">
                  <a:solidFill>
                    <a:srgbClr val="FF0000"/>
                  </a:solidFill>
                  <a:latin typeface="+mn-lt"/>
                </a:rPr>
                <a:t>He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E81A6967-7E2E-4CDB-8BA6-5BE99FCF6C1D}"/>
                </a:ext>
              </a:extLst>
            </p:cNvPr>
            <p:cNvSpPr txBox="1"/>
            <p:nvPr/>
          </p:nvSpPr>
          <p:spPr>
            <a:xfrm rot="19151049">
              <a:off x="3512611" y="6064993"/>
              <a:ext cx="11470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zymurgy   </a:t>
              </a:r>
            </a:p>
          </p:txBody>
        </p:sp>
      </p:grpSp>
      <p:sp>
        <p:nvSpPr>
          <p:cNvPr id="320" name="Rectangle 319">
            <a:extLst>
              <a:ext uri="{FF2B5EF4-FFF2-40B4-BE49-F238E27FC236}">
                <a16:creationId xmlns:a16="http://schemas.microsoft.com/office/drawing/2014/main" id="{F7E405EE-5113-4D2A-A5F5-76F4C656210F}"/>
              </a:ext>
            </a:extLst>
          </p:cNvPr>
          <p:cNvSpPr/>
          <p:nvPr/>
        </p:nvSpPr>
        <p:spPr>
          <a:xfrm rot="16200000" flipH="1" flipV="1">
            <a:off x="3307322" y="4892804"/>
            <a:ext cx="437703" cy="1905001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9B7BC824-580C-4F36-98CD-1D7F17182360}"/>
              </a:ext>
            </a:extLst>
          </p:cNvPr>
          <p:cNvSpPr/>
          <p:nvPr/>
        </p:nvSpPr>
        <p:spPr>
          <a:xfrm rot="16200000" flipH="1" flipV="1">
            <a:off x="3479982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A23289F8-C3A3-4B6B-9B67-D9A97C531A11}"/>
              </a:ext>
            </a:extLst>
          </p:cNvPr>
          <p:cNvSpPr/>
          <p:nvPr/>
        </p:nvSpPr>
        <p:spPr>
          <a:xfrm rot="16200000" flipH="1" flipV="1">
            <a:off x="3125049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4212C45-2BD8-4C59-8AA5-B2CAB511614B}"/>
              </a:ext>
            </a:extLst>
          </p:cNvPr>
          <p:cNvSpPr/>
          <p:nvPr/>
        </p:nvSpPr>
        <p:spPr>
          <a:xfrm rot="16200000" flipH="1" flipV="1">
            <a:off x="2770116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9F81DD28-ACCC-4055-BDCB-F7D6D8F503E8}"/>
              </a:ext>
            </a:extLst>
          </p:cNvPr>
          <p:cNvSpPr/>
          <p:nvPr/>
        </p:nvSpPr>
        <p:spPr>
          <a:xfrm rot="16200000" flipH="1" flipV="1">
            <a:off x="3834915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FC479138-B427-4020-9F09-272F66435C41}"/>
              </a:ext>
            </a:extLst>
          </p:cNvPr>
          <p:cNvSpPr/>
          <p:nvPr/>
        </p:nvSpPr>
        <p:spPr>
          <a:xfrm rot="16200000" flipH="1" flipV="1">
            <a:off x="4189848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00C0A87E-4CC8-49E6-84F2-62352BDD5D69}"/>
              </a:ext>
            </a:extLst>
          </p:cNvPr>
          <p:cNvCxnSpPr>
            <a:cxnSpLocks/>
          </p:cNvCxnSpPr>
          <p:nvPr/>
        </p:nvCxnSpPr>
        <p:spPr bwMode="auto">
          <a:xfrm flipH="1">
            <a:off x="3174353" y="468098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9EDF4B64-2C52-4015-B6E8-9904446716A1}"/>
              </a:ext>
            </a:extLst>
          </p:cNvPr>
          <p:cNvCxnSpPr>
            <a:cxnSpLocks/>
          </p:cNvCxnSpPr>
          <p:nvPr/>
        </p:nvCxnSpPr>
        <p:spPr bwMode="auto">
          <a:xfrm>
            <a:off x="3536303" y="4703986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3D3232D6-4A1A-4382-89E9-73F8CB92A8BE}"/>
              </a:ext>
            </a:extLst>
          </p:cNvPr>
          <p:cNvCxnSpPr>
            <a:cxnSpLocks/>
          </p:cNvCxnSpPr>
          <p:nvPr/>
        </p:nvCxnSpPr>
        <p:spPr bwMode="auto">
          <a:xfrm flipH="1">
            <a:off x="3514743" y="4730656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B519EE55-0AA7-48D2-BFB4-59E612AB617D}"/>
              </a:ext>
            </a:extLst>
          </p:cNvPr>
          <p:cNvCxnSpPr>
            <a:cxnSpLocks/>
          </p:cNvCxnSpPr>
          <p:nvPr/>
        </p:nvCxnSpPr>
        <p:spPr bwMode="auto">
          <a:xfrm flipH="1">
            <a:off x="2827643" y="4715416"/>
            <a:ext cx="65151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D73B9D09-5FC6-4B08-B977-2F70BA1B2F8A}"/>
              </a:ext>
            </a:extLst>
          </p:cNvPr>
          <p:cNvCxnSpPr>
            <a:cxnSpLocks/>
          </p:cNvCxnSpPr>
          <p:nvPr/>
        </p:nvCxnSpPr>
        <p:spPr bwMode="auto">
          <a:xfrm>
            <a:off x="3532493" y="4692556"/>
            <a:ext cx="697230" cy="112014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D6832C81-DE26-4A6E-8518-E35CFAFC3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2813703" y="4692556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FD256F27-6AC8-4BE8-8CB4-73B824CFE948}"/>
              </a:ext>
            </a:extLst>
          </p:cNvPr>
          <p:cNvCxnSpPr>
            <a:cxnSpLocks/>
          </p:cNvCxnSpPr>
          <p:nvPr/>
        </p:nvCxnSpPr>
        <p:spPr bwMode="auto">
          <a:xfrm>
            <a:off x="3175653" y="4715561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FED87695-8533-46C4-8BE0-7080A19E9FE9}"/>
              </a:ext>
            </a:extLst>
          </p:cNvPr>
          <p:cNvCxnSpPr>
            <a:cxnSpLocks/>
          </p:cNvCxnSpPr>
          <p:nvPr/>
        </p:nvCxnSpPr>
        <p:spPr bwMode="auto">
          <a:xfrm flipH="1">
            <a:off x="3154093" y="4742231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FA657F9B-085C-4843-9021-47AD32A027BD}"/>
              </a:ext>
            </a:extLst>
          </p:cNvPr>
          <p:cNvCxnSpPr>
            <a:cxnSpLocks/>
            <a:endCxn id="325" idx="3"/>
          </p:cNvCxnSpPr>
          <p:nvPr/>
        </p:nvCxnSpPr>
        <p:spPr bwMode="auto">
          <a:xfrm>
            <a:off x="3203507" y="4705021"/>
            <a:ext cx="998110" cy="111458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74E06ED1-1068-40EE-BD83-1987F53B531E}"/>
              </a:ext>
            </a:extLst>
          </p:cNvPr>
          <p:cNvCxnSpPr>
            <a:cxnSpLocks/>
          </p:cNvCxnSpPr>
          <p:nvPr/>
        </p:nvCxnSpPr>
        <p:spPr bwMode="auto">
          <a:xfrm>
            <a:off x="3171843" y="4704131"/>
            <a:ext cx="697230" cy="112014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922A8ABC-8F15-4CAC-9453-B6702AEBE787}"/>
              </a:ext>
            </a:extLst>
          </p:cNvPr>
          <p:cNvCxnSpPr>
            <a:cxnSpLocks/>
          </p:cNvCxnSpPr>
          <p:nvPr/>
        </p:nvCxnSpPr>
        <p:spPr bwMode="auto">
          <a:xfrm flipH="1">
            <a:off x="3529983" y="470003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DF1DBAE9-0583-4CAE-834E-760C472BE274}"/>
              </a:ext>
            </a:extLst>
          </p:cNvPr>
          <p:cNvCxnSpPr>
            <a:cxnSpLocks/>
          </p:cNvCxnSpPr>
          <p:nvPr/>
        </p:nvCxnSpPr>
        <p:spPr bwMode="auto">
          <a:xfrm>
            <a:off x="3891933" y="4723036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95DC9447-5FD0-46F1-91E2-E8573DB84C60}"/>
              </a:ext>
            </a:extLst>
          </p:cNvPr>
          <p:cNvCxnSpPr>
            <a:cxnSpLocks/>
          </p:cNvCxnSpPr>
          <p:nvPr/>
        </p:nvCxnSpPr>
        <p:spPr bwMode="auto">
          <a:xfrm flipH="1">
            <a:off x="3870373" y="4749706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0D5F90E3-6E89-4498-B781-FD5148D590BD}"/>
              </a:ext>
            </a:extLst>
          </p:cNvPr>
          <p:cNvCxnSpPr>
            <a:cxnSpLocks/>
          </p:cNvCxnSpPr>
          <p:nvPr/>
        </p:nvCxnSpPr>
        <p:spPr bwMode="auto">
          <a:xfrm flipH="1">
            <a:off x="3183273" y="4734466"/>
            <a:ext cx="65151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C9C4F6C7-9B41-40E4-9EFE-9AD2941F922E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0479" y="4685645"/>
            <a:ext cx="1002667" cy="1141243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AB786FE4-48AE-4A34-8D95-CC82C48CB22A}"/>
              </a:ext>
            </a:extLst>
          </p:cNvPr>
          <p:cNvSpPr/>
          <p:nvPr/>
        </p:nvSpPr>
        <p:spPr>
          <a:xfrm rot="16200000" flipH="1" flipV="1">
            <a:off x="3479982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C7C4CF3D-5364-49D6-B175-B0E67FF10326}"/>
              </a:ext>
            </a:extLst>
          </p:cNvPr>
          <p:cNvSpPr/>
          <p:nvPr/>
        </p:nvSpPr>
        <p:spPr>
          <a:xfrm rot="16200000" flipH="1" flipV="1">
            <a:off x="3125049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52C6DC9F-825D-4B71-9071-C5599327CE8C}"/>
              </a:ext>
            </a:extLst>
          </p:cNvPr>
          <p:cNvSpPr/>
          <p:nvPr/>
        </p:nvSpPr>
        <p:spPr>
          <a:xfrm rot="16200000" flipH="1" flipV="1">
            <a:off x="2770116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E44193EB-3195-4D30-A0B4-41DF8CB24BC2}"/>
              </a:ext>
            </a:extLst>
          </p:cNvPr>
          <p:cNvSpPr/>
          <p:nvPr/>
        </p:nvSpPr>
        <p:spPr>
          <a:xfrm rot="16200000" flipH="1" flipV="1">
            <a:off x="3834915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24188FE0-9DEB-4A96-BB01-D911D1B23D62}"/>
              </a:ext>
            </a:extLst>
          </p:cNvPr>
          <p:cNvSpPr/>
          <p:nvPr/>
        </p:nvSpPr>
        <p:spPr>
          <a:xfrm rot="16200000" flipH="1" flipV="1">
            <a:off x="4189848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03B63DFE-100B-468A-B1EB-217F497B6948}"/>
              </a:ext>
            </a:extLst>
          </p:cNvPr>
          <p:cNvGrpSpPr/>
          <p:nvPr/>
        </p:nvGrpSpPr>
        <p:grpSpPr>
          <a:xfrm>
            <a:off x="2834998" y="2183195"/>
            <a:ext cx="1801794" cy="1159949"/>
            <a:chOff x="2834998" y="3319047"/>
            <a:chExt cx="1801794" cy="1159949"/>
          </a:xfrm>
        </p:grpSpPr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7BEBE19B-2DAC-435D-9935-65145C1ECAFA}"/>
                </a:ext>
              </a:extLst>
            </p:cNvPr>
            <p:cNvSpPr txBox="1"/>
            <p:nvPr/>
          </p:nvSpPr>
          <p:spPr>
            <a:xfrm rot="18948368">
              <a:off x="2834998" y="3684520"/>
              <a:ext cx="13408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aardvark</a:t>
              </a:r>
              <a:endParaRPr lang="en-US" sz="1200" dirty="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BCB3585F-98E7-406A-BF4A-F796DDEA8209}"/>
                </a:ext>
              </a:extLst>
            </p:cNvPr>
            <p:cNvSpPr txBox="1"/>
            <p:nvPr/>
          </p:nvSpPr>
          <p:spPr>
            <a:xfrm rot="19000763">
              <a:off x="3231239" y="3687475"/>
              <a:ext cx="14055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b="1" kern="0" dirty="0">
                  <a:solidFill>
                    <a:srgbClr val="0070C0"/>
                  </a:solidFill>
                  <a:latin typeface="Tahoma"/>
                </a:rPr>
                <a:t>upset</a:t>
              </a:r>
              <a:endParaRPr lang="en-US" sz="1200" b="1" dirty="0"/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0BF76F85-E625-4080-84B1-9B20E26E48C3}"/>
                </a:ext>
              </a:extLst>
            </p:cNvPr>
            <p:cNvSpPr txBox="1"/>
            <p:nvPr/>
          </p:nvSpPr>
          <p:spPr>
            <a:xfrm rot="18736379">
              <a:off x="3693854" y="3714356"/>
              <a:ext cx="11599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zebra</a:t>
              </a:r>
              <a:endParaRPr lang="en-US" sz="1200" dirty="0"/>
            </a:p>
          </p:txBody>
        </p:sp>
      </p:grpSp>
      <p:sp>
        <p:nvSpPr>
          <p:cNvPr id="354" name="Oval 353">
            <a:extLst>
              <a:ext uri="{FF2B5EF4-FFF2-40B4-BE49-F238E27FC236}">
                <a16:creationId xmlns:a16="http://schemas.microsoft.com/office/drawing/2014/main" id="{F270E42A-23F9-43CD-A245-45E9384D77DA}"/>
              </a:ext>
            </a:extLst>
          </p:cNvPr>
          <p:cNvSpPr/>
          <p:nvPr/>
        </p:nvSpPr>
        <p:spPr>
          <a:xfrm rot="16200000" flipH="1" flipV="1">
            <a:off x="4517508" y="4608829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86E7ED9-728D-40B7-8B63-8F59AE1F6990}"/>
                  </a:ext>
                </a:extLst>
              </p:cNvPr>
              <p:cNvSpPr txBox="1"/>
              <p:nvPr/>
            </p:nvSpPr>
            <p:spPr>
              <a:xfrm>
                <a:off x="276092" y="3854742"/>
                <a:ext cx="17813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86E7ED9-728D-40B7-8B63-8F59AE1F6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2" y="3854742"/>
                <a:ext cx="178130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148DA9B8-C9AB-4A00-91B4-834C5CD15E43}"/>
                  </a:ext>
                </a:extLst>
              </p:cNvPr>
              <p:cNvSpPr txBox="1"/>
              <p:nvPr/>
            </p:nvSpPr>
            <p:spPr>
              <a:xfrm>
                <a:off x="-80977" y="3188052"/>
                <a:ext cx="2651770" cy="470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148DA9B8-C9AB-4A00-91B4-834C5CD15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977" y="3188052"/>
                <a:ext cx="2651770" cy="470257"/>
              </a:xfrm>
              <a:prstGeom prst="rect">
                <a:avLst/>
              </a:prstGeom>
              <a:blipFill>
                <a:blip r:embed="rId4"/>
                <a:stretch>
                  <a:fillRect t="-389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853C55F4-1DE5-4505-A276-EAAF3894A20C}"/>
              </a:ext>
            </a:extLst>
          </p:cNvPr>
          <p:cNvCxnSpPr>
            <a:cxnSpLocks/>
          </p:cNvCxnSpPr>
          <p:nvPr/>
        </p:nvCxnSpPr>
        <p:spPr bwMode="auto">
          <a:xfrm flipH="1">
            <a:off x="3902768" y="468156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64F30D68-838E-4FF5-A9C4-F59FFC489CF0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500" y="4662396"/>
            <a:ext cx="1335503" cy="117741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CB2995B6-E569-48C9-B672-09D6A9734697}"/>
              </a:ext>
            </a:extLst>
          </p:cNvPr>
          <p:cNvCxnSpPr>
            <a:cxnSpLocks/>
          </p:cNvCxnSpPr>
          <p:nvPr/>
        </p:nvCxnSpPr>
        <p:spPr bwMode="auto">
          <a:xfrm flipH="1">
            <a:off x="4243159" y="4670142"/>
            <a:ext cx="8801" cy="114694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FE799D6A-9F02-4B70-BFF1-EF2A6479B65C}"/>
              </a:ext>
            </a:extLst>
          </p:cNvPr>
          <p:cNvCxnSpPr>
            <a:cxnSpLocks/>
          </p:cNvCxnSpPr>
          <p:nvPr/>
        </p:nvCxnSpPr>
        <p:spPr bwMode="auto">
          <a:xfrm flipH="1">
            <a:off x="3556058" y="4662522"/>
            <a:ext cx="665422" cy="115456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66AC0453-AB09-4388-A21F-76668F18805E}"/>
              </a:ext>
            </a:extLst>
          </p:cNvPr>
          <p:cNvCxnSpPr>
            <a:cxnSpLocks/>
          </p:cNvCxnSpPr>
          <p:nvPr/>
        </p:nvCxnSpPr>
        <p:spPr bwMode="auto">
          <a:xfrm flipH="1">
            <a:off x="3130638" y="4662522"/>
            <a:ext cx="1083222" cy="116980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571C03EA-12FF-4D8B-8AD9-D3A9C6753695}"/>
              </a:ext>
            </a:extLst>
          </p:cNvPr>
          <p:cNvCxnSpPr>
            <a:cxnSpLocks/>
          </p:cNvCxnSpPr>
          <p:nvPr/>
        </p:nvCxnSpPr>
        <p:spPr bwMode="auto">
          <a:xfrm flipH="1">
            <a:off x="4263390" y="4692556"/>
            <a:ext cx="285491" cy="115106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4492A0A1-47E5-4E02-AD9B-53EB4BCACE5F}"/>
              </a:ext>
            </a:extLst>
          </p:cNvPr>
          <p:cNvCxnSpPr>
            <a:cxnSpLocks/>
            <a:endCxn id="323" idx="7"/>
          </p:cNvCxnSpPr>
          <p:nvPr/>
        </p:nvCxnSpPr>
        <p:spPr bwMode="auto">
          <a:xfrm flipH="1">
            <a:off x="2838710" y="4678100"/>
            <a:ext cx="1687571" cy="1198332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080C7AED-0B4E-45FA-BEF0-FD194390BDD1}"/>
              </a:ext>
            </a:extLst>
          </p:cNvPr>
          <p:cNvCxnSpPr>
            <a:cxnSpLocks/>
            <a:stCxn id="354" idx="5"/>
            <a:endCxn id="322" idx="1"/>
          </p:cNvCxnSpPr>
          <p:nvPr/>
        </p:nvCxnSpPr>
        <p:spPr bwMode="auto">
          <a:xfrm flipH="1">
            <a:off x="3193643" y="4677423"/>
            <a:ext cx="1335634" cy="114218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D411EBD-64F3-4713-8957-06274B0C58A5}"/>
              </a:ext>
            </a:extLst>
          </p:cNvPr>
          <p:cNvCxnSpPr>
            <a:cxnSpLocks/>
            <a:stCxn id="354" idx="5"/>
          </p:cNvCxnSpPr>
          <p:nvPr/>
        </p:nvCxnSpPr>
        <p:spPr bwMode="auto">
          <a:xfrm flipH="1">
            <a:off x="3912871" y="4677423"/>
            <a:ext cx="616406" cy="1143339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4F59AE3B-F9E7-4194-8CCC-B8EF93A282C1}"/>
              </a:ext>
            </a:extLst>
          </p:cNvPr>
          <p:cNvCxnSpPr>
            <a:cxnSpLocks/>
            <a:stCxn id="354" idx="5"/>
            <a:endCxn id="321" idx="1"/>
          </p:cNvCxnSpPr>
          <p:nvPr/>
        </p:nvCxnSpPr>
        <p:spPr bwMode="auto">
          <a:xfrm flipH="1">
            <a:off x="3548576" y="4677423"/>
            <a:ext cx="980701" cy="114218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BDC49BEE-8A09-8084-2421-F47D97EA5340}"/>
              </a:ext>
            </a:extLst>
          </p:cNvPr>
          <p:cNvGrpSpPr/>
          <p:nvPr/>
        </p:nvGrpSpPr>
        <p:grpSpPr>
          <a:xfrm>
            <a:off x="2164108" y="4639308"/>
            <a:ext cx="2365964" cy="1729648"/>
            <a:chOff x="2164108" y="4639308"/>
            <a:chExt cx="2365964" cy="1729648"/>
          </a:xfrm>
        </p:grpSpPr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7622E03B-D5A1-4758-B7DA-4C21E0325B0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79363" y="4703986"/>
              <a:ext cx="750570" cy="110490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7728BF3C-EE7C-4F13-84D3-D1AF6E3E364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02223" y="4696366"/>
              <a:ext cx="1074420" cy="113538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5FD8FEE6-5B3B-4E75-9E82-B893BBB24ED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09843" y="4677316"/>
              <a:ext cx="1436370" cy="1165860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B4C96DB9-E3B8-4FCC-A3AD-A223A0084C32}"/>
                </a:ext>
              </a:extLst>
            </p:cNvPr>
            <p:cNvSpPr/>
            <p:nvPr/>
          </p:nvSpPr>
          <p:spPr>
            <a:xfrm rot="16200000" flipH="1" flipV="1">
              <a:off x="2333112" y="58078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7" name="TextBox 356">
                  <a:extLst>
                    <a:ext uri="{FF2B5EF4-FFF2-40B4-BE49-F238E27FC236}">
                      <a16:creationId xmlns:a16="http://schemas.microsoft.com/office/drawing/2014/main" id="{510622B2-9C68-429E-A739-ACAFC8799968}"/>
                    </a:ext>
                  </a:extLst>
                </p:cNvPr>
                <p:cNvSpPr txBox="1"/>
                <p:nvPr/>
              </p:nvSpPr>
              <p:spPr>
                <a:xfrm>
                  <a:off x="2164108" y="5968846"/>
                  <a:ext cx="257165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57" name="TextBox 356">
                  <a:extLst>
                    <a:ext uri="{FF2B5EF4-FFF2-40B4-BE49-F238E27FC236}">
                      <a16:creationId xmlns:a16="http://schemas.microsoft.com/office/drawing/2014/main" id="{510622B2-9C68-429E-A739-ACAFC8799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4108" y="5968846"/>
                  <a:ext cx="257165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3095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12541325-2725-4A3D-8224-5CCC81CB5BB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15540" y="4639308"/>
              <a:ext cx="1769476" cy="1200504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06430F62-FE58-411C-BEFA-9CA5F7E1EF0D}"/>
                </a:ext>
              </a:extLst>
            </p:cNvPr>
            <p:cNvCxnSpPr>
              <a:cxnSpLocks/>
              <a:endCxn id="344" idx="7"/>
            </p:cNvCxnSpPr>
            <p:nvPr/>
          </p:nvCxnSpPr>
          <p:spPr bwMode="auto">
            <a:xfrm flipH="1">
              <a:off x="2401706" y="4647389"/>
              <a:ext cx="2128366" cy="1229043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5FA4FFF0-46E9-4CBF-9A61-5FD6A455C9DA}"/>
                </a:ext>
              </a:extLst>
            </p:cNvPr>
            <p:cNvCxnSpPr>
              <a:cxnSpLocks/>
              <a:endCxn id="344" idx="2"/>
            </p:cNvCxnSpPr>
            <p:nvPr/>
          </p:nvCxnSpPr>
          <p:spPr bwMode="auto">
            <a:xfrm flipH="1">
              <a:off x="2373293" y="4643472"/>
              <a:ext cx="429280" cy="1164366"/>
            </a:xfrm>
            <a:prstGeom prst="line">
              <a:avLst/>
            </a:prstGeom>
            <a:noFill/>
            <a:ln w="127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F2EF5DA2-1511-4CE8-BAAB-956983305AFB}"/>
              </a:ext>
            </a:extLst>
          </p:cNvPr>
          <p:cNvCxnSpPr>
            <a:cxnSpLocks/>
          </p:cNvCxnSpPr>
          <p:nvPr/>
        </p:nvCxnSpPr>
        <p:spPr bwMode="auto">
          <a:xfrm>
            <a:off x="2825720" y="4666477"/>
            <a:ext cx="317530" cy="116571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4E60D61F-A734-4215-9238-B00B97A3AE44}"/>
              </a:ext>
            </a:extLst>
          </p:cNvPr>
          <p:cNvCxnSpPr>
            <a:cxnSpLocks/>
          </p:cNvCxnSpPr>
          <p:nvPr/>
        </p:nvCxnSpPr>
        <p:spPr bwMode="auto">
          <a:xfrm flipH="1">
            <a:off x="2800350" y="4693147"/>
            <a:ext cx="11432" cy="111618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30662341-66CC-4D4D-B202-6A698428EAD4}"/>
              </a:ext>
            </a:extLst>
          </p:cNvPr>
          <p:cNvCxnSpPr>
            <a:cxnSpLocks/>
            <a:endCxn id="324" idx="3"/>
          </p:cNvCxnSpPr>
          <p:nvPr/>
        </p:nvCxnSpPr>
        <p:spPr bwMode="auto">
          <a:xfrm>
            <a:off x="2843895" y="4647729"/>
            <a:ext cx="1002789" cy="1171878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ECFC8BB9-F877-4928-BE62-613F91D49FEF}"/>
              </a:ext>
            </a:extLst>
          </p:cNvPr>
          <p:cNvCxnSpPr>
            <a:cxnSpLocks/>
            <a:endCxn id="321" idx="3"/>
          </p:cNvCxnSpPr>
          <p:nvPr/>
        </p:nvCxnSpPr>
        <p:spPr bwMode="auto">
          <a:xfrm>
            <a:off x="2821910" y="4655047"/>
            <a:ext cx="669841" cy="116456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D9496380-EF71-4706-9578-BAD46C8CA4DD}"/>
              </a:ext>
            </a:extLst>
          </p:cNvPr>
          <p:cNvCxnSpPr>
            <a:cxnSpLocks/>
            <a:endCxn id="325" idx="3"/>
          </p:cNvCxnSpPr>
          <p:nvPr/>
        </p:nvCxnSpPr>
        <p:spPr bwMode="auto">
          <a:xfrm>
            <a:off x="2852925" y="4639801"/>
            <a:ext cx="1348692" cy="117980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376" name="TextBox 375">
            <a:extLst>
              <a:ext uri="{FF2B5EF4-FFF2-40B4-BE49-F238E27FC236}">
                <a16:creationId xmlns:a16="http://schemas.microsoft.com/office/drawing/2014/main" id="{112264D0-929D-43CA-B331-98737E88847B}"/>
              </a:ext>
            </a:extLst>
          </p:cNvPr>
          <p:cNvSpPr txBox="1"/>
          <p:nvPr/>
        </p:nvSpPr>
        <p:spPr>
          <a:xfrm>
            <a:off x="2192673" y="4769142"/>
            <a:ext cx="257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8E1889AE-6E74-4FF4-95E8-5E0CDC34E147}"/>
              </a:ext>
            </a:extLst>
          </p:cNvPr>
          <p:cNvSpPr/>
          <p:nvPr/>
        </p:nvSpPr>
        <p:spPr>
          <a:xfrm rot="16200000" flipH="1" flipV="1">
            <a:off x="2333112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78355674-EC3F-4A45-A805-1A8ABF058E65}"/>
                  </a:ext>
                </a:extLst>
              </p:cNvPr>
              <p:cNvSpPr txBox="1"/>
              <p:nvPr/>
            </p:nvSpPr>
            <p:spPr>
              <a:xfrm>
                <a:off x="2164108" y="4769142"/>
                <a:ext cx="2571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78355674-EC3F-4A45-A805-1A8ABF058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108" y="4769142"/>
                <a:ext cx="257165" cy="400110"/>
              </a:xfrm>
              <a:prstGeom prst="rect">
                <a:avLst/>
              </a:prstGeom>
              <a:blipFill>
                <a:blip r:embed="rId6"/>
                <a:stretch>
                  <a:fillRect r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9" name="Oval 378">
            <a:extLst>
              <a:ext uri="{FF2B5EF4-FFF2-40B4-BE49-F238E27FC236}">
                <a16:creationId xmlns:a16="http://schemas.microsoft.com/office/drawing/2014/main" id="{EA7C9A78-9DD4-4489-BD75-44418566DF00}"/>
              </a:ext>
            </a:extLst>
          </p:cNvPr>
          <p:cNvSpPr/>
          <p:nvPr/>
        </p:nvSpPr>
        <p:spPr>
          <a:xfrm rot="16200000" flipH="1" flipV="1">
            <a:off x="3833010" y="34651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40BB3E7D-5FFE-4DBA-ABE5-B48E67EC05D7}"/>
              </a:ext>
            </a:extLst>
          </p:cNvPr>
          <p:cNvSpPr/>
          <p:nvPr/>
        </p:nvSpPr>
        <p:spPr>
          <a:xfrm rot="16200000" flipH="1" flipV="1">
            <a:off x="3478077" y="34651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09BD1B08-A677-4F70-B418-F79990CAA9F9}"/>
              </a:ext>
            </a:extLst>
          </p:cNvPr>
          <p:cNvSpPr/>
          <p:nvPr/>
        </p:nvSpPr>
        <p:spPr>
          <a:xfrm rot="16200000" flipH="1" flipV="1">
            <a:off x="3123144" y="34651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943CDB00-C285-4802-9DB6-272D44E225E5}"/>
              </a:ext>
            </a:extLst>
          </p:cNvPr>
          <p:cNvCxnSpPr>
            <a:cxnSpLocks/>
          </p:cNvCxnSpPr>
          <p:nvPr/>
        </p:nvCxnSpPr>
        <p:spPr bwMode="auto">
          <a:xfrm flipH="1">
            <a:off x="3174353" y="3481277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BFB1C6F-D840-449C-ADC2-F2F3BEB4E789}"/>
              </a:ext>
            </a:extLst>
          </p:cNvPr>
          <p:cNvCxnSpPr>
            <a:cxnSpLocks/>
          </p:cNvCxnSpPr>
          <p:nvPr/>
        </p:nvCxnSpPr>
        <p:spPr bwMode="auto">
          <a:xfrm>
            <a:off x="3536303" y="3504282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B44A2F53-FF83-4273-B420-876782A1F9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514743" y="3530952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E17DB44F-93EC-4D79-8ABC-B96A480553DD}"/>
              </a:ext>
            </a:extLst>
          </p:cNvPr>
          <p:cNvCxnSpPr>
            <a:cxnSpLocks/>
          </p:cNvCxnSpPr>
          <p:nvPr/>
        </p:nvCxnSpPr>
        <p:spPr bwMode="auto">
          <a:xfrm flipH="1">
            <a:off x="2827643" y="3515712"/>
            <a:ext cx="65151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0D781F49-377B-405E-8DB3-64248F3822C6}"/>
              </a:ext>
            </a:extLst>
          </p:cNvPr>
          <p:cNvCxnSpPr>
            <a:cxnSpLocks/>
          </p:cNvCxnSpPr>
          <p:nvPr/>
        </p:nvCxnSpPr>
        <p:spPr bwMode="auto">
          <a:xfrm flipH="1">
            <a:off x="2813703" y="3492852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C82BF367-E2D0-44CE-B11F-7C0215462BBE}"/>
              </a:ext>
            </a:extLst>
          </p:cNvPr>
          <p:cNvCxnSpPr>
            <a:cxnSpLocks/>
          </p:cNvCxnSpPr>
          <p:nvPr/>
        </p:nvCxnSpPr>
        <p:spPr bwMode="auto">
          <a:xfrm>
            <a:off x="3175653" y="3515857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1ECB2600-C63A-4D29-B45D-06370DCB6207}"/>
              </a:ext>
            </a:extLst>
          </p:cNvPr>
          <p:cNvCxnSpPr>
            <a:cxnSpLocks/>
          </p:cNvCxnSpPr>
          <p:nvPr/>
        </p:nvCxnSpPr>
        <p:spPr bwMode="auto">
          <a:xfrm flipH="1">
            <a:off x="3154093" y="3542527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EE3034F5-6168-4993-B18A-8B39BD92D91D}"/>
              </a:ext>
            </a:extLst>
          </p:cNvPr>
          <p:cNvCxnSpPr>
            <a:cxnSpLocks/>
          </p:cNvCxnSpPr>
          <p:nvPr/>
        </p:nvCxnSpPr>
        <p:spPr bwMode="auto">
          <a:xfrm>
            <a:off x="3171843" y="3504427"/>
            <a:ext cx="697230" cy="112014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912D32AE-EF32-44D3-9ACB-EDCC8F651D12}"/>
              </a:ext>
            </a:extLst>
          </p:cNvPr>
          <p:cNvCxnSpPr>
            <a:cxnSpLocks/>
          </p:cNvCxnSpPr>
          <p:nvPr/>
        </p:nvCxnSpPr>
        <p:spPr bwMode="auto">
          <a:xfrm flipH="1">
            <a:off x="3529983" y="3500327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172FC9E9-01F6-473A-B960-32446AEA439F}"/>
              </a:ext>
            </a:extLst>
          </p:cNvPr>
          <p:cNvCxnSpPr>
            <a:cxnSpLocks/>
          </p:cNvCxnSpPr>
          <p:nvPr/>
        </p:nvCxnSpPr>
        <p:spPr bwMode="auto">
          <a:xfrm>
            <a:off x="3891933" y="3523332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0FE80CA0-E43F-4629-9F6B-C0310D37BA0C}"/>
              </a:ext>
            </a:extLst>
          </p:cNvPr>
          <p:cNvCxnSpPr>
            <a:cxnSpLocks/>
          </p:cNvCxnSpPr>
          <p:nvPr/>
        </p:nvCxnSpPr>
        <p:spPr bwMode="auto">
          <a:xfrm flipH="1">
            <a:off x="3870373" y="3550002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16A50643-C153-4F32-A60F-2CCC0C8E6387}"/>
              </a:ext>
            </a:extLst>
          </p:cNvPr>
          <p:cNvCxnSpPr>
            <a:cxnSpLocks/>
          </p:cNvCxnSpPr>
          <p:nvPr/>
        </p:nvCxnSpPr>
        <p:spPr bwMode="auto">
          <a:xfrm flipH="1">
            <a:off x="3183273" y="3534762"/>
            <a:ext cx="65151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1624424B-2262-4CC6-A243-A438B93AC673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0479" y="3485941"/>
            <a:ext cx="1002667" cy="1141243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91FAB2AF-DFD5-41E5-AAE0-873F2455A23C}"/>
              </a:ext>
            </a:extLst>
          </p:cNvPr>
          <p:cNvCxnSpPr>
            <a:cxnSpLocks/>
            <a:stCxn id="380" idx="3"/>
          </p:cNvCxnSpPr>
          <p:nvPr/>
        </p:nvCxnSpPr>
        <p:spPr bwMode="auto">
          <a:xfrm>
            <a:off x="3489846" y="3476904"/>
            <a:ext cx="1036435" cy="1136088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1AAFAB9E-9BD0-493A-8DAC-A1FB36841CAC}"/>
              </a:ext>
            </a:extLst>
          </p:cNvPr>
          <p:cNvGrpSpPr/>
          <p:nvPr/>
        </p:nvGrpSpPr>
        <p:grpSpPr>
          <a:xfrm>
            <a:off x="2379231" y="3476904"/>
            <a:ext cx="2178458" cy="1196942"/>
            <a:chOff x="2379231" y="3278667"/>
            <a:chExt cx="2178458" cy="1196942"/>
          </a:xfrm>
        </p:grpSpPr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0FFE1F20-A6C3-433D-A85B-CAFA1695FFF1}"/>
                </a:ext>
              </a:extLst>
            </p:cNvPr>
            <p:cNvCxnSpPr>
              <a:cxnSpLocks/>
              <a:stCxn id="380" idx="3"/>
              <a:endCxn id="349" idx="3"/>
            </p:cNvCxnSpPr>
            <p:nvPr/>
          </p:nvCxnSpPr>
          <p:spPr bwMode="auto">
            <a:xfrm>
              <a:off x="3489846" y="3278667"/>
              <a:ext cx="711771" cy="1142999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261FBEB-D3EF-4612-B60A-90613FF5309F}"/>
                </a:ext>
              </a:extLst>
            </p:cNvPr>
            <p:cNvCxnSpPr>
              <a:cxnSpLocks/>
              <a:stCxn id="381" idx="0"/>
              <a:endCxn id="349" idx="3"/>
            </p:cNvCxnSpPr>
            <p:nvPr/>
          </p:nvCxnSpPr>
          <p:spPr bwMode="auto">
            <a:xfrm>
              <a:off x="3203507" y="3307080"/>
              <a:ext cx="998110" cy="1114586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2710ED5E-AECE-4315-A17B-A955216AB9D8}"/>
                </a:ext>
              </a:extLst>
            </p:cNvPr>
            <p:cNvGrpSpPr/>
            <p:nvPr/>
          </p:nvGrpSpPr>
          <p:grpSpPr>
            <a:xfrm>
              <a:off x="2379231" y="3307080"/>
              <a:ext cx="1453779" cy="1168529"/>
              <a:chOff x="338958" y="3383280"/>
              <a:chExt cx="1453779" cy="1168529"/>
            </a:xfrm>
          </p:grpSpPr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00886455-6462-424A-8B66-6B8D947284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38958" y="3446909"/>
                <a:ext cx="750570" cy="110490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EE59BFC1-918B-4AAD-A0DE-15D5AB8A4820}"/>
                  </a:ext>
                </a:extLst>
              </p:cNvPr>
              <p:cNvCxnSpPr>
                <a:cxnSpLocks/>
                <a:stCxn id="379" idx="4"/>
                <a:endCxn id="377" idx="1"/>
              </p:cNvCxnSpPr>
              <p:nvPr/>
            </p:nvCxnSpPr>
            <p:spPr bwMode="auto">
              <a:xfrm flipH="1">
                <a:off x="361433" y="3383280"/>
                <a:ext cx="1431304" cy="1114586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1E362439-1F55-4C60-BAC2-11714B76E2FE}"/>
                  </a:ext>
                </a:extLst>
              </p:cNvPr>
              <p:cNvCxnSpPr>
                <a:cxnSpLocks/>
                <a:endCxn id="377" idx="0"/>
              </p:cNvCxnSpPr>
              <p:nvPr/>
            </p:nvCxnSpPr>
            <p:spPr bwMode="auto">
              <a:xfrm flipH="1">
                <a:off x="373202" y="3396543"/>
                <a:ext cx="1076618" cy="1129736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52DE4283-66B1-4D00-A08E-223D7E16A499}"/>
                </a:ext>
              </a:extLst>
            </p:cNvPr>
            <p:cNvCxnSpPr>
              <a:cxnSpLocks/>
              <a:stCxn id="379" idx="7"/>
              <a:endCxn id="354" idx="2"/>
            </p:cNvCxnSpPr>
            <p:nvPr/>
          </p:nvCxnSpPr>
          <p:spPr bwMode="auto">
            <a:xfrm>
              <a:off x="3901604" y="3307787"/>
              <a:ext cx="656085" cy="107510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58DC3C0E-03D2-40F8-861E-57DB8FFF7D7C}"/>
                </a:ext>
              </a:extLst>
            </p:cNvPr>
            <p:cNvCxnSpPr>
              <a:cxnSpLocks/>
              <a:stCxn id="381" idx="6"/>
              <a:endCxn id="354" idx="4"/>
            </p:cNvCxnSpPr>
            <p:nvPr/>
          </p:nvCxnSpPr>
          <p:spPr bwMode="auto">
            <a:xfrm>
              <a:off x="3163325" y="3347261"/>
              <a:ext cx="1354183" cy="1103513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03005214-0AE1-4C13-ABE3-FFD1C8A4D0A7}"/>
                  </a:ext>
                </a:extLst>
              </p:cNvPr>
              <p:cNvSpPr txBox="1"/>
              <p:nvPr/>
            </p:nvSpPr>
            <p:spPr>
              <a:xfrm>
                <a:off x="600108" y="5703463"/>
                <a:ext cx="1152492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03005214-0AE1-4C13-ABE3-FFD1C8A4D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08" y="5703463"/>
                <a:ext cx="1152492" cy="403637"/>
              </a:xfrm>
              <a:prstGeom prst="rect">
                <a:avLst/>
              </a:prstGeom>
              <a:blipFill>
                <a:blip r:embed="rId7"/>
                <a:stretch>
                  <a:fillRect t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TextBox 407">
                <a:extLst>
                  <a:ext uri="{FF2B5EF4-FFF2-40B4-BE49-F238E27FC236}">
                    <a16:creationId xmlns:a16="http://schemas.microsoft.com/office/drawing/2014/main" id="{CF14C105-A9A1-439C-A23E-CA774D8C5575}"/>
                  </a:ext>
                </a:extLst>
              </p:cNvPr>
              <p:cNvSpPr txBox="1"/>
              <p:nvPr/>
            </p:nvSpPr>
            <p:spPr>
              <a:xfrm>
                <a:off x="256509" y="4366065"/>
                <a:ext cx="1993473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08" name="TextBox 407">
                <a:extLst>
                  <a:ext uri="{FF2B5EF4-FFF2-40B4-BE49-F238E27FC236}">
                    <a16:creationId xmlns:a16="http://schemas.microsoft.com/office/drawing/2014/main" id="{CF14C105-A9A1-439C-A23E-CA774D8C5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09" y="4366065"/>
                <a:ext cx="1993473" cy="445635"/>
              </a:xfrm>
              <a:prstGeom prst="rect">
                <a:avLst/>
              </a:prstGeom>
              <a:blipFill>
                <a:blip r:embed="rId8"/>
                <a:stretch>
                  <a:fillRect t="-4110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149AB9-6F19-6899-B52A-CED9A108F0A1}"/>
                  </a:ext>
                </a:extLst>
              </p:cNvPr>
              <p:cNvSpPr txBox="1"/>
              <p:nvPr/>
            </p:nvSpPr>
            <p:spPr>
              <a:xfrm>
                <a:off x="4864527" y="4057129"/>
                <a:ext cx="1502960" cy="753411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6">
                        <a:lumMod val="75000"/>
                      </a:schemeClr>
                    </a:solidFill>
                    <a:latin typeface="+mn-lt"/>
                  </a:rPr>
                  <a:t>s</a:t>
                </a:r>
                <a:r>
                  <a:rPr kumimoji="0" lang="en-US" sz="2000" b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+mn-lt"/>
                  </a:rPr>
                  <a:t>implify</a:t>
                </a:r>
                <a:r>
                  <a:rPr kumimoji="0" lang="en-US" sz="20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+mn-lt"/>
                  </a:rPr>
                  <a:t>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149AB9-6F19-6899-B52A-CED9A108F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527" y="4057129"/>
                <a:ext cx="1502960" cy="753411"/>
              </a:xfrm>
              <a:prstGeom prst="rect">
                <a:avLst/>
              </a:prstGeom>
              <a:blipFill>
                <a:blip r:embed="rId9"/>
                <a:stretch>
                  <a:fillRect t="-4065" r="-3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AD8056-91E7-4127-18A6-43D7F63E6630}"/>
              </a:ext>
            </a:extLst>
          </p:cNvPr>
          <p:cNvCxnSpPr/>
          <p:nvPr/>
        </p:nvCxnSpPr>
        <p:spPr bwMode="auto">
          <a:xfrm flipV="1">
            <a:off x="408909" y="4419600"/>
            <a:ext cx="1800891" cy="49838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4503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-0.47239 0.0009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28" y="4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/>
      <p:bldP spid="3" grpId="0"/>
      <p:bldP spid="3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B1CE-8B19-4876-93BE-09F68EC1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7772400" cy="1143000"/>
          </a:xfrm>
        </p:spPr>
        <p:txBody>
          <a:bodyPr/>
          <a:lstStyle/>
          <a:p>
            <a:r>
              <a:rPr lang="en-US" sz="3200" dirty="0"/>
              <a:t>A very simple cloze model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F6B6FC-4A06-4EA5-8EAD-40A02C8D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686800" cy="4648200"/>
          </a:xfrm>
        </p:spPr>
        <p:txBody>
          <a:bodyPr/>
          <a:lstStyle/>
          <a:p>
            <a:r>
              <a:rPr lang="en-US" sz="2000" dirty="0"/>
              <a:t>Remember our vote prediction model?</a:t>
            </a:r>
          </a:p>
          <a:p>
            <a:r>
              <a:rPr lang="en-US" sz="2000" dirty="0"/>
              <a:t>Let’s use it to predict each token from one nearby token (“skip-gram”).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E0727-6739-4784-91A0-AE2CCEA8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3400" y="6477000"/>
            <a:ext cx="2895600" cy="457200"/>
          </a:xfrm>
        </p:spPr>
        <p:txBody>
          <a:bodyPr/>
          <a:lstStyle/>
          <a:p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9D351-B1BF-4041-AF6E-1CBD3C57F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31000" y="6477000"/>
            <a:ext cx="1905000" cy="457200"/>
          </a:xfrm>
        </p:spPr>
        <p:txBody>
          <a:bodyPr/>
          <a:lstStyle/>
          <a:p>
            <a:fld id="{393BCBD1-EA64-4810-B9CC-77DBCC3C3E9D}" type="slidenum">
              <a:rPr lang="en-US" altLang="en-US" smtClean="0"/>
              <a:pPr/>
              <a:t>82</a:t>
            </a:fld>
            <a:endParaRPr lang="en-US" alt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F574D33-E2CB-4A33-8FF7-41718DA7D6FD}"/>
              </a:ext>
            </a:extLst>
          </p:cNvPr>
          <p:cNvGrpSpPr/>
          <p:nvPr/>
        </p:nvGrpSpPr>
        <p:grpSpPr>
          <a:xfrm>
            <a:off x="6731000" y="3017682"/>
            <a:ext cx="2641600" cy="3481404"/>
            <a:chOff x="76200" y="2971800"/>
            <a:chExt cx="2641600" cy="3481404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F03EAD9-1810-4621-BBD0-7C9D4CCA60C0}"/>
                </a:ext>
              </a:extLst>
            </p:cNvPr>
            <p:cNvSpPr txBox="1"/>
            <p:nvPr/>
          </p:nvSpPr>
          <p:spPr>
            <a:xfrm>
              <a:off x="76200" y="5181600"/>
              <a:ext cx="2641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+mn-lt"/>
                </a:rPr>
                <a:t>He</a:t>
              </a:r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 gets ___ easily</a:t>
              </a:r>
              <a:endParaRPr lang="en-US" sz="1800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79991F0-AC12-4715-90EB-3A17CCB38489}"/>
                </a:ext>
              </a:extLst>
            </p:cNvPr>
            <p:cNvGrpSpPr/>
            <p:nvPr/>
          </p:nvGrpSpPr>
          <p:grpSpPr>
            <a:xfrm>
              <a:off x="457200" y="4200068"/>
              <a:ext cx="1744501" cy="295732"/>
              <a:chOff x="4979404" y="3286682"/>
              <a:chExt cx="1744501" cy="295732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5E65A7A-81FF-4279-9CE8-394CDED81A28}"/>
                  </a:ext>
                </a:extLst>
              </p:cNvPr>
              <p:cNvSpPr/>
              <p:nvPr/>
            </p:nvSpPr>
            <p:spPr>
              <a:xfrm rot="16200000" flipH="1" flipV="1">
                <a:off x="5703789" y="2562297"/>
                <a:ext cx="295732" cy="174450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A773734-5970-4921-A2D0-F11257B42DA3}"/>
                  </a:ext>
                </a:extLst>
              </p:cNvPr>
              <p:cNvSpPr/>
              <p:nvPr/>
            </p:nvSpPr>
            <p:spPr>
              <a:xfrm rot="16200000" flipH="1" flipV="1">
                <a:off x="5591749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A119AA03-BE04-4E14-AB5F-B79DFED60818}"/>
                  </a:ext>
                </a:extLst>
              </p:cNvPr>
              <p:cNvSpPr/>
              <p:nvPr/>
            </p:nvSpPr>
            <p:spPr>
              <a:xfrm rot="16200000" flipH="1" flipV="1">
                <a:off x="5351940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2ACB0149-3430-4C95-8AAC-B8BDD72A7DC2}"/>
                  </a:ext>
                </a:extLst>
              </p:cNvPr>
              <p:cNvSpPr/>
              <p:nvPr/>
            </p:nvSpPr>
            <p:spPr>
              <a:xfrm rot="16200000" flipH="1" flipV="1">
                <a:off x="5112131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C77DAED-4D4A-4DBE-A1A9-1095A068CA22}"/>
                  </a:ext>
                </a:extLst>
              </p:cNvPr>
              <p:cNvSpPr/>
              <p:nvPr/>
            </p:nvSpPr>
            <p:spPr>
              <a:xfrm rot="16200000" flipH="1" flipV="1">
                <a:off x="6071367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825EC783-19E9-43FD-B965-ED20E955977B}"/>
                  </a:ext>
                </a:extLst>
              </p:cNvPr>
              <p:cNvSpPr/>
              <p:nvPr/>
            </p:nvSpPr>
            <p:spPr>
              <a:xfrm rot="16200000" flipH="1" flipV="1">
                <a:off x="6292750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4E8725BE-F814-48E7-AE8B-7F3B637BF951}"/>
                  </a:ext>
                </a:extLst>
              </p:cNvPr>
              <p:cNvSpPr/>
              <p:nvPr/>
            </p:nvSpPr>
            <p:spPr>
              <a:xfrm rot="16200000" flipH="1" flipV="1">
                <a:off x="5831558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9EF7A42-36BB-44EB-A422-B1F0BF549F8E}"/>
                  </a:ext>
                </a:extLst>
              </p:cNvPr>
              <p:cNvSpPr/>
              <p:nvPr/>
            </p:nvSpPr>
            <p:spPr>
              <a:xfrm rot="16200000" flipH="1" flipV="1">
                <a:off x="6516601" y="3409702"/>
                <a:ext cx="49779" cy="4977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Arrow: Down 113">
              <a:extLst>
                <a:ext uri="{FF2B5EF4-FFF2-40B4-BE49-F238E27FC236}">
                  <a16:creationId xmlns:a16="http://schemas.microsoft.com/office/drawing/2014/main" id="{A28910E0-B8DD-439C-BF32-B55C77A5FC12}"/>
                </a:ext>
              </a:extLst>
            </p:cNvPr>
            <p:cNvSpPr/>
            <p:nvPr/>
          </p:nvSpPr>
          <p:spPr bwMode="auto">
            <a:xfrm flipV="1">
              <a:off x="1209675" y="4572000"/>
              <a:ext cx="343330" cy="54246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Arrow: Down 114">
              <a:extLst>
                <a:ext uri="{FF2B5EF4-FFF2-40B4-BE49-F238E27FC236}">
                  <a16:creationId xmlns:a16="http://schemas.microsoft.com/office/drawing/2014/main" id="{88A8ED6C-84A6-441C-9286-C31AE349E5C5}"/>
                </a:ext>
              </a:extLst>
            </p:cNvPr>
            <p:cNvSpPr/>
            <p:nvPr/>
          </p:nvSpPr>
          <p:spPr bwMode="auto">
            <a:xfrm flipV="1">
              <a:off x="1219200" y="3531404"/>
              <a:ext cx="343330" cy="519453"/>
            </a:xfrm>
            <a:prstGeom prst="downArrow">
              <a:avLst/>
            </a:prstGeom>
            <a:solidFill>
              <a:srgbClr val="0070C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306128C-C100-43F0-8D8F-425B93F08A54}"/>
                </a:ext>
              </a:extLst>
            </p:cNvPr>
            <p:cNvSpPr txBox="1"/>
            <p:nvPr/>
          </p:nvSpPr>
          <p:spPr>
            <a:xfrm>
              <a:off x="907290" y="3028890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0070C0"/>
                  </a:solidFill>
                  <a:latin typeface="+mn-lt"/>
                </a:rPr>
                <a:t>upset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0227B9D-A686-433F-8A0A-957618F29034}"/>
                </a:ext>
              </a:extLst>
            </p:cNvPr>
            <p:cNvSpPr/>
            <p:nvPr/>
          </p:nvSpPr>
          <p:spPr bwMode="auto">
            <a:xfrm>
              <a:off x="323690" y="2971800"/>
              <a:ext cx="2070420" cy="269731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C3E0F63-F74F-43C1-AD78-3A41E3199A6C}"/>
                </a:ext>
              </a:extLst>
            </p:cNvPr>
            <p:cNvSpPr txBox="1"/>
            <p:nvPr/>
          </p:nvSpPr>
          <p:spPr>
            <a:xfrm>
              <a:off x="797024" y="5745318"/>
              <a:ext cx="12172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cloze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modeling</a:t>
              </a:r>
            </a:p>
          </p:txBody>
        </p:sp>
      </p:grpSp>
      <p:sp>
        <p:nvSpPr>
          <p:cNvPr id="311" name="Rectangle: Beveled 310">
            <a:extLst>
              <a:ext uri="{FF2B5EF4-FFF2-40B4-BE49-F238E27FC236}">
                <a16:creationId xmlns:a16="http://schemas.microsoft.com/office/drawing/2014/main" id="{D6BD5655-B084-4B5D-B946-32F1AC3C9A51}"/>
              </a:ext>
            </a:extLst>
          </p:cNvPr>
          <p:cNvSpPr/>
          <p:nvPr/>
        </p:nvSpPr>
        <p:spPr bwMode="auto">
          <a:xfrm>
            <a:off x="2924538" y="3281711"/>
            <a:ext cx="1183432" cy="461665"/>
          </a:xfrm>
          <a:prstGeom prst="bevel">
            <a:avLst/>
          </a:prstGeom>
          <a:solidFill>
            <a:srgbClr val="79C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5A65B21-B0D6-4264-B1C3-3573F06C3C95}"/>
              </a:ext>
            </a:extLst>
          </p:cNvPr>
          <p:cNvSpPr/>
          <p:nvPr/>
        </p:nvSpPr>
        <p:spPr>
          <a:xfrm rot="16200000" flipH="1" flipV="1">
            <a:off x="3468284" y="3532137"/>
            <a:ext cx="437703" cy="22269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C4453351-64A6-4011-88C7-16676924FA99}"/>
                  </a:ext>
                </a:extLst>
              </p:cNvPr>
              <p:cNvSpPr txBox="1"/>
              <p:nvPr/>
            </p:nvSpPr>
            <p:spPr>
              <a:xfrm>
                <a:off x="457200" y="5040300"/>
                <a:ext cx="137658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𝑉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C4453351-64A6-4011-88C7-16676924F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40300"/>
                <a:ext cx="1376581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4" name="Group 313">
            <a:extLst>
              <a:ext uri="{FF2B5EF4-FFF2-40B4-BE49-F238E27FC236}">
                <a16:creationId xmlns:a16="http://schemas.microsoft.com/office/drawing/2014/main" id="{8AD3330A-73EC-493E-B1C1-2B97E8160E6A}"/>
              </a:ext>
            </a:extLst>
          </p:cNvPr>
          <p:cNvGrpSpPr/>
          <p:nvPr/>
        </p:nvGrpSpPr>
        <p:grpSpPr>
          <a:xfrm>
            <a:off x="2097642" y="6104859"/>
            <a:ext cx="2562014" cy="383241"/>
            <a:chOff x="2097642" y="6041007"/>
            <a:chExt cx="2562014" cy="383241"/>
          </a:xfrm>
        </p:grpSpPr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02E742A-B52D-4F49-A11D-3C598914574A}"/>
                </a:ext>
              </a:extLst>
            </p:cNvPr>
            <p:cNvSpPr txBox="1"/>
            <p:nvPr/>
          </p:nvSpPr>
          <p:spPr>
            <a:xfrm rot="19151049">
              <a:off x="2097642" y="6059627"/>
              <a:ext cx="10966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aardvark  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AB34A31D-64EF-4724-951D-94E402C85BE3}"/>
                </a:ext>
              </a:extLst>
            </p:cNvPr>
            <p:cNvSpPr txBox="1"/>
            <p:nvPr/>
          </p:nvSpPr>
          <p:spPr>
            <a:xfrm rot="19151049">
              <a:off x="2618120" y="6041007"/>
              <a:ext cx="750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easily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FC07177-D3E6-4391-A84C-5575D34A7779}"/>
                </a:ext>
              </a:extLst>
            </p:cNvPr>
            <p:cNvSpPr txBox="1"/>
            <p:nvPr/>
          </p:nvSpPr>
          <p:spPr>
            <a:xfrm rot="19151049">
              <a:off x="2905147" y="6085694"/>
              <a:ext cx="822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   gets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2443016-7A0A-4C68-926A-74337FD80466}"/>
                </a:ext>
              </a:extLst>
            </p:cNvPr>
            <p:cNvSpPr txBox="1"/>
            <p:nvPr/>
          </p:nvSpPr>
          <p:spPr>
            <a:xfrm rot="19151049">
              <a:off x="3345098" y="6078740"/>
              <a:ext cx="7200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   </a:t>
              </a:r>
              <a:r>
                <a:rPr lang="en-US" b="1" dirty="0">
                  <a:solidFill>
                    <a:srgbClr val="FF0000"/>
                  </a:solidFill>
                  <a:latin typeface="+mn-lt"/>
                </a:rPr>
                <a:t>He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E81A6967-7E2E-4CDB-8BA6-5BE99FCF6C1D}"/>
                </a:ext>
              </a:extLst>
            </p:cNvPr>
            <p:cNvSpPr txBox="1"/>
            <p:nvPr/>
          </p:nvSpPr>
          <p:spPr>
            <a:xfrm rot="19151049">
              <a:off x="3512611" y="6064993"/>
              <a:ext cx="11470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zymurgy   </a:t>
              </a:r>
            </a:p>
          </p:txBody>
        </p:sp>
      </p:grpSp>
      <p:sp>
        <p:nvSpPr>
          <p:cNvPr id="320" name="Rectangle 319">
            <a:extLst>
              <a:ext uri="{FF2B5EF4-FFF2-40B4-BE49-F238E27FC236}">
                <a16:creationId xmlns:a16="http://schemas.microsoft.com/office/drawing/2014/main" id="{F7E405EE-5113-4D2A-A5F5-76F4C656210F}"/>
              </a:ext>
            </a:extLst>
          </p:cNvPr>
          <p:cNvSpPr/>
          <p:nvPr/>
        </p:nvSpPr>
        <p:spPr>
          <a:xfrm rot="16200000" flipH="1" flipV="1">
            <a:off x="3307322" y="4892804"/>
            <a:ext cx="437703" cy="1905001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9B7BC824-580C-4F36-98CD-1D7F17182360}"/>
              </a:ext>
            </a:extLst>
          </p:cNvPr>
          <p:cNvSpPr/>
          <p:nvPr/>
        </p:nvSpPr>
        <p:spPr>
          <a:xfrm rot="16200000" flipH="1" flipV="1">
            <a:off x="3479982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A23289F8-C3A3-4B6B-9B67-D9A97C531A11}"/>
              </a:ext>
            </a:extLst>
          </p:cNvPr>
          <p:cNvSpPr/>
          <p:nvPr/>
        </p:nvSpPr>
        <p:spPr>
          <a:xfrm rot="16200000" flipH="1" flipV="1">
            <a:off x="3125049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4212C45-2BD8-4C59-8AA5-B2CAB511614B}"/>
              </a:ext>
            </a:extLst>
          </p:cNvPr>
          <p:cNvSpPr/>
          <p:nvPr/>
        </p:nvSpPr>
        <p:spPr>
          <a:xfrm rot="16200000" flipH="1" flipV="1">
            <a:off x="2770116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9F81DD28-ACCC-4055-BDCB-F7D6D8F503E8}"/>
              </a:ext>
            </a:extLst>
          </p:cNvPr>
          <p:cNvSpPr/>
          <p:nvPr/>
        </p:nvSpPr>
        <p:spPr>
          <a:xfrm rot="16200000" flipH="1" flipV="1">
            <a:off x="3834915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FC479138-B427-4020-9F09-272F66435C41}"/>
              </a:ext>
            </a:extLst>
          </p:cNvPr>
          <p:cNvSpPr/>
          <p:nvPr/>
        </p:nvSpPr>
        <p:spPr>
          <a:xfrm rot="16200000" flipH="1" flipV="1">
            <a:off x="4189848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00C0A87E-4CC8-49E6-84F2-62352BDD5D69}"/>
              </a:ext>
            </a:extLst>
          </p:cNvPr>
          <p:cNvCxnSpPr>
            <a:cxnSpLocks/>
          </p:cNvCxnSpPr>
          <p:nvPr/>
        </p:nvCxnSpPr>
        <p:spPr bwMode="auto">
          <a:xfrm flipH="1">
            <a:off x="3174353" y="468098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9EDF4B64-2C52-4015-B6E8-9904446716A1}"/>
              </a:ext>
            </a:extLst>
          </p:cNvPr>
          <p:cNvCxnSpPr>
            <a:cxnSpLocks/>
          </p:cNvCxnSpPr>
          <p:nvPr/>
        </p:nvCxnSpPr>
        <p:spPr bwMode="auto">
          <a:xfrm>
            <a:off x="3536303" y="4703986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3D3232D6-4A1A-4382-89E9-73F8CB92A8BE}"/>
              </a:ext>
            </a:extLst>
          </p:cNvPr>
          <p:cNvCxnSpPr>
            <a:cxnSpLocks/>
          </p:cNvCxnSpPr>
          <p:nvPr/>
        </p:nvCxnSpPr>
        <p:spPr bwMode="auto">
          <a:xfrm flipH="1">
            <a:off x="3514743" y="4730656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B519EE55-0AA7-48D2-BFB4-59E612AB617D}"/>
              </a:ext>
            </a:extLst>
          </p:cNvPr>
          <p:cNvCxnSpPr>
            <a:cxnSpLocks/>
          </p:cNvCxnSpPr>
          <p:nvPr/>
        </p:nvCxnSpPr>
        <p:spPr bwMode="auto">
          <a:xfrm flipH="1">
            <a:off x="2827643" y="4715416"/>
            <a:ext cx="65151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D73B9D09-5FC6-4B08-B977-2F70BA1B2F8A}"/>
              </a:ext>
            </a:extLst>
          </p:cNvPr>
          <p:cNvCxnSpPr>
            <a:cxnSpLocks/>
          </p:cNvCxnSpPr>
          <p:nvPr/>
        </p:nvCxnSpPr>
        <p:spPr bwMode="auto">
          <a:xfrm>
            <a:off x="3532493" y="4692556"/>
            <a:ext cx="697230" cy="112014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D6832C81-DE26-4A6E-8518-E35CFAFC3CF4}"/>
              </a:ext>
            </a:extLst>
          </p:cNvPr>
          <p:cNvCxnSpPr>
            <a:cxnSpLocks/>
          </p:cNvCxnSpPr>
          <p:nvPr/>
        </p:nvCxnSpPr>
        <p:spPr bwMode="auto">
          <a:xfrm flipH="1">
            <a:off x="2813703" y="4692556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FD256F27-6AC8-4BE8-8CB4-73B824CFE948}"/>
              </a:ext>
            </a:extLst>
          </p:cNvPr>
          <p:cNvCxnSpPr>
            <a:cxnSpLocks/>
          </p:cNvCxnSpPr>
          <p:nvPr/>
        </p:nvCxnSpPr>
        <p:spPr bwMode="auto">
          <a:xfrm>
            <a:off x="3175653" y="4715561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FED87695-8533-46C4-8BE0-7080A19E9FE9}"/>
              </a:ext>
            </a:extLst>
          </p:cNvPr>
          <p:cNvCxnSpPr>
            <a:cxnSpLocks/>
          </p:cNvCxnSpPr>
          <p:nvPr/>
        </p:nvCxnSpPr>
        <p:spPr bwMode="auto">
          <a:xfrm flipH="1">
            <a:off x="3154093" y="4742231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FA657F9B-085C-4843-9021-47AD32A027BD}"/>
              </a:ext>
            </a:extLst>
          </p:cNvPr>
          <p:cNvCxnSpPr>
            <a:cxnSpLocks/>
            <a:endCxn id="325" idx="3"/>
          </p:cNvCxnSpPr>
          <p:nvPr/>
        </p:nvCxnSpPr>
        <p:spPr bwMode="auto">
          <a:xfrm>
            <a:off x="3203507" y="4705021"/>
            <a:ext cx="998110" cy="111458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74E06ED1-1068-40EE-BD83-1987F53B531E}"/>
              </a:ext>
            </a:extLst>
          </p:cNvPr>
          <p:cNvCxnSpPr>
            <a:cxnSpLocks/>
          </p:cNvCxnSpPr>
          <p:nvPr/>
        </p:nvCxnSpPr>
        <p:spPr bwMode="auto">
          <a:xfrm>
            <a:off x="3171843" y="4704131"/>
            <a:ext cx="697230" cy="112014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922A8ABC-8F15-4CAC-9453-B6702AEBE787}"/>
              </a:ext>
            </a:extLst>
          </p:cNvPr>
          <p:cNvCxnSpPr>
            <a:cxnSpLocks/>
          </p:cNvCxnSpPr>
          <p:nvPr/>
        </p:nvCxnSpPr>
        <p:spPr bwMode="auto">
          <a:xfrm flipH="1">
            <a:off x="3529983" y="470003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DF1DBAE9-0583-4CAE-834E-760C472BE274}"/>
              </a:ext>
            </a:extLst>
          </p:cNvPr>
          <p:cNvCxnSpPr>
            <a:cxnSpLocks/>
          </p:cNvCxnSpPr>
          <p:nvPr/>
        </p:nvCxnSpPr>
        <p:spPr bwMode="auto">
          <a:xfrm>
            <a:off x="3891933" y="4723036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95DC9447-5FD0-46F1-91E2-E8573DB84C60}"/>
              </a:ext>
            </a:extLst>
          </p:cNvPr>
          <p:cNvCxnSpPr>
            <a:cxnSpLocks/>
          </p:cNvCxnSpPr>
          <p:nvPr/>
        </p:nvCxnSpPr>
        <p:spPr bwMode="auto">
          <a:xfrm flipH="1">
            <a:off x="3870373" y="4749706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0D5F90E3-6E89-4498-B781-FD5148D590BD}"/>
              </a:ext>
            </a:extLst>
          </p:cNvPr>
          <p:cNvCxnSpPr>
            <a:cxnSpLocks/>
          </p:cNvCxnSpPr>
          <p:nvPr/>
        </p:nvCxnSpPr>
        <p:spPr bwMode="auto">
          <a:xfrm flipH="1">
            <a:off x="3183273" y="4734466"/>
            <a:ext cx="65151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C9C4F6C7-9B41-40E4-9EFE-9AD2941F922E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0479" y="4685645"/>
            <a:ext cx="1002667" cy="1141243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AB786FE4-48AE-4A34-8D95-CC82C48CB22A}"/>
              </a:ext>
            </a:extLst>
          </p:cNvPr>
          <p:cNvSpPr/>
          <p:nvPr/>
        </p:nvSpPr>
        <p:spPr>
          <a:xfrm rot="16200000" flipH="1" flipV="1">
            <a:off x="3479982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C7C4CF3D-5364-49D6-B175-B0E67FF10326}"/>
              </a:ext>
            </a:extLst>
          </p:cNvPr>
          <p:cNvSpPr/>
          <p:nvPr/>
        </p:nvSpPr>
        <p:spPr>
          <a:xfrm rot="16200000" flipH="1" flipV="1">
            <a:off x="3125049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52C6DC9F-825D-4B71-9071-C5599327CE8C}"/>
              </a:ext>
            </a:extLst>
          </p:cNvPr>
          <p:cNvSpPr/>
          <p:nvPr/>
        </p:nvSpPr>
        <p:spPr>
          <a:xfrm rot="16200000" flipH="1" flipV="1">
            <a:off x="2770116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E44193EB-3195-4D30-A0B4-41DF8CB24BC2}"/>
              </a:ext>
            </a:extLst>
          </p:cNvPr>
          <p:cNvSpPr/>
          <p:nvPr/>
        </p:nvSpPr>
        <p:spPr>
          <a:xfrm rot="16200000" flipH="1" flipV="1">
            <a:off x="3834915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24188FE0-9DEB-4A96-BB01-D911D1B23D62}"/>
              </a:ext>
            </a:extLst>
          </p:cNvPr>
          <p:cNvSpPr/>
          <p:nvPr/>
        </p:nvSpPr>
        <p:spPr>
          <a:xfrm rot="16200000" flipH="1" flipV="1">
            <a:off x="4189848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03B63DFE-100B-468A-B1EB-217F497B6948}"/>
              </a:ext>
            </a:extLst>
          </p:cNvPr>
          <p:cNvGrpSpPr/>
          <p:nvPr/>
        </p:nvGrpSpPr>
        <p:grpSpPr>
          <a:xfrm>
            <a:off x="2834998" y="2183195"/>
            <a:ext cx="1801794" cy="1159949"/>
            <a:chOff x="2834998" y="3319047"/>
            <a:chExt cx="1801794" cy="1159949"/>
          </a:xfrm>
        </p:grpSpPr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7BEBE19B-2DAC-435D-9935-65145C1ECAFA}"/>
                </a:ext>
              </a:extLst>
            </p:cNvPr>
            <p:cNvSpPr txBox="1"/>
            <p:nvPr/>
          </p:nvSpPr>
          <p:spPr>
            <a:xfrm rot="18948368">
              <a:off x="2834998" y="3684520"/>
              <a:ext cx="13408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aardvark</a:t>
              </a:r>
              <a:endParaRPr lang="en-US" sz="1200" dirty="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BCB3585F-98E7-406A-BF4A-F796DDEA8209}"/>
                </a:ext>
              </a:extLst>
            </p:cNvPr>
            <p:cNvSpPr txBox="1"/>
            <p:nvPr/>
          </p:nvSpPr>
          <p:spPr>
            <a:xfrm rot="19000763">
              <a:off x="3231239" y="3687475"/>
              <a:ext cx="14055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b="1" kern="0" dirty="0">
                  <a:solidFill>
                    <a:srgbClr val="0070C0"/>
                  </a:solidFill>
                  <a:latin typeface="Tahoma"/>
                </a:rPr>
                <a:t>upset</a:t>
              </a:r>
              <a:endParaRPr lang="en-US" sz="1200" b="1" dirty="0"/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0BF76F85-E625-4080-84B1-9B20E26E48C3}"/>
                </a:ext>
              </a:extLst>
            </p:cNvPr>
            <p:cNvSpPr txBox="1"/>
            <p:nvPr/>
          </p:nvSpPr>
          <p:spPr>
            <a:xfrm rot="18736379">
              <a:off x="3693854" y="3714356"/>
              <a:ext cx="11599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zebra</a:t>
              </a:r>
              <a:endParaRPr lang="en-US" sz="1200" dirty="0"/>
            </a:p>
          </p:txBody>
        </p:sp>
      </p:grpSp>
      <p:sp>
        <p:nvSpPr>
          <p:cNvPr id="354" name="Oval 353">
            <a:extLst>
              <a:ext uri="{FF2B5EF4-FFF2-40B4-BE49-F238E27FC236}">
                <a16:creationId xmlns:a16="http://schemas.microsoft.com/office/drawing/2014/main" id="{F270E42A-23F9-43CD-A245-45E9384D77DA}"/>
              </a:ext>
            </a:extLst>
          </p:cNvPr>
          <p:cNvSpPr/>
          <p:nvPr/>
        </p:nvSpPr>
        <p:spPr>
          <a:xfrm rot="16200000" flipH="1" flipV="1">
            <a:off x="4517508" y="4608829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86E7ED9-728D-40B7-8B63-8F59AE1F6990}"/>
                  </a:ext>
                </a:extLst>
              </p:cNvPr>
              <p:cNvSpPr txBox="1"/>
              <p:nvPr/>
            </p:nvSpPr>
            <p:spPr>
              <a:xfrm>
                <a:off x="276092" y="3854742"/>
                <a:ext cx="17813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86E7ED9-728D-40B7-8B63-8F59AE1F6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2" y="3854742"/>
                <a:ext cx="178130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148DA9B8-C9AB-4A00-91B4-834C5CD15E43}"/>
                  </a:ext>
                </a:extLst>
              </p:cNvPr>
              <p:cNvSpPr txBox="1"/>
              <p:nvPr/>
            </p:nvSpPr>
            <p:spPr>
              <a:xfrm>
                <a:off x="-80977" y="3188052"/>
                <a:ext cx="2651770" cy="470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148DA9B8-C9AB-4A00-91B4-834C5CD15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977" y="3188052"/>
                <a:ext cx="2651770" cy="470257"/>
              </a:xfrm>
              <a:prstGeom prst="rect">
                <a:avLst/>
              </a:prstGeom>
              <a:blipFill>
                <a:blip r:embed="rId4"/>
                <a:stretch>
                  <a:fillRect t="-389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853C55F4-1DE5-4505-A276-EAAF3894A20C}"/>
              </a:ext>
            </a:extLst>
          </p:cNvPr>
          <p:cNvCxnSpPr>
            <a:cxnSpLocks/>
          </p:cNvCxnSpPr>
          <p:nvPr/>
        </p:nvCxnSpPr>
        <p:spPr bwMode="auto">
          <a:xfrm flipH="1">
            <a:off x="3902768" y="468156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64F30D68-838E-4FF5-A9C4-F59FFC489CF0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500" y="4662396"/>
            <a:ext cx="1335503" cy="117741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CB2995B6-E569-48C9-B672-09D6A9734697}"/>
              </a:ext>
            </a:extLst>
          </p:cNvPr>
          <p:cNvCxnSpPr>
            <a:cxnSpLocks/>
          </p:cNvCxnSpPr>
          <p:nvPr/>
        </p:nvCxnSpPr>
        <p:spPr bwMode="auto">
          <a:xfrm flipH="1">
            <a:off x="4243159" y="4670142"/>
            <a:ext cx="8801" cy="114694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FE799D6A-9F02-4B70-BFF1-EF2A6479B65C}"/>
              </a:ext>
            </a:extLst>
          </p:cNvPr>
          <p:cNvCxnSpPr>
            <a:cxnSpLocks/>
          </p:cNvCxnSpPr>
          <p:nvPr/>
        </p:nvCxnSpPr>
        <p:spPr bwMode="auto">
          <a:xfrm flipH="1">
            <a:off x="3556058" y="4662522"/>
            <a:ext cx="665422" cy="115456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66AC0453-AB09-4388-A21F-76668F18805E}"/>
              </a:ext>
            </a:extLst>
          </p:cNvPr>
          <p:cNvCxnSpPr>
            <a:cxnSpLocks/>
          </p:cNvCxnSpPr>
          <p:nvPr/>
        </p:nvCxnSpPr>
        <p:spPr bwMode="auto">
          <a:xfrm flipH="1">
            <a:off x="3130638" y="4662522"/>
            <a:ext cx="1083222" cy="116980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571C03EA-12FF-4D8B-8AD9-D3A9C6753695}"/>
              </a:ext>
            </a:extLst>
          </p:cNvPr>
          <p:cNvCxnSpPr>
            <a:cxnSpLocks/>
          </p:cNvCxnSpPr>
          <p:nvPr/>
        </p:nvCxnSpPr>
        <p:spPr bwMode="auto">
          <a:xfrm flipH="1">
            <a:off x="4263390" y="4692556"/>
            <a:ext cx="285491" cy="115106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4492A0A1-47E5-4E02-AD9B-53EB4BCACE5F}"/>
              </a:ext>
            </a:extLst>
          </p:cNvPr>
          <p:cNvCxnSpPr>
            <a:cxnSpLocks/>
            <a:endCxn id="323" idx="7"/>
          </p:cNvCxnSpPr>
          <p:nvPr/>
        </p:nvCxnSpPr>
        <p:spPr bwMode="auto">
          <a:xfrm flipH="1">
            <a:off x="2838710" y="4678100"/>
            <a:ext cx="1687571" cy="1198332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080C7AED-0B4E-45FA-BEF0-FD194390BDD1}"/>
              </a:ext>
            </a:extLst>
          </p:cNvPr>
          <p:cNvCxnSpPr>
            <a:cxnSpLocks/>
            <a:stCxn id="354" idx="5"/>
            <a:endCxn id="322" idx="1"/>
          </p:cNvCxnSpPr>
          <p:nvPr/>
        </p:nvCxnSpPr>
        <p:spPr bwMode="auto">
          <a:xfrm flipH="1">
            <a:off x="3193643" y="4677423"/>
            <a:ext cx="1335634" cy="114218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D411EBD-64F3-4713-8957-06274B0C58A5}"/>
              </a:ext>
            </a:extLst>
          </p:cNvPr>
          <p:cNvCxnSpPr>
            <a:cxnSpLocks/>
            <a:stCxn id="354" idx="5"/>
          </p:cNvCxnSpPr>
          <p:nvPr/>
        </p:nvCxnSpPr>
        <p:spPr bwMode="auto">
          <a:xfrm flipH="1">
            <a:off x="3912871" y="4677423"/>
            <a:ext cx="616406" cy="1143339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4F59AE3B-F9E7-4194-8CCC-B8EF93A282C1}"/>
              </a:ext>
            </a:extLst>
          </p:cNvPr>
          <p:cNvCxnSpPr>
            <a:cxnSpLocks/>
            <a:stCxn id="354" idx="5"/>
            <a:endCxn id="321" idx="1"/>
          </p:cNvCxnSpPr>
          <p:nvPr/>
        </p:nvCxnSpPr>
        <p:spPr bwMode="auto">
          <a:xfrm flipH="1">
            <a:off x="3548576" y="4677423"/>
            <a:ext cx="980701" cy="114218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F2EF5DA2-1511-4CE8-BAAB-956983305AFB}"/>
              </a:ext>
            </a:extLst>
          </p:cNvPr>
          <p:cNvCxnSpPr>
            <a:cxnSpLocks/>
          </p:cNvCxnSpPr>
          <p:nvPr/>
        </p:nvCxnSpPr>
        <p:spPr bwMode="auto">
          <a:xfrm>
            <a:off x="2825720" y="4666477"/>
            <a:ext cx="317530" cy="116571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4E60D61F-A734-4215-9238-B00B97A3AE44}"/>
              </a:ext>
            </a:extLst>
          </p:cNvPr>
          <p:cNvCxnSpPr>
            <a:cxnSpLocks/>
          </p:cNvCxnSpPr>
          <p:nvPr/>
        </p:nvCxnSpPr>
        <p:spPr bwMode="auto">
          <a:xfrm flipH="1">
            <a:off x="2800350" y="4693147"/>
            <a:ext cx="11432" cy="111618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30662341-66CC-4D4D-B202-6A698428EAD4}"/>
              </a:ext>
            </a:extLst>
          </p:cNvPr>
          <p:cNvCxnSpPr>
            <a:cxnSpLocks/>
            <a:endCxn id="324" idx="3"/>
          </p:cNvCxnSpPr>
          <p:nvPr/>
        </p:nvCxnSpPr>
        <p:spPr bwMode="auto">
          <a:xfrm>
            <a:off x="2843895" y="4647729"/>
            <a:ext cx="1002789" cy="1171878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ECFC8BB9-F877-4928-BE62-613F91D49FEF}"/>
              </a:ext>
            </a:extLst>
          </p:cNvPr>
          <p:cNvCxnSpPr>
            <a:cxnSpLocks/>
            <a:endCxn id="321" idx="3"/>
          </p:cNvCxnSpPr>
          <p:nvPr/>
        </p:nvCxnSpPr>
        <p:spPr bwMode="auto">
          <a:xfrm>
            <a:off x="2821910" y="4655047"/>
            <a:ext cx="669841" cy="116456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D9496380-EF71-4706-9578-BAD46C8CA4DD}"/>
              </a:ext>
            </a:extLst>
          </p:cNvPr>
          <p:cNvCxnSpPr>
            <a:cxnSpLocks/>
            <a:endCxn id="325" idx="3"/>
          </p:cNvCxnSpPr>
          <p:nvPr/>
        </p:nvCxnSpPr>
        <p:spPr bwMode="auto">
          <a:xfrm>
            <a:off x="2852925" y="4639801"/>
            <a:ext cx="1348692" cy="117980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376" name="TextBox 375">
            <a:extLst>
              <a:ext uri="{FF2B5EF4-FFF2-40B4-BE49-F238E27FC236}">
                <a16:creationId xmlns:a16="http://schemas.microsoft.com/office/drawing/2014/main" id="{112264D0-929D-43CA-B331-98737E88847B}"/>
              </a:ext>
            </a:extLst>
          </p:cNvPr>
          <p:cNvSpPr txBox="1"/>
          <p:nvPr/>
        </p:nvSpPr>
        <p:spPr>
          <a:xfrm>
            <a:off x="2192673" y="4769142"/>
            <a:ext cx="257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8E1889AE-6E74-4FF4-95E8-5E0CDC34E147}"/>
              </a:ext>
            </a:extLst>
          </p:cNvPr>
          <p:cNvSpPr/>
          <p:nvPr/>
        </p:nvSpPr>
        <p:spPr>
          <a:xfrm rot="16200000" flipH="1" flipV="1">
            <a:off x="2333112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78355674-EC3F-4A45-A805-1A8ABF058E65}"/>
                  </a:ext>
                </a:extLst>
              </p:cNvPr>
              <p:cNvSpPr txBox="1"/>
              <p:nvPr/>
            </p:nvSpPr>
            <p:spPr>
              <a:xfrm>
                <a:off x="2164108" y="4769142"/>
                <a:ext cx="2571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78355674-EC3F-4A45-A805-1A8ABF058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108" y="4769142"/>
                <a:ext cx="257165" cy="400110"/>
              </a:xfrm>
              <a:prstGeom prst="rect">
                <a:avLst/>
              </a:prstGeom>
              <a:blipFill>
                <a:blip r:embed="rId5"/>
                <a:stretch>
                  <a:fillRect r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9" name="Oval 378">
            <a:extLst>
              <a:ext uri="{FF2B5EF4-FFF2-40B4-BE49-F238E27FC236}">
                <a16:creationId xmlns:a16="http://schemas.microsoft.com/office/drawing/2014/main" id="{EA7C9A78-9DD4-4489-BD75-44418566DF00}"/>
              </a:ext>
            </a:extLst>
          </p:cNvPr>
          <p:cNvSpPr/>
          <p:nvPr/>
        </p:nvSpPr>
        <p:spPr>
          <a:xfrm rot="16200000" flipH="1" flipV="1">
            <a:off x="3833010" y="34651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40BB3E7D-5FFE-4DBA-ABE5-B48E67EC05D7}"/>
              </a:ext>
            </a:extLst>
          </p:cNvPr>
          <p:cNvSpPr/>
          <p:nvPr/>
        </p:nvSpPr>
        <p:spPr>
          <a:xfrm rot="16200000" flipH="1" flipV="1">
            <a:off x="3478077" y="34651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09BD1B08-A677-4F70-B418-F79990CAA9F9}"/>
              </a:ext>
            </a:extLst>
          </p:cNvPr>
          <p:cNvSpPr/>
          <p:nvPr/>
        </p:nvSpPr>
        <p:spPr>
          <a:xfrm rot="16200000" flipH="1" flipV="1">
            <a:off x="3123144" y="34651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943CDB00-C285-4802-9DB6-272D44E225E5}"/>
              </a:ext>
            </a:extLst>
          </p:cNvPr>
          <p:cNvCxnSpPr>
            <a:cxnSpLocks/>
          </p:cNvCxnSpPr>
          <p:nvPr/>
        </p:nvCxnSpPr>
        <p:spPr bwMode="auto">
          <a:xfrm flipH="1">
            <a:off x="3174353" y="3481277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BFB1C6F-D840-449C-ADC2-F2F3BEB4E789}"/>
              </a:ext>
            </a:extLst>
          </p:cNvPr>
          <p:cNvCxnSpPr>
            <a:cxnSpLocks/>
          </p:cNvCxnSpPr>
          <p:nvPr/>
        </p:nvCxnSpPr>
        <p:spPr bwMode="auto">
          <a:xfrm>
            <a:off x="3536303" y="3504282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B44A2F53-FF83-4273-B420-876782A1F9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514743" y="3530952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E17DB44F-93EC-4D79-8ABC-B96A480553DD}"/>
              </a:ext>
            </a:extLst>
          </p:cNvPr>
          <p:cNvCxnSpPr>
            <a:cxnSpLocks/>
          </p:cNvCxnSpPr>
          <p:nvPr/>
        </p:nvCxnSpPr>
        <p:spPr bwMode="auto">
          <a:xfrm flipH="1">
            <a:off x="2827643" y="3515712"/>
            <a:ext cx="65151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0D781F49-377B-405E-8DB3-64248F3822C6}"/>
              </a:ext>
            </a:extLst>
          </p:cNvPr>
          <p:cNvCxnSpPr>
            <a:cxnSpLocks/>
          </p:cNvCxnSpPr>
          <p:nvPr/>
        </p:nvCxnSpPr>
        <p:spPr bwMode="auto">
          <a:xfrm flipH="1">
            <a:off x="2813703" y="3492852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C82BF367-E2D0-44CE-B11F-7C0215462BBE}"/>
              </a:ext>
            </a:extLst>
          </p:cNvPr>
          <p:cNvCxnSpPr>
            <a:cxnSpLocks/>
          </p:cNvCxnSpPr>
          <p:nvPr/>
        </p:nvCxnSpPr>
        <p:spPr bwMode="auto">
          <a:xfrm>
            <a:off x="3175653" y="3515857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1ECB2600-C63A-4D29-B45D-06370DCB6207}"/>
              </a:ext>
            </a:extLst>
          </p:cNvPr>
          <p:cNvCxnSpPr>
            <a:cxnSpLocks/>
          </p:cNvCxnSpPr>
          <p:nvPr/>
        </p:nvCxnSpPr>
        <p:spPr bwMode="auto">
          <a:xfrm flipH="1">
            <a:off x="3154093" y="3542527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EE3034F5-6168-4993-B18A-8B39BD92D91D}"/>
              </a:ext>
            </a:extLst>
          </p:cNvPr>
          <p:cNvCxnSpPr>
            <a:cxnSpLocks/>
          </p:cNvCxnSpPr>
          <p:nvPr/>
        </p:nvCxnSpPr>
        <p:spPr bwMode="auto">
          <a:xfrm>
            <a:off x="3171843" y="3504427"/>
            <a:ext cx="697230" cy="112014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912D32AE-EF32-44D3-9ACB-EDCC8F651D12}"/>
              </a:ext>
            </a:extLst>
          </p:cNvPr>
          <p:cNvCxnSpPr>
            <a:cxnSpLocks/>
          </p:cNvCxnSpPr>
          <p:nvPr/>
        </p:nvCxnSpPr>
        <p:spPr bwMode="auto">
          <a:xfrm flipH="1">
            <a:off x="3529983" y="3500327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172FC9E9-01F6-473A-B960-32446AEA439F}"/>
              </a:ext>
            </a:extLst>
          </p:cNvPr>
          <p:cNvCxnSpPr>
            <a:cxnSpLocks/>
          </p:cNvCxnSpPr>
          <p:nvPr/>
        </p:nvCxnSpPr>
        <p:spPr bwMode="auto">
          <a:xfrm>
            <a:off x="3891933" y="3523332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0FE80CA0-E43F-4629-9F6B-C0310D37BA0C}"/>
              </a:ext>
            </a:extLst>
          </p:cNvPr>
          <p:cNvCxnSpPr>
            <a:cxnSpLocks/>
          </p:cNvCxnSpPr>
          <p:nvPr/>
        </p:nvCxnSpPr>
        <p:spPr bwMode="auto">
          <a:xfrm flipH="1">
            <a:off x="3870373" y="3550002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16A50643-C153-4F32-A60F-2CCC0C8E6387}"/>
              </a:ext>
            </a:extLst>
          </p:cNvPr>
          <p:cNvCxnSpPr>
            <a:cxnSpLocks/>
          </p:cNvCxnSpPr>
          <p:nvPr/>
        </p:nvCxnSpPr>
        <p:spPr bwMode="auto">
          <a:xfrm flipH="1">
            <a:off x="3183273" y="3534762"/>
            <a:ext cx="65151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1624424B-2262-4CC6-A243-A438B93AC673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0479" y="3485941"/>
            <a:ext cx="1002667" cy="1141243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91FAB2AF-DFD5-41E5-AAE0-873F2455A23C}"/>
              </a:ext>
            </a:extLst>
          </p:cNvPr>
          <p:cNvCxnSpPr>
            <a:cxnSpLocks/>
            <a:stCxn id="380" idx="3"/>
          </p:cNvCxnSpPr>
          <p:nvPr/>
        </p:nvCxnSpPr>
        <p:spPr bwMode="auto">
          <a:xfrm>
            <a:off x="3489846" y="3476904"/>
            <a:ext cx="1036435" cy="1136088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1AAFAB9E-9BD0-493A-8DAC-A1FB36841CAC}"/>
              </a:ext>
            </a:extLst>
          </p:cNvPr>
          <p:cNvGrpSpPr/>
          <p:nvPr/>
        </p:nvGrpSpPr>
        <p:grpSpPr>
          <a:xfrm>
            <a:off x="2379231" y="3476904"/>
            <a:ext cx="2178458" cy="1196942"/>
            <a:chOff x="2379231" y="3278667"/>
            <a:chExt cx="2178458" cy="1196942"/>
          </a:xfrm>
        </p:grpSpPr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0FFE1F20-A6C3-433D-A85B-CAFA1695FFF1}"/>
                </a:ext>
              </a:extLst>
            </p:cNvPr>
            <p:cNvCxnSpPr>
              <a:cxnSpLocks/>
              <a:stCxn id="380" idx="3"/>
              <a:endCxn id="349" idx="3"/>
            </p:cNvCxnSpPr>
            <p:nvPr/>
          </p:nvCxnSpPr>
          <p:spPr bwMode="auto">
            <a:xfrm>
              <a:off x="3489846" y="3278667"/>
              <a:ext cx="711771" cy="1142999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261FBEB-D3EF-4612-B60A-90613FF5309F}"/>
                </a:ext>
              </a:extLst>
            </p:cNvPr>
            <p:cNvCxnSpPr>
              <a:cxnSpLocks/>
              <a:stCxn id="381" idx="0"/>
              <a:endCxn id="349" idx="3"/>
            </p:cNvCxnSpPr>
            <p:nvPr/>
          </p:nvCxnSpPr>
          <p:spPr bwMode="auto">
            <a:xfrm>
              <a:off x="3203507" y="3307080"/>
              <a:ext cx="998110" cy="1114586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2710ED5E-AECE-4315-A17B-A955216AB9D8}"/>
                </a:ext>
              </a:extLst>
            </p:cNvPr>
            <p:cNvGrpSpPr/>
            <p:nvPr/>
          </p:nvGrpSpPr>
          <p:grpSpPr>
            <a:xfrm>
              <a:off x="2379231" y="3307080"/>
              <a:ext cx="1453779" cy="1168529"/>
              <a:chOff x="338958" y="3383280"/>
              <a:chExt cx="1453779" cy="1168529"/>
            </a:xfrm>
          </p:grpSpPr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00886455-6462-424A-8B66-6B8D947284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38958" y="3446909"/>
                <a:ext cx="750570" cy="110490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EE59BFC1-918B-4AAD-A0DE-15D5AB8A4820}"/>
                  </a:ext>
                </a:extLst>
              </p:cNvPr>
              <p:cNvCxnSpPr>
                <a:cxnSpLocks/>
                <a:stCxn id="379" idx="4"/>
                <a:endCxn id="377" idx="1"/>
              </p:cNvCxnSpPr>
              <p:nvPr/>
            </p:nvCxnSpPr>
            <p:spPr bwMode="auto">
              <a:xfrm flipH="1">
                <a:off x="361433" y="3383280"/>
                <a:ext cx="1431304" cy="1114586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1E362439-1F55-4C60-BAC2-11714B76E2FE}"/>
                  </a:ext>
                </a:extLst>
              </p:cNvPr>
              <p:cNvCxnSpPr>
                <a:cxnSpLocks/>
                <a:endCxn id="377" idx="0"/>
              </p:cNvCxnSpPr>
              <p:nvPr/>
            </p:nvCxnSpPr>
            <p:spPr bwMode="auto">
              <a:xfrm flipH="1">
                <a:off x="373202" y="3396543"/>
                <a:ext cx="1076618" cy="1129736"/>
              </a:xfrm>
              <a:prstGeom prst="line">
                <a:avLst/>
              </a:prstGeom>
              <a:noFill/>
              <a:ln w="1270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52DE4283-66B1-4D00-A08E-223D7E16A499}"/>
                </a:ext>
              </a:extLst>
            </p:cNvPr>
            <p:cNvCxnSpPr>
              <a:cxnSpLocks/>
              <a:stCxn id="379" idx="7"/>
              <a:endCxn id="354" idx="2"/>
            </p:cNvCxnSpPr>
            <p:nvPr/>
          </p:nvCxnSpPr>
          <p:spPr bwMode="auto">
            <a:xfrm>
              <a:off x="3901604" y="3307787"/>
              <a:ext cx="656085" cy="1075100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58DC3C0E-03D2-40F8-861E-57DB8FFF7D7C}"/>
                </a:ext>
              </a:extLst>
            </p:cNvPr>
            <p:cNvCxnSpPr>
              <a:cxnSpLocks/>
              <a:stCxn id="381" idx="6"/>
              <a:endCxn id="354" idx="4"/>
            </p:cNvCxnSpPr>
            <p:nvPr/>
          </p:nvCxnSpPr>
          <p:spPr bwMode="auto">
            <a:xfrm>
              <a:off x="3163325" y="3347261"/>
              <a:ext cx="1354183" cy="1103513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lg" len="lg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03005214-0AE1-4C13-ABE3-FFD1C8A4D0A7}"/>
                  </a:ext>
                </a:extLst>
              </p:cNvPr>
              <p:cNvSpPr txBox="1"/>
              <p:nvPr/>
            </p:nvSpPr>
            <p:spPr>
              <a:xfrm>
                <a:off x="600108" y="5703463"/>
                <a:ext cx="1152492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03005214-0AE1-4C13-ABE3-FFD1C8A4D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08" y="5703463"/>
                <a:ext cx="1152492" cy="403637"/>
              </a:xfrm>
              <a:prstGeom prst="rect">
                <a:avLst/>
              </a:prstGeom>
              <a:blipFill>
                <a:blip r:embed="rId6"/>
                <a:stretch>
                  <a:fillRect t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8" name="TextBox 407">
                <a:extLst>
                  <a:ext uri="{FF2B5EF4-FFF2-40B4-BE49-F238E27FC236}">
                    <a16:creationId xmlns:a16="http://schemas.microsoft.com/office/drawing/2014/main" id="{CF14C105-A9A1-439C-A23E-CA774D8C5575}"/>
                  </a:ext>
                </a:extLst>
              </p:cNvPr>
              <p:cNvSpPr txBox="1"/>
              <p:nvPr/>
            </p:nvSpPr>
            <p:spPr>
              <a:xfrm>
                <a:off x="256509" y="4366065"/>
                <a:ext cx="1993473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08" name="TextBox 407">
                <a:extLst>
                  <a:ext uri="{FF2B5EF4-FFF2-40B4-BE49-F238E27FC236}">
                    <a16:creationId xmlns:a16="http://schemas.microsoft.com/office/drawing/2014/main" id="{CF14C105-A9A1-439C-A23E-CA774D8C5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09" y="4366065"/>
                <a:ext cx="1993473" cy="445635"/>
              </a:xfrm>
              <a:prstGeom prst="rect">
                <a:avLst/>
              </a:prstGeom>
              <a:blipFill>
                <a:blip r:embed="rId7"/>
                <a:stretch>
                  <a:fillRect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512F974-C968-45CF-7559-E3E145CB3404}"/>
              </a:ext>
            </a:extLst>
          </p:cNvPr>
          <p:cNvSpPr txBox="1"/>
          <p:nvPr/>
        </p:nvSpPr>
        <p:spPr>
          <a:xfrm>
            <a:off x="4733251" y="5361801"/>
            <a:ext cx="1591349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kern="0" dirty="0">
                <a:solidFill>
                  <a:srgbClr val="FF0000"/>
                </a:solidFill>
                <a:latin typeface="Tahoma" panose="020B0604030504040204" pitchFamily="34" charset="0"/>
              </a:rPr>
              <a:t>one-hot word vector</a:t>
            </a:r>
          </a:p>
          <a:p>
            <a:pPr algn="ctr"/>
            <a:r>
              <a:rPr lang="en-US" sz="2000" kern="0" dirty="0">
                <a:solidFill>
                  <a:srgbClr val="FF0000"/>
                </a:solidFill>
                <a:latin typeface="Tahoma" panose="020B0604030504040204" pitchFamily="34" charset="0"/>
              </a:rPr>
              <a:t>(0,0,0,1,0)</a:t>
            </a:r>
          </a:p>
        </p:txBody>
      </p:sp>
    </p:spTree>
    <p:extLst>
      <p:ext uri="{BB962C8B-B14F-4D97-AF65-F5344CB8AC3E}">
        <p14:creationId xmlns:p14="http://schemas.microsoft.com/office/powerpoint/2010/main" val="147545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B1CE-8B19-4876-93BE-09F68EC1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7772400" cy="1143000"/>
          </a:xfrm>
        </p:spPr>
        <p:txBody>
          <a:bodyPr/>
          <a:lstStyle/>
          <a:p>
            <a:r>
              <a:rPr lang="en-US" sz="3200" dirty="0"/>
              <a:t>A very simple cloze model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F6B6FC-4A06-4EA5-8EAD-40A02C8D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35314"/>
            <a:ext cx="8686800" cy="4648200"/>
          </a:xfrm>
        </p:spPr>
        <p:txBody>
          <a:bodyPr/>
          <a:lstStyle/>
          <a:p>
            <a:r>
              <a:rPr lang="en-US" sz="2000" dirty="0"/>
              <a:t>Remember our vote prediction model?</a:t>
            </a:r>
          </a:p>
          <a:p>
            <a:r>
              <a:rPr lang="en-US" sz="2000" dirty="0"/>
              <a:t>Let’s use it to predict each token from one nearby token (“skip-gram”).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E0727-6739-4784-91A0-AE2CCEA8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3400" y="6477000"/>
            <a:ext cx="2895600" cy="457200"/>
          </a:xfrm>
        </p:spPr>
        <p:txBody>
          <a:bodyPr/>
          <a:lstStyle/>
          <a:p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9D351-B1BF-4041-AF6E-1CBD3C57F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31000" y="6477000"/>
            <a:ext cx="1905000" cy="457200"/>
          </a:xfrm>
        </p:spPr>
        <p:txBody>
          <a:bodyPr/>
          <a:lstStyle/>
          <a:p>
            <a:fld id="{393BCBD1-EA64-4810-B9CC-77DBCC3C3E9D}" type="slidenum">
              <a:rPr lang="en-US" altLang="en-US" smtClean="0"/>
              <a:pPr/>
              <a:t>83</a:t>
            </a:fld>
            <a:endParaRPr lang="en-US" alt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F574D33-E2CB-4A33-8FF7-41718DA7D6FD}"/>
              </a:ext>
            </a:extLst>
          </p:cNvPr>
          <p:cNvGrpSpPr/>
          <p:nvPr/>
        </p:nvGrpSpPr>
        <p:grpSpPr>
          <a:xfrm>
            <a:off x="6731000" y="3017682"/>
            <a:ext cx="2641600" cy="3481404"/>
            <a:chOff x="76200" y="2971800"/>
            <a:chExt cx="2641600" cy="3481404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F03EAD9-1810-4621-BBD0-7C9D4CCA60C0}"/>
                </a:ext>
              </a:extLst>
            </p:cNvPr>
            <p:cNvSpPr txBox="1"/>
            <p:nvPr/>
          </p:nvSpPr>
          <p:spPr>
            <a:xfrm>
              <a:off x="76200" y="5181600"/>
              <a:ext cx="2641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+mn-lt"/>
                </a:rPr>
                <a:t>He</a:t>
              </a:r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 gets ___ easily</a:t>
              </a:r>
              <a:endParaRPr lang="en-US" sz="1800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79991F0-AC12-4715-90EB-3A17CCB38489}"/>
                </a:ext>
              </a:extLst>
            </p:cNvPr>
            <p:cNvGrpSpPr/>
            <p:nvPr/>
          </p:nvGrpSpPr>
          <p:grpSpPr>
            <a:xfrm>
              <a:off x="457200" y="4200068"/>
              <a:ext cx="1744501" cy="295732"/>
              <a:chOff x="4979404" y="3286682"/>
              <a:chExt cx="1744501" cy="295732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5E65A7A-81FF-4279-9CE8-394CDED81A28}"/>
                  </a:ext>
                </a:extLst>
              </p:cNvPr>
              <p:cNvSpPr/>
              <p:nvPr/>
            </p:nvSpPr>
            <p:spPr>
              <a:xfrm rot="16200000" flipH="1" flipV="1">
                <a:off x="5703789" y="2562297"/>
                <a:ext cx="295732" cy="174450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A773734-5970-4921-A2D0-F11257B42DA3}"/>
                  </a:ext>
                </a:extLst>
              </p:cNvPr>
              <p:cNvSpPr/>
              <p:nvPr/>
            </p:nvSpPr>
            <p:spPr>
              <a:xfrm rot="16200000" flipH="1" flipV="1">
                <a:off x="5591749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A119AA03-BE04-4E14-AB5F-B79DFED60818}"/>
                  </a:ext>
                </a:extLst>
              </p:cNvPr>
              <p:cNvSpPr/>
              <p:nvPr/>
            </p:nvSpPr>
            <p:spPr>
              <a:xfrm rot="16200000" flipH="1" flipV="1">
                <a:off x="5351940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2ACB0149-3430-4C95-8AAC-B8BDD72A7DC2}"/>
                  </a:ext>
                </a:extLst>
              </p:cNvPr>
              <p:cNvSpPr/>
              <p:nvPr/>
            </p:nvSpPr>
            <p:spPr>
              <a:xfrm rot="16200000" flipH="1" flipV="1">
                <a:off x="5112131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C77DAED-4D4A-4DBE-A1A9-1095A068CA22}"/>
                  </a:ext>
                </a:extLst>
              </p:cNvPr>
              <p:cNvSpPr/>
              <p:nvPr/>
            </p:nvSpPr>
            <p:spPr>
              <a:xfrm rot="16200000" flipH="1" flipV="1">
                <a:off x="6071367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825EC783-19E9-43FD-B965-ED20E955977B}"/>
                  </a:ext>
                </a:extLst>
              </p:cNvPr>
              <p:cNvSpPr/>
              <p:nvPr/>
            </p:nvSpPr>
            <p:spPr>
              <a:xfrm rot="16200000" flipH="1" flipV="1">
                <a:off x="6292750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4E8725BE-F814-48E7-AE8B-7F3B637BF951}"/>
                  </a:ext>
                </a:extLst>
              </p:cNvPr>
              <p:cNvSpPr/>
              <p:nvPr/>
            </p:nvSpPr>
            <p:spPr>
              <a:xfrm rot="16200000" flipH="1" flipV="1">
                <a:off x="5831558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9EF7A42-36BB-44EB-A422-B1F0BF549F8E}"/>
                  </a:ext>
                </a:extLst>
              </p:cNvPr>
              <p:cNvSpPr/>
              <p:nvPr/>
            </p:nvSpPr>
            <p:spPr>
              <a:xfrm rot="16200000" flipH="1" flipV="1">
                <a:off x="6516601" y="3409702"/>
                <a:ext cx="49779" cy="4977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Arrow: Down 113">
              <a:extLst>
                <a:ext uri="{FF2B5EF4-FFF2-40B4-BE49-F238E27FC236}">
                  <a16:creationId xmlns:a16="http://schemas.microsoft.com/office/drawing/2014/main" id="{A28910E0-B8DD-439C-BF32-B55C77A5FC12}"/>
                </a:ext>
              </a:extLst>
            </p:cNvPr>
            <p:cNvSpPr/>
            <p:nvPr/>
          </p:nvSpPr>
          <p:spPr bwMode="auto">
            <a:xfrm flipV="1">
              <a:off x="1209675" y="4572000"/>
              <a:ext cx="343330" cy="54246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Arrow: Down 114">
              <a:extLst>
                <a:ext uri="{FF2B5EF4-FFF2-40B4-BE49-F238E27FC236}">
                  <a16:creationId xmlns:a16="http://schemas.microsoft.com/office/drawing/2014/main" id="{88A8ED6C-84A6-441C-9286-C31AE349E5C5}"/>
                </a:ext>
              </a:extLst>
            </p:cNvPr>
            <p:cNvSpPr/>
            <p:nvPr/>
          </p:nvSpPr>
          <p:spPr bwMode="auto">
            <a:xfrm flipV="1">
              <a:off x="1219200" y="3531404"/>
              <a:ext cx="343330" cy="519453"/>
            </a:xfrm>
            <a:prstGeom prst="downArrow">
              <a:avLst/>
            </a:prstGeom>
            <a:solidFill>
              <a:srgbClr val="0070C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306128C-C100-43F0-8D8F-425B93F08A54}"/>
                </a:ext>
              </a:extLst>
            </p:cNvPr>
            <p:cNvSpPr txBox="1"/>
            <p:nvPr/>
          </p:nvSpPr>
          <p:spPr>
            <a:xfrm>
              <a:off x="907290" y="3028890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0070C0"/>
                  </a:solidFill>
                  <a:latin typeface="+mn-lt"/>
                </a:rPr>
                <a:t>upset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0227B9D-A686-433F-8A0A-957618F29034}"/>
                </a:ext>
              </a:extLst>
            </p:cNvPr>
            <p:cNvSpPr/>
            <p:nvPr/>
          </p:nvSpPr>
          <p:spPr bwMode="auto">
            <a:xfrm>
              <a:off x="323690" y="2971800"/>
              <a:ext cx="2070420" cy="269731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C3E0F63-F74F-43C1-AD78-3A41E3199A6C}"/>
                </a:ext>
              </a:extLst>
            </p:cNvPr>
            <p:cNvSpPr txBox="1"/>
            <p:nvPr/>
          </p:nvSpPr>
          <p:spPr>
            <a:xfrm>
              <a:off x="797024" y="5745318"/>
              <a:ext cx="12172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cloze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modeling</a:t>
              </a:r>
            </a:p>
          </p:txBody>
        </p:sp>
      </p:grpSp>
      <p:sp>
        <p:nvSpPr>
          <p:cNvPr id="311" name="Rectangle: Beveled 310">
            <a:extLst>
              <a:ext uri="{FF2B5EF4-FFF2-40B4-BE49-F238E27FC236}">
                <a16:creationId xmlns:a16="http://schemas.microsoft.com/office/drawing/2014/main" id="{D6BD5655-B084-4B5D-B946-32F1AC3C9A51}"/>
              </a:ext>
            </a:extLst>
          </p:cNvPr>
          <p:cNvSpPr/>
          <p:nvPr/>
        </p:nvSpPr>
        <p:spPr bwMode="auto">
          <a:xfrm>
            <a:off x="2924538" y="3281711"/>
            <a:ext cx="1183432" cy="461665"/>
          </a:xfrm>
          <a:prstGeom prst="bevel">
            <a:avLst/>
          </a:prstGeom>
          <a:solidFill>
            <a:srgbClr val="79C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5A65B21-B0D6-4264-B1C3-3573F06C3C95}"/>
              </a:ext>
            </a:extLst>
          </p:cNvPr>
          <p:cNvSpPr/>
          <p:nvPr/>
        </p:nvSpPr>
        <p:spPr>
          <a:xfrm rot="16200000" flipH="1" flipV="1">
            <a:off x="3468284" y="3532137"/>
            <a:ext cx="437703" cy="22269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C4453351-64A6-4011-88C7-16676924FA99}"/>
                  </a:ext>
                </a:extLst>
              </p:cNvPr>
              <p:cNvSpPr txBox="1"/>
              <p:nvPr/>
            </p:nvSpPr>
            <p:spPr>
              <a:xfrm>
                <a:off x="457200" y="5040300"/>
                <a:ext cx="137658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𝑉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C4453351-64A6-4011-88C7-16676924F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40300"/>
                <a:ext cx="1376581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4" name="Group 313">
            <a:extLst>
              <a:ext uri="{FF2B5EF4-FFF2-40B4-BE49-F238E27FC236}">
                <a16:creationId xmlns:a16="http://schemas.microsoft.com/office/drawing/2014/main" id="{8AD3330A-73EC-493E-B1C1-2B97E8160E6A}"/>
              </a:ext>
            </a:extLst>
          </p:cNvPr>
          <p:cNvGrpSpPr/>
          <p:nvPr/>
        </p:nvGrpSpPr>
        <p:grpSpPr>
          <a:xfrm>
            <a:off x="2097642" y="6104859"/>
            <a:ext cx="2562014" cy="383241"/>
            <a:chOff x="2097642" y="6041007"/>
            <a:chExt cx="2562014" cy="383241"/>
          </a:xfrm>
        </p:grpSpPr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02E742A-B52D-4F49-A11D-3C598914574A}"/>
                </a:ext>
              </a:extLst>
            </p:cNvPr>
            <p:cNvSpPr txBox="1"/>
            <p:nvPr/>
          </p:nvSpPr>
          <p:spPr>
            <a:xfrm rot="19151049">
              <a:off x="2097642" y="6059627"/>
              <a:ext cx="10966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aardvark  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AB34A31D-64EF-4724-951D-94E402C85BE3}"/>
                </a:ext>
              </a:extLst>
            </p:cNvPr>
            <p:cNvSpPr txBox="1"/>
            <p:nvPr/>
          </p:nvSpPr>
          <p:spPr>
            <a:xfrm rot="19151049">
              <a:off x="2618120" y="6041007"/>
              <a:ext cx="750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easily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FC07177-D3E6-4391-A84C-5575D34A7779}"/>
                </a:ext>
              </a:extLst>
            </p:cNvPr>
            <p:cNvSpPr txBox="1"/>
            <p:nvPr/>
          </p:nvSpPr>
          <p:spPr>
            <a:xfrm rot="19151049">
              <a:off x="2905147" y="6085694"/>
              <a:ext cx="822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   gets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2443016-7A0A-4C68-926A-74337FD80466}"/>
                </a:ext>
              </a:extLst>
            </p:cNvPr>
            <p:cNvSpPr txBox="1"/>
            <p:nvPr/>
          </p:nvSpPr>
          <p:spPr>
            <a:xfrm rot="19151049">
              <a:off x="3345098" y="6078740"/>
              <a:ext cx="7200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   </a:t>
              </a:r>
              <a:r>
                <a:rPr lang="en-US" b="1" dirty="0">
                  <a:solidFill>
                    <a:srgbClr val="FF0000"/>
                  </a:solidFill>
                  <a:latin typeface="+mn-lt"/>
                </a:rPr>
                <a:t>He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E81A6967-7E2E-4CDB-8BA6-5BE99FCF6C1D}"/>
                </a:ext>
              </a:extLst>
            </p:cNvPr>
            <p:cNvSpPr txBox="1"/>
            <p:nvPr/>
          </p:nvSpPr>
          <p:spPr>
            <a:xfrm rot="19151049">
              <a:off x="3512611" y="6064993"/>
              <a:ext cx="11470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zymurgy   </a:t>
              </a:r>
            </a:p>
          </p:txBody>
        </p:sp>
      </p:grpSp>
      <p:sp>
        <p:nvSpPr>
          <p:cNvPr id="320" name="Rectangle 319">
            <a:extLst>
              <a:ext uri="{FF2B5EF4-FFF2-40B4-BE49-F238E27FC236}">
                <a16:creationId xmlns:a16="http://schemas.microsoft.com/office/drawing/2014/main" id="{F7E405EE-5113-4D2A-A5F5-76F4C656210F}"/>
              </a:ext>
            </a:extLst>
          </p:cNvPr>
          <p:cNvSpPr/>
          <p:nvPr/>
        </p:nvSpPr>
        <p:spPr>
          <a:xfrm rot="16200000" flipH="1" flipV="1">
            <a:off x="3307322" y="4892804"/>
            <a:ext cx="437703" cy="1905001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9B7BC824-580C-4F36-98CD-1D7F17182360}"/>
              </a:ext>
            </a:extLst>
          </p:cNvPr>
          <p:cNvSpPr/>
          <p:nvPr/>
        </p:nvSpPr>
        <p:spPr>
          <a:xfrm rot="16200000" flipH="1" flipV="1">
            <a:off x="3479982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A23289F8-C3A3-4B6B-9B67-D9A97C531A11}"/>
              </a:ext>
            </a:extLst>
          </p:cNvPr>
          <p:cNvSpPr/>
          <p:nvPr/>
        </p:nvSpPr>
        <p:spPr>
          <a:xfrm rot="16200000" flipH="1" flipV="1">
            <a:off x="3125049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4212C45-2BD8-4C59-8AA5-B2CAB511614B}"/>
              </a:ext>
            </a:extLst>
          </p:cNvPr>
          <p:cNvSpPr/>
          <p:nvPr/>
        </p:nvSpPr>
        <p:spPr>
          <a:xfrm rot="16200000" flipH="1" flipV="1">
            <a:off x="2770116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9F81DD28-ACCC-4055-BDCB-F7D6D8F503E8}"/>
              </a:ext>
            </a:extLst>
          </p:cNvPr>
          <p:cNvSpPr/>
          <p:nvPr/>
        </p:nvSpPr>
        <p:spPr>
          <a:xfrm rot="16200000" flipH="1" flipV="1">
            <a:off x="3834915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FC479138-B427-4020-9F09-272F66435C41}"/>
              </a:ext>
            </a:extLst>
          </p:cNvPr>
          <p:cNvSpPr/>
          <p:nvPr/>
        </p:nvSpPr>
        <p:spPr>
          <a:xfrm rot="16200000" flipH="1" flipV="1">
            <a:off x="4189848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9EDF4B64-2C52-4015-B6E8-9904446716A1}"/>
              </a:ext>
            </a:extLst>
          </p:cNvPr>
          <p:cNvCxnSpPr>
            <a:cxnSpLocks/>
          </p:cNvCxnSpPr>
          <p:nvPr/>
        </p:nvCxnSpPr>
        <p:spPr bwMode="auto">
          <a:xfrm>
            <a:off x="3536303" y="4703986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74E06ED1-1068-40EE-BD83-1987F53B531E}"/>
              </a:ext>
            </a:extLst>
          </p:cNvPr>
          <p:cNvCxnSpPr>
            <a:cxnSpLocks/>
          </p:cNvCxnSpPr>
          <p:nvPr/>
        </p:nvCxnSpPr>
        <p:spPr bwMode="auto">
          <a:xfrm>
            <a:off x="3171843" y="4704131"/>
            <a:ext cx="697230" cy="112014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95DC9447-5FD0-46F1-91E2-E8573DB84C60}"/>
              </a:ext>
            </a:extLst>
          </p:cNvPr>
          <p:cNvCxnSpPr>
            <a:cxnSpLocks/>
          </p:cNvCxnSpPr>
          <p:nvPr/>
        </p:nvCxnSpPr>
        <p:spPr bwMode="auto">
          <a:xfrm flipH="1">
            <a:off x="3870373" y="4749706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345" name="Oval 344">
            <a:extLst>
              <a:ext uri="{FF2B5EF4-FFF2-40B4-BE49-F238E27FC236}">
                <a16:creationId xmlns:a16="http://schemas.microsoft.com/office/drawing/2014/main" id="{AB786FE4-48AE-4A34-8D95-CC82C48CB22A}"/>
              </a:ext>
            </a:extLst>
          </p:cNvPr>
          <p:cNvSpPr/>
          <p:nvPr/>
        </p:nvSpPr>
        <p:spPr>
          <a:xfrm rot="16200000" flipH="1" flipV="1">
            <a:off x="3479982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C7C4CF3D-5364-49D6-B175-B0E67FF10326}"/>
              </a:ext>
            </a:extLst>
          </p:cNvPr>
          <p:cNvSpPr/>
          <p:nvPr/>
        </p:nvSpPr>
        <p:spPr>
          <a:xfrm rot="16200000" flipH="1" flipV="1">
            <a:off x="3125049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52C6DC9F-825D-4B71-9071-C5599327CE8C}"/>
              </a:ext>
            </a:extLst>
          </p:cNvPr>
          <p:cNvSpPr/>
          <p:nvPr/>
        </p:nvSpPr>
        <p:spPr>
          <a:xfrm rot="16200000" flipH="1" flipV="1">
            <a:off x="2770116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E44193EB-3195-4D30-A0B4-41DF8CB24BC2}"/>
              </a:ext>
            </a:extLst>
          </p:cNvPr>
          <p:cNvSpPr/>
          <p:nvPr/>
        </p:nvSpPr>
        <p:spPr>
          <a:xfrm rot="16200000" flipH="1" flipV="1">
            <a:off x="3834915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24188FE0-9DEB-4A96-BB01-D911D1B23D62}"/>
              </a:ext>
            </a:extLst>
          </p:cNvPr>
          <p:cNvSpPr/>
          <p:nvPr/>
        </p:nvSpPr>
        <p:spPr>
          <a:xfrm rot="16200000" flipH="1" flipV="1">
            <a:off x="4189848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03B63DFE-100B-468A-B1EB-217F497B6948}"/>
              </a:ext>
            </a:extLst>
          </p:cNvPr>
          <p:cNvGrpSpPr/>
          <p:nvPr/>
        </p:nvGrpSpPr>
        <p:grpSpPr>
          <a:xfrm>
            <a:off x="2834998" y="2183195"/>
            <a:ext cx="1801794" cy="1159949"/>
            <a:chOff x="2834998" y="3319047"/>
            <a:chExt cx="1801794" cy="1159949"/>
          </a:xfrm>
        </p:grpSpPr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7BEBE19B-2DAC-435D-9935-65145C1ECAFA}"/>
                </a:ext>
              </a:extLst>
            </p:cNvPr>
            <p:cNvSpPr txBox="1"/>
            <p:nvPr/>
          </p:nvSpPr>
          <p:spPr>
            <a:xfrm rot="18948368">
              <a:off x="2834998" y="3684520"/>
              <a:ext cx="13408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aardvark</a:t>
              </a:r>
              <a:endParaRPr lang="en-US" sz="1200" dirty="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BCB3585F-98E7-406A-BF4A-F796DDEA8209}"/>
                </a:ext>
              </a:extLst>
            </p:cNvPr>
            <p:cNvSpPr txBox="1"/>
            <p:nvPr/>
          </p:nvSpPr>
          <p:spPr>
            <a:xfrm rot="19000763">
              <a:off x="3231239" y="3687475"/>
              <a:ext cx="14055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b="1" kern="0" dirty="0">
                  <a:solidFill>
                    <a:srgbClr val="0070C0"/>
                  </a:solidFill>
                  <a:latin typeface="Tahoma"/>
                </a:rPr>
                <a:t>upset</a:t>
              </a:r>
              <a:endParaRPr lang="en-US" sz="1200" b="1" dirty="0"/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0BF76F85-E625-4080-84B1-9B20E26E48C3}"/>
                </a:ext>
              </a:extLst>
            </p:cNvPr>
            <p:cNvSpPr txBox="1"/>
            <p:nvPr/>
          </p:nvSpPr>
          <p:spPr>
            <a:xfrm rot="18736379">
              <a:off x="3693854" y="3714356"/>
              <a:ext cx="11599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zebra</a:t>
              </a:r>
              <a:endParaRPr lang="en-US" sz="1200" dirty="0"/>
            </a:p>
          </p:txBody>
        </p:sp>
      </p:grpSp>
      <p:sp>
        <p:nvSpPr>
          <p:cNvPr id="354" name="Oval 353">
            <a:extLst>
              <a:ext uri="{FF2B5EF4-FFF2-40B4-BE49-F238E27FC236}">
                <a16:creationId xmlns:a16="http://schemas.microsoft.com/office/drawing/2014/main" id="{F270E42A-23F9-43CD-A245-45E9384D77DA}"/>
              </a:ext>
            </a:extLst>
          </p:cNvPr>
          <p:cNvSpPr/>
          <p:nvPr/>
        </p:nvSpPr>
        <p:spPr>
          <a:xfrm rot="16200000" flipH="1" flipV="1">
            <a:off x="4517508" y="4608829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86E7ED9-728D-40B7-8B63-8F59AE1F6990}"/>
                  </a:ext>
                </a:extLst>
              </p:cNvPr>
              <p:cNvSpPr txBox="1"/>
              <p:nvPr/>
            </p:nvSpPr>
            <p:spPr>
              <a:xfrm>
                <a:off x="276092" y="3854742"/>
                <a:ext cx="17813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86E7ED9-728D-40B7-8B63-8F59AE1F6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2" y="3854742"/>
                <a:ext cx="178130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148DA9B8-C9AB-4A00-91B4-834C5CD15E43}"/>
                  </a:ext>
                </a:extLst>
              </p:cNvPr>
              <p:cNvSpPr txBox="1"/>
              <p:nvPr/>
            </p:nvSpPr>
            <p:spPr>
              <a:xfrm>
                <a:off x="-80977" y="3188052"/>
                <a:ext cx="2651770" cy="470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148DA9B8-C9AB-4A00-91B4-834C5CD15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977" y="3188052"/>
                <a:ext cx="2651770" cy="470257"/>
              </a:xfrm>
              <a:prstGeom prst="rect">
                <a:avLst/>
              </a:prstGeom>
              <a:blipFill>
                <a:blip r:embed="rId4"/>
                <a:stretch>
                  <a:fillRect t="-389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853C55F4-1DE5-4505-A276-EAAF3894A20C}"/>
              </a:ext>
            </a:extLst>
          </p:cNvPr>
          <p:cNvCxnSpPr>
            <a:cxnSpLocks/>
          </p:cNvCxnSpPr>
          <p:nvPr/>
        </p:nvCxnSpPr>
        <p:spPr bwMode="auto">
          <a:xfrm flipH="1">
            <a:off x="3902768" y="468156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7" name="Straight Connector 366">
            <a:extLst>
              <a:ext uri="{FF2B5EF4-FFF2-40B4-BE49-F238E27FC236}">
                <a16:creationId xmlns:a16="http://schemas.microsoft.com/office/drawing/2014/main" id="{7D411EBD-64F3-4713-8957-06274B0C58A5}"/>
              </a:ext>
            </a:extLst>
          </p:cNvPr>
          <p:cNvCxnSpPr>
            <a:cxnSpLocks/>
            <a:stCxn id="354" idx="5"/>
          </p:cNvCxnSpPr>
          <p:nvPr/>
        </p:nvCxnSpPr>
        <p:spPr bwMode="auto">
          <a:xfrm flipH="1">
            <a:off x="3912871" y="4677423"/>
            <a:ext cx="616406" cy="1143339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30662341-66CC-4D4D-B202-6A698428EAD4}"/>
              </a:ext>
            </a:extLst>
          </p:cNvPr>
          <p:cNvCxnSpPr>
            <a:cxnSpLocks/>
            <a:endCxn id="324" idx="3"/>
          </p:cNvCxnSpPr>
          <p:nvPr/>
        </p:nvCxnSpPr>
        <p:spPr bwMode="auto">
          <a:xfrm>
            <a:off x="2843895" y="4647729"/>
            <a:ext cx="1002789" cy="1171878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376" name="TextBox 375">
            <a:extLst>
              <a:ext uri="{FF2B5EF4-FFF2-40B4-BE49-F238E27FC236}">
                <a16:creationId xmlns:a16="http://schemas.microsoft.com/office/drawing/2014/main" id="{112264D0-929D-43CA-B331-98737E88847B}"/>
              </a:ext>
            </a:extLst>
          </p:cNvPr>
          <p:cNvSpPr txBox="1"/>
          <p:nvPr/>
        </p:nvSpPr>
        <p:spPr>
          <a:xfrm>
            <a:off x="2192673" y="4769142"/>
            <a:ext cx="257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8E1889AE-6E74-4FF4-95E8-5E0CDC34E147}"/>
              </a:ext>
            </a:extLst>
          </p:cNvPr>
          <p:cNvSpPr/>
          <p:nvPr/>
        </p:nvSpPr>
        <p:spPr>
          <a:xfrm rot="16200000" flipH="1" flipV="1">
            <a:off x="2333112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78355674-EC3F-4A45-A805-1A8ABF058E65}"/>
                  </a:ext>
                </a:extLst>
              </p:cNvPr>
              <p:cNvSpPr txBox="1"/>
              <p:nvPr/>
            </p:nvSpPr>
            <p:spPr>
              <a:xfrm>
                <a:off x="2164108" y="4769142"/>
                <a:ext cx="2571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78355674-EC3F-4A45-A805-1A8ABF058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108" y="4769142"/>
                <a:ext cx="257165" cy="400110"/>
              </a:xfrm>
              <a:prstGeom prst="rect">
                <a:avLst/>
              </a:prstGeom>
              <a:blipFill>
                <a:blip r:embed="rId5"/>
                <a:stretch>
                  <a:fillRect r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9" name="Oval 378">
            <a:extLst>
              <a:ext uri="{FF2B5EF4-FFF2-40B4-BE49-F238E27FC236}">
                <a16:creationId xmlns:a16="http://schemas.microsoft.com/office/drawing/2014/main" id="{EA7C9A78-9DD4-4489-BD75-44418566DF00}"/>
              </a:ext>
            </a:extLst>
          </p:cNvPr>
          <p:cNvSpPr/>
          <p:nvPr/>
        </p:nvSpPr>
        <p:spPr>
          <a:xfrm rot="16200000" flipH="1" flipV="1">
            <a:off x="3833010" y="34651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40BB3E7D-5FFE-4DBA-ABE5-B48E67EC05D7}"/>
              </a:ext>
            </a:extLst>
          </p:cNvPr>
          <p:cNvSpPr/>
          <p:nvPr/>
        </p:nvSpPr>
        <p:spPr>
          <a:xfrm rot="16200000" flipH="1" flipV="1">
            <a:off x="3478077" y="34651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09BD1B08-A677-4F70-B418-F79990CAA9F9}"/>
              </a:ext>
            </a:extLst>
          </p:cNvPr>
          <p:cNvSpPr/>
          <p:nvPr/>
        </p:nvSpPr>
        <p:spPr>
          <a:xfrm rot="16200000" flipH="1" flipV="1">
            <a:off x="3123144" y="34651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943CDB00-C285-4802-9DB6-272D44E225E5}"/>
              </a:ext>
            </a:extLst>
          </p:cNvPr>
          <p:cNvCxnSpPr>
            <a:cxnSpLocks/>
          </p:cNvCxnSpPr>
          <p:nvPr/>
        </p:nvCxnSpPr>
        <p:spPr bwMode="auto">
          <a:xfrm flipH="1">
            <a:off x="3174353" y="3481277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DBFB1C6F-D840-449C-ADC2-F2F3BEB4E789}"/>
              </a:ext>
            </a:extLst>
          </p:cNvPr>
          <p:cNvCxnSpPr>
            <a:cxnSpLocks/>
          </p:cNvCxnSpPr>
          <p:nvPr/>
        </p:nvCxnSpPr>
        <p:spPr bwMode="auto">
          <a:xfrm>
            <a:off x="3536303" y="3504282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B44A2F53-FF83-4273-B420-876782A1F9A0}"/>
              </a:ext>
            </a:extLst>
          </p:cNvPr>
          <p:cNvCxnSpPr>
            <a:cxnSpLocks/>
          </p:cNvCxnSpPr>
          <p:nvPr/>
        </p:nvCxnSpPr>
        <p:spPr bwMode="auto">
          <a:xfrm flipH="1">
            <a:off x="3514743" y="3530952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E17DB44F-93EC-4D79-8ABC-B96A480553DD}"/>
              </a:ext>
            </a:extLst>
          </p:cNvPr>
          <p:cNvCxnSpPr>
            <a:cxnSpLocks/>
          </p:cNvCxnSpPr>
          <p:nvPr/>
        </p:nvCxnSpPr>
        <p:spPr bwMode="auto">
          <a:xfrm flipH="1">
            <a:off x="2827643" y="3515712"/>
            <a:ext cx="65151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91FAB2AF-DFD5-41E5-AAE0-873F2455A23C}"/>
              </a:ext>
            </a:extLst>
          </p:cNvPr>
          <p:cNvCxnSpPr>
            <a:cxnSpLocks/>
            <a:stCxn id="380" idx="3"/>
          </p:cNvCxnSpPr>
          <p:nvPr/>
        </p:nvCxnSpPr>
        <p:spPr bwMode="auto">
          <a:xfrm>
            <a:off x="3489846" y="3476904"/>
            <a:ext cx="1036435" cy="1136088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0FFE1F20-A6C3-433D-A85B-CAFA1695FFF1}"/>
              </a:ext>
            </a:extLst>
          </p:cNvPr>
          <p:cNvCxnSpPr>
            <a:cxnSpLocks/>
            <a:stCxn id="380" idx="3"/>
            <a:endCxn id="349" idx="3"/>
          </p:cNvCxnSpPr>
          <p:nvPr/>
        </p:nvCxnSpPr>
        <p:spPr bwMode="auto">
          <a:xfrm>
            <a:off x="3489846" y="3476904"/>
            <a:ext cx="711771" cy="1142999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03005214-0AE1-4C13-ABE3-FFD1C8A4D0A7}"/>
                  </a:ext>
                </a:extLst>
              </p:cNvPr>
              <p:cNvSpPr txBox="1"/>
              <p:nvPr/>
            </p:nvSpPr>
            <p:spPr>
              <a:xfrm>
                <a:off x="600108" y="5714777"/>
                <a:ext cx="1152492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03005214-0AE1-4C13-ABE3-FFD1C8A4D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08" y="5714777"/>
                <a:ext cx="1152492" cy="403637"/>
              </a:xfrm>
              <a:prstGeom prst="rect">
                <a:avLst/>
              </a:prstGeom>
              <a:blipFill>
                <a:blip r:embed="rId6"/>
                <a:stretch>
                  <a:fillRect t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88D618-BB7A-E15E-E5F6-2A4094A52110}"/>
              </a:ext>
            </a:extLst>
          </p:cNvPr>
          <p:cNvCxnSpPr>
            <a:cxnSpLocks/>
          </p:cNvCxnSpPr>
          <p:nvPr/>
        </p:nvCxnSpPr>
        <p:spPr bwMode="auto">
          <a:xfrm flipH="1">
            <a:off x="2413475" y="3518580"/>
            <a:ext cx="1076618" cy="1129736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356865-5DA6-8936-11B1-377432D1E7B3}"/>
              </a:ext>
            </a:extLst>
          </p:cNvPr>
          <p:cNvSpPr txBox="1"/>
          <p:nvPr/>
        </p:nvSpPr>
        <p:spPr>
          <a:xfrm>
            <a:off x="4733251" y="5361801"/>
            <a:ext cx="1591349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kern="0" dirty="0">
                <a:solidFill>
                  <a:srgbClr val="FF0000"/>
                </a:solidFill>
                <a:latin typeface="Tahoma" panose="020B0604030504040204" pitchFamily="34" charset="0"/>
              </a:rPr>
              <a:t>one-hot word vector</a:t>
            </a:r>
          </a:p>
          <a:p>
            <a:pPr algn="ctr"/>
            <a:r>
              <a:rPr lang="en-US" sz="2000" kern="0" dirty="0">
                <a:solidFill>
                  <a:srgbClr val="FF0000"/>
                </a:solidFill>
                <a:latin typeface="Tahoma" panose="020B0604030504040204" pitchFamily="34" charset="0"/>
              </a:rPr>
              <a:t>(0,0,0,1,0)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E0A3B-325A-672F-E680-B9A8F83C46BC}"/>
                  </a:ext>
                </a:extLst>
              </p:cNvPr>
              <p:cNvSpPr txBox="1"/>
              <p:nvPr/>
            </p:nvSpPr>
            <p:spPr>
              <a:xfrm>
                <a:off x="256509" y="4366065"/>
                <a:ext cx="1993473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E0A3B-325A-672F-E680-B9A8F83C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09" y="4366065"/>
                <a:ext cx="1993473" cy="445635"/>
              </a:xfrm>
              <a:prstGeom prst="rect">
                <a:avLst/>
              </a:prstGeom>
              <a:blipFill>
                <a:blip r:embed="rId7"/>
                <a:stretch>
                  <a:fillRect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24124E2-712E-72CC-2FAF-70E4E3061F19}"/>
              </a:ext>
            </a:extLst>
          </p:cNvPr>
          <p:cNvGrpSpPr/>
          <p:nvPr/>
        </p:nvGrpSpPr>
        <p:grpSpPr>
          <a:xfrm>
            <a:off x="4442791" y="4267200"/>
            <a:ext cx="2625908" cy="1050235"/>
            <a:chOff x="4442791" y="4267200"/>
            <a:chExt cx="2625908" cy="10502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F8D08D-32B8-36BC-9EEF-8F82B89C3975}"/>
                </a:ext>
              </a:extLst>
            </p:cNvPr>
            <p:cNvSpPr txBox="1"/>
            <p:nvPr/>
          </p:nvSpPr>
          <p:spPr>
            <a:xfrm>
              <a:off x="4648200" y="4267200"/>
              <a:ext cx="2420499" cy="7078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000" kern="0" dirty="0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</a:rPr>
                <a:t>word embedding!</a:t>
              </a:r>
            </a:p>
            <a:p>
              <a:pPr algn="ctr"/>
              <a:r>
                <a:rPr lang="en-US" sz="2000" kern="0" dirty="0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</a:rPr>
                <a:t>(= “He” row of V)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BE81833-F249-F21B-3DEB-73AF6C60B748}"/>
                </a:ext>
              </a:extLst>
            </p:cNvPr>
            <p:cNvSpPr/>
            <p:nvPr/>
          </p:nvSpPr>
          <p:spPr bwMode="auto">
            <a:xfrm>
              <a:off x="4442791" y="4939748"/>
              <a:ext cx="696651" cy="377687"/>
            </a:xfrm>
            <a:custGeom>
              <a:avLst/>
              <a:gdLst>
                <a:gd name="connsiteX0" fmla="*/ 685800 w 729685"/>
                <a:gd name="connsiteY0" fmla="*/ 0 h 377687"/>
                <a:gd name="connsiteX1" fmla="*/ 655983 w 729685"/>
                <a:gd name="connsiteY1" fmla="*/ 119269 h 377687"/>
                <a:gd name="connsiteX2" fmla="*/ 0 w 729685"/>
                <a:gd name="connsiteY2" fmla="*/ 377687 h 377687"/>
                <a:gd name="connsiteX0" fmla="*/ 685800 w 696651"/>
                <a:gd name="connsiteY0" fmla="*/ 0 h 377687"/>
                <a:gd name="connsiteX1" fmla="*/ 526774 w 696651"/>
                <a:gd name="connsiteY1" fmla="*/ 228599 h 377687"/>
                <a:gd name="connsiteX2" fmla="*/ 0 w 696651"/>
                <a:gd name="connsiteY2" fmla="*/ 377687 h 37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6651" h="377687">
                  <a:moveTo>
                    <a:pt x="685800" y="0"/>
                  </a:moveTo>
                  <a:cubicBezTo>
                    <a:pt x="728041" y="28160"/>
                    <a:pt x="641074" y="165651"/>
                    <a:pt x="526774" y="228599"/>
                  </a:cubicBezTo>
                  <a:cubicBezTo>
                    <a:pt x="412474" y="291547"/>
                    <a:pt x="270841" y="279952"/>
                    <a:pt x="0" y="377687"/>
                  </a:cubicBezTo>
                </a:path>
              </a:pathLst>
            </a:cu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154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B1CE-8B19-4876-93BE-09F68EC1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7772400" cy="1143000"/>
          </a:xfrm>
        </p:spPr>
        <p:txBody>
          <a:bodyPr/>
          <a:lstStyle/>
          <a:p>
            <a:r>
              <a:rPr lang="en-US" sz="3200" dirty="0"/>
              <a:t>A very simple cloze model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F6B6FC-4A06-4EA5-8EAD-40A02C8D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686800" cy="4648200"/>
          </a:xfrm>
        </p:spPr>
        <p:txBody>
          <a:bodyPr/>
          <a:lstStyle/>
          <a:p>
            <a:r>
              <a:rPr lang="en-US" sz="2000" dirty="0"/>
              <a:t>Remember our vote prediction model?</a:t>
            </a:r>
          </a:p>
          <a:p>
            <a:r>
              <a:rPr lang="en-US" sz="2000" dirty="0"/>
              <a:t>Let’s use it to predict each token from one nearby token (“skip-gram”).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E0727-6739-4784-91A0-AE2CCEA8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3400" y="6477000"/>
            <a:ext cx="2895600" cy="457200"/>
          </a:xfrm>
        </p:spPr>
        <p:txBody>
          <a:bodyPr/>
          <a:lstStyle/>
          <a:p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9D351-B1BF-4041-AF6E-1CBD3C57F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31000" y="6477000"/>
            <a:ext cx="1905000" cy="457200"/>
          </a:xfrm>
        </p:spPr>
        <p:txBody>
          <a:bodyPr/>
          <a:lstStyle/>
          <a:p>
            <a:fld id="{393BCBD1-EA64-4810-B9CC-77DBCC3C3E9D}" type="slidenum">
              <a:rPr lang="en-US" altLang="en-US" smtClean="0"/>
              <a:pPr/>
              <a:t>84</a:t>
            </a:fld>
            <a:endParaRPr lang="en-US" alt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F574D33-E2CB-4A33-8FF7-41718DA7D6FD}"/>
              </a:ext>
            </a:extLst>
          </p:cNvPr>
          <p:cNvGrpSpPr/>
          <p:nvPr/>
        </p:nvGrpSpPr>
        <p:grpSpPr>
          <a:xfrm>
            <a:off x="6731000" y="3017682"/>
            <a:ext cx="2641600" cy="3481404"/>
            <a:chOff x="76200" y="2971800"/>
            <a:chExt cx="2641600" cy="3481404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F03EAD9-1810-4621-BBD0-7C9D4CCA60C0}"/>
                </a:ext>
              </a:extLst>
            </p:cNvPr>
            <p:cNvSpPr txBox="1"/>
            <p:nvPr/>
          </p:nvSpPr>
          <p:spPr>
            <a:xfrm>
              <a:off x="76200" y="5181600"/>
              <a:ext cx="2641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He </a:t>
              </a:r>
              <a:r>
                <a:rPr lang="en-US" sz="1800" b="1" dirty="0">
                  <a:solidFill>
                    <a:srgbClr val="FF0000"/>
                  </a:solidFill>
                  <a:latin typeface="+mn-lt"/>
                </a:rPr>
                <a:t>gets</a:t>
              </a:r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 ___ easily</a:t>
              </a:r>
              <a:endParaRPr lang="en-US" sz="1800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79991F0-AC12-4715-90EB-3A17CCB38489}"/>
                </a:ext>
              </a:extLst>
            </p:cNvPr>
            <p:cNvGrpSpPr/>
            <p:nvPr/>
          </p:nvGrpSpPr>
          <p:grpSpPr>
            <a:xfrm>
              <a:off x="457200" y="4200068"/>
              <a:ext cx="1744501" cy="295732"/>
              <a:chOff x="4979404" y="3286682"/>
              <a:chExt cx="1744501" cy="295732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5E65A7A-81FF-4279-9CE8-394CDED81A28}"/>
                  </a:ext>
                </a:extLst>
              </p:cNvPr>
              <p:cNvSpPr/>
              <p:nvPr/>
            </p:nvSpPr>
            <p:spPr>
              <a:xfrm rot="16200000" flipH="1" flipV="1">
                <a:off x="5703789" y="2562297"/>
                <a:ext cx="295732" cy="174450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A773734-5970-4921-A2D0-F11257B42DA3}"/>
                  </a:ext>
                </a:extLst>
              </p:cNvPr>
              <p:cNvSpPr/>
              <p:nvPr/>
            </p:nvSpPr>
            <p:spPr>
              <a:xfrm rot="16200000" flipH="1" flipV="1">
                <a:off x="5591749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A119AA03-BE04-4E14-AB5F-B79DFED60818}"/>
                  </a:ext>
                </a:extLst>
              </p:cNvPr>
              <p:cNvSpPr/>
              <p:nvPr/>
            </p:nvSpPr>
            <p:spPr>
              <a:xfrm rot="16200000" flipH="1" flipV="1">
                <a:off x="5351940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2ACB0149-3430-4C95-8AAC-B8BDD72A7DC2}"/>
                  </a:ext>
                </a:extLst>
              </p:cNvPr>
              <p:cNvSpPr/>
              <p:nvPr/>
            </p:nvSpPr>
            <p:spPr>
              <a:xfrm rot="16200000" flipH="1" flipV="1">
                <a:off x="5112131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C77DAED-4D4A-4DBE-A1A9-1095A068CA22}"/>
                  </a:ext>
                </a:extLst>
              </p:cNvPr>
              <p:cNvSpPr/>
              <p:nvPr/>
            </p:nvSpPr>
            <p:spPr>
              <a:xfrm rot="16200000" flipH="1" flipV="1">
                <a:off x="6071367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825EC783-19E9-43FD-B965-ED20E955977B}"/>
                  </a:ext>
                </a:extLst>
              </p:cNvPr>
              <p:cNvSpPr/>
              <p:nvPr/>
            </p:nvSpPr>
            <p:spPr>
              <a:xfrm rot="16200000" flipH="1" flipV="1">
                <a:off x="6292750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4E8725BE-F814-48E7-AE8B-7F3B637BF951}"/>
                  </a:ext>
                </a:extLst>
              </p:cNvPr>
              <p:cNvSpPr/>
              <p:nvPr/>
            </p:nvSpPr>
            <p:spPr>
              <a:xfrm rot="16200000" flipH="1" flipV="1">
                <a:off x="5831558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9EF7A42-36BB-44EB-A422-B1F0BF549F8E}"/>
                  </a:ext>
                </a:extLst>
              </p:cNvPr>
              <p:cNvSpPr/>
              <p:nvPr/>
            </p:nvSpPr>
            <p:spPr>
              <a:xfrm rot="16200000" flipH="1" flipV="1">
                <a:off x="6516601" y="3409702"/>
                <a:ext cx="49779" cy="4977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Arrow: Down 113">
              <a:extLst>
                <a:ext uri="{FF2B5EF4-FFF2-40B4-BE49-F238E27FC236}">
                  <a16:creationId xmlns:a16="http://schemas.microsoft.com/office/drawing/2014/main" id="{A28910E0-B8DD-439C-BF32-B55C77A5FC12}"/>
                </a:ext>
              </a:extLst>
            </p:cNvPr>
            <p:cNvSpPr/>
            <p:nvPr/>
          </p:nvSpPr>
          <p:spPr bwMode="auto">
            <a:xfrm flipV="1">
              <a:off x="1209675" y="4572000"/>
              <a:ext cx="343330" cy="54246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Arrow: Down 114">
              <a:extLst>
                <a:ext uri="{FF2B5EF4-FFF2-40B4-BE49-F238E27FC236}">
                  <a16:creationId xmlns:a16="http://schemas.microsoft.com/office/drawing/2014/main" id="{88A8ED6C-84A6-441C-9286-C31AE349E5C5}"/>
                </a:ext>
              </a:extLst>
            </p:cNvPr>
            <p:cNvSpPr/>
            <p:nvPr/>
          </p:nvSpPr>
          <p:spPr bwMode="auto">
            <a:xfrm flipV="1">
              <a:off x="1219200" y="3531404"/>
              <a:ext cx="343330" cy="519453"/>
            </a:xfrm>
            <a:prstGeom prst="downArrow">
              <a:avLst/>
            </a:prstGeom>
            <a:solidFill>
              <a:srgbClr val="0070C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306128C-C100-43F0-8D8F-425B93F08A54}"/>
                </a:ext>
              </a:extLst>
            </p:cNvPr>
            <p:cNvSpPr txBox="1"/>
            <p:nvPr/>
          </p:nvSpPr>
          <p:spPr>
            <a:xfrm>
              <a:off x="907290" y="3028890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0070C0"/>
                  </a:solidFill>
                  <a:latin typeface="+mn-lt"/>
                </a:rPr>
                <a:t>upset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0227B9D-A686-433F-8A0A-957618F29034}"/>
                </a:ext>
              </a:extLst>
            </p:cNvPr>
            <p:cNvSpPr/>
            <p:nvPr/>
          </p:nvSpPr>
          <p:spPr bwMode="auto">
            <a:xfrm>
              <a:off x="323690" y="2971800"/>
              <a:ext cx="2070420" cy="269731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C3E0F63-F74F-43C1-AD78-3A41E3199A6C}"/>
                </a:ext>
              </a:extLst>
            </p:cNvPr>
            <p:cNvSpPr txBox="1"/>
            <p:nvPr/>
          </p:nvSpPr>
          <p:spPr>
            <a:xfrm>
              <a:off x="797024" y="5745318"/>
              <a:ext cx="12172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cloze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modeling</a:t>
              </a:r>
            </a:p>
          </p:txBody>
        </p:sp>
      </p:grpSp>
      <p:sp>
        <p:nvSpPr>
          <p:cNvPr id="311" name="Rectangle: Beveled 310">
            <a:extLst>
              <a:ext uri="{FF2B5EF4-FFF2-40B4-BE49-F238E27FC236}">
                <a16:creationId xmlns:a16="http://schemas.microsoft.com/office/drawing/2014/main" id="{D6BD5655-B084-4B5D-B946-32F1AC3C9A51}"/>
              </a:ext>
            </a:extLst>
          </p:cNvPr>
          <p:cNvSpPr/>
          <p:nvPr/>
        </p:nvSpPr>
        <p:spPr bwMode="auto">
          <a:xfrm>
            <a:off x="2924538" y="3281711"/>
            <a:ext cx="1183432" cy="461665"/>
          </a:xfrm>
          <a:prstGeom prst="bevel">
            <a:avLst/>
          </a:prstGeom>
          <a:solidFill>
            <a:srgbClr val="79C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5A65B21-B0D6-4264-B1C3-3573F06C3C95}"/>
              </a:ext>
            </a:extLst>
          </p:cNvPr>
          <p:cNvSpPr/>
          <p:nvPr/>
        </p:nvSpPr>
        <p:spPr>
          <a:xfrm rot="16200000" flipH="1" flipV="1">
            <a:off x="3468284" y="3532137"/>
            <a:ext cx="437703" cy="22269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C4453351-64A6-4011-88C7-16676924FA99}"/>
                  </a:ext>
                </a:extLst>
              </p:cNvPr>
              <p:cNvSpPr txBox="1"/>
              <p:nvPr/>
            </p:nvSpPr>
            <p:spPr>
              <a:xfrm>
                <a:off x="457200" y="5040300"/>
                <a:ext cx="137658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𝑉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C4453351-64A6-4011-88C7-16676924F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40300"/>
                <a:ext cx="1376581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4" name="Group 313">
            <a:extLst>
              <a:ext uri="{FF2B5EF4-FFF2-40B4-BE49-F238E27FC236}">
                <a16:creationId xmlns:a16="http://schemas.microsoft.com/office/drawing/2014/main" id="{8AD3330A-73EC-493E-B1C1-2B97E8160E6A}"/>
              </a:ext>
            </a:extLst>
          </p:cNvPr>
          <p:cNvGrpSpPr/>
          <p:nvPr/>
        </p:nvGrpSpPr>
        <p:grpSpPr>
          <a:xfrm>
            <a:off x="2097642" y="6104859"/>
            <a:ext cx="2562014" cy="383241"/>
            <a:chOff x="2097642" y="6041007"/>
            <a:chExt cx="2562014" cy="383241"/>
          </a:xfrm>
        </p:grpSpPr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02E742A-B52D-4F49-A11D-3C598914574A}"/>
                </a:ext>
              </a:extLst>
            </p:cNvPr>
            <p:cNvSpPr txBox="1"/>
            <p:nvPr/>
          </p:nvSpPr>
          <p:spPr>
            <a:xfrm rot="19151049">
              <a:off x="2097642" y="6059627"/>
              <a:ext cx="10966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aardvark  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AB34A31D-64EF-4724-951D-94E402C85BE3}"/>
                </a:ext>
              </a:extLst>
            </p:cNvPr>
            <p:cNvSpPr txBox="1"/>
            <p:nvPr/>
          </p:nvSpPr>
          <p:spPr>
            <a:xfrm rot="19151049">
              <a:off x="2618120" y="6041007"/>
              <a:ext cx="750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easily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FC07177-D3E6-4391-A84C-5575D34A7779}"/>
                </a:ext>
              </a:extLst>
            </p:cNvPr>
            <p:cNvSpPr txBox="1"/>
            <p:nvPr/>
          </p:nvSpPr>
          <p:spPr>
            <a:xfrm rot="19151049">
              <a:off x="2874690" y="6085694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   </a:t>
              </a:r>
              <a:r>
                <a:rPr lang="en-US" b="1" dirty="0">
                  <a:solidFill>
                    <a:srgbClr val="FF0000"/>
                  </a:solidFill>
                  <a:latin typeface="+mn-lt"/>
                </a:rPr>
                <a:t>gets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2443016-7A0A-4C68-926A-74337FD80466}"/>
                </a:ext>
              </a:extLst>
            </p:cNvPr>
            <p:cNvSpPr txBox="1"/>
            <p:nvPr/>
          </p:nvSpPr>
          <p:spPr>
            <a:xfrm rot="19151049">
              <a:off x="3361929" y="6078740"/>
              <a:ext cx="6864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   He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E81A6967-7E2E-4CDB-8BA6-5BE99FCF6C1D}"/>
                </a:ext>
              </a:extLst>
            </p:cNvPr>
            <p:cNvSpPr txBox="1"/>
            <p:nvPr/>
          </p:nvSpPr>
          <p:spPr>
            <a:xfrm rot="19151049">
              <a:off x="3512611" y="6064993"/>
              <a:ext cx="11470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zymurgy   </a:t>
              </a:r>
            </a:p>
          </p:txBody>
        </p:sp>
      </p:grpSp>
      <p:sp>
        <p:nvSpPr>
          <p:cNvPr id="320" name="Rectangle 319">
            <a:extLst>
              <a:ext uri="{FF2B5EF4-FFF2-40B4-BE49-F238E27FC236}">
                <a16:creationId xmlns:a16="http://schemas.microsoft.com/office/drawing/2014/main" id="{F7E405EE-5113-4D2A-A5F5-76F4C656210F}"/>
              </a:ext>
            </a:extLst>
          </p:cNvPr>
          <p:cNvSpPr/>
          <p:nvPr/>
        </p:nvSpPr>
        <p:spPr>
          <a:xfrm rot="16200000" flipH="1" flipV="1">
            <a:off x="3307322" y="4892804"/>
            <a:ext cx="437703" cy="1905001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9B7BC824-580C-4F36-98CD-1D7F17182360}"/>
              </a:ext>
            </a:extLst>
          </p:cNvPr>
          <p:cNvSpPr/>
          <p:nvPr/>
        </p:nvSpPr>
        <p:spPr>
          <a:xfrm rot="16200000" flipH="1" flipV="1">
            <a:off x="3479982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A23289F8-C3A3-4B6B-9B67-D9A97C531A11}"/>
              </a:ext>
            </a:extLst>
          </p:cNvPr>
          <p:cNvSpPr/>
          <p:nvPr/>
        </p:nvSpPr>
        <p:spPr>
          <a:xfrm rot="16200000" flipH="1" flipV="1">
            <a:off x="3125049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4212C45-2BD8-4C59-8AA5-B2CAB511614B}"/>
              </a:ext>
            </a:extLst>
          </p:cNvPr>
          <p:cNvSpPr/>
          <p:nvPr/>
        </p:nvSpPr>
        <p:spPr>
          <a:xfrm rot="16200000" flipH="1" flipV="1">
            <a:off x="2770116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9F81DD28-ACCC-4055-BDCB-F7D6D8F503E8}"/>
              </a:ext>
            </a:extLst>
          </p:cNvPr>
          <p:cNvSpPr/>
          <p:nvPr/>
        </p:nvSpPr>
        <p:spPr>
          <a:xfrm rot="16200000" flipH="1" flipV="1">
            <a:off x="3834915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FC479138-B427-4020-9F09-272F66435C41}"/>
              </a:ext>
            </a:extLst>
          </p:cNvPr>
          <p:cNvSpPr/>
          <p:nvPr/>
        </p:nvSpPr>
        <p:spPr>
          <a:xfrm rot="16200000" flipH="1" flipV="1">
            <a:off x="4189848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3D3232D6-4A1A-4382-89E9-73F8CB92A8BE}"/>
              </a:ext>
            </a:extLst>
          </p:cNvPr>
          <p:cNvCxnSpPr>
            <a:cxnSpLocks/>
          </p:cNvCxnSpPr>
          <p:nvPr/>
        </p:nvCxnSpPr>
        <p:spPr bwMode="auto">
          <a:xfrm flipH="1">
            <a:off x="3514743" y="4730656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FD256F27-6AC8-4BE8-8CB4-73B824CFE948}"/>
              </a:ext>
            </a:extLst>
          </p:cNvPr>
          <p:cNvCxnSpPr>
            <a:cxnSpLocks/>
          </p:cNvCxnSpPr>
          <p:nvPr/>
        </p:nvCxnSpPr>
        <p:spPr bwMode="auto">
          <a:xfrm>
            <a:off x="3175653" y="4715561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922A8ABC-8F15-4CAC-9453-B6702AEBE787}"/>
              </a:ext>
            </a:extLst>
          </p:cNvPr>
          <p:cNvCxnSpPr>
            <a:cxnSpLocks/>
          </p:cNvCxnSpPr>
          <p:nvPr/>
        </p:nvCxnSpPr>
        <p:spPr bwMode="auto">
          <a:xfrm flipH="1">
            <a:off x="3529983" y="470003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03B63DFE-100B-468A-B1EB-217F497B6948}"/>
              </a:ext>
            </a:extLst>
          </p:cNvPr>
          <p:cNvGrpSpPr/>
          <p:nvPr/>
        </p:nvGrpSpPr>
        <p:grpSpPr>
          <a:xfrm>
            <a:off x="2834998" y="2183195"/>
            <a:ext cx="1801794" cy="1159949"/>
            <a:chOff x="2834998" y="3319047"/>
            <a:chExt cx="1801794" cy="1159949"/>
          </a:xfrm>
        </p:grpSpPr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7BEBE19B-2DAC-435D-9935-65145C1ECAFA}"/>
                </a:ext>
              </a:extLst>
            </p:cNvPr>
            <p:cNvSpPr txBox="1"/>
            <p:nvPr/>
          </p:nvSpPr>
          <p:spPr>
            <a:xfrm rot="18948368">
              <a:off x="2834998" y="3684520"/>
              <a:ext cx="13408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aardvark</a:t>
              </a:r>
              <a:endParaRPr lang="en-US" sz="1200" dirty="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BCB3585F-98E7-406A-BF4A-F796DDEA8209}"/>
                </a:ext>
              </a:extLst>
            </p:cNvPr>
            <p:cNvSpPr txBox="1"/>
            <p:nvPr/>
          </p:nvSpPr>
          <p:spPr>
            <a:xfrm rot="19000763">
              <a:off x="3231239" y="3687475"/>
              <a:ext cx="14055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b="1" kern="0" dirty="0">
                  <a:solidFill>
                    <a:srgbClr val="0070C0"/>
                  </a:solidFill>
                  <a:latin typeface="Tahoma"/>
                </a:rPr>
                <a:t>upset</a:t>
              </a:r>
              <a:endParaRPr lang="en-US" sz="1200" b="1" dirty="0"/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0BF76F85-E625-4080-84B1-9B20E26E48C3}"/>
                </a:ext>
              </a:extLst>
            </p:cNvPr>
            <p:cNvSpPr txBox="1"/>
            <p:nvPr/>
          </p:nvSpPr>
          <p:spPr>
            <a:xfrm rot="18736379">
              <a:off x="3693854" y="3714356"/>
              <a:ext cx="11599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zebra</a:t>
              </a:r>
              <a:endParaRPr lang="en-US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86E7ED9-728D-40B7-8B63-8F59AE1F6990}"/>
                  </a:ext>
                </a:extLst>
              </p:cNvPr>
              <p:cNvSpPr txBox="1"/>
              <p:nvPr/>
            </p:nvSpPr>
            <p:spPr>
              <a:xfrm>
                <a:off x="276092" y="3854742"/>
                <a:ext cx="17813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86E7ED9-728D-40B7-8B63-8F59AE1F6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2" y="3854742"/>
                <a:ext cx="178130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148DA9B8-C9AB-4A00-91B4-834C5CD15E43}"/>
                  </a:ext>
                </a:extLst>
              </p:cNvPr>
              <p:cNvSpPr txBox="1"/>
              <p:nvPr/>
            </p:nvSpPr>
            <p:spPr>
              <a:xfrm>
                <a:off x="-80977" y="3188052"/>
                <a:ext cx="2651770" cy="470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148DA9B8-C9AB-4A00-91B4-834C5CD15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977" y="3188052"/>
                <a:ext cx="2651770" cy="470257"/>
              </a:xfrm>
              <a:prstGeom prst="rect">
                <a:avLst/>
              </a:prstGeom>
              <a:blipFill>
                <a:blip r:embed="rId4"/>
                <a:stretch>
                  <a:fillRect t="-389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FE799D6A-9F02-4B70-BFF1-EF2A6479B65C}"/>
              </a:ext>
            </a:extLst>
          </p:cNvPr>
          <p:cNvCxnSpPr>
            <a:cxnSpLocks/>
          </p:cNvCxnSpPr>
          <p:nvPr/>
        </p:nvCxnSpPr>
        <p:spPr bwMode="auto">
          <a:xfrm flipH="1">
            <a:off x="3556058" y="4662522"/>
            <a:ext cx="665422" cy="115456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ECFC8BB9-F877-4928-BE62-613F91D49FEF}"/>
              </a:ext>
            </a:extLst>
          </p:cNvPr>
          <p:cNvCxnSpPr>
            <a:cxnSpLocks/>
            <a:endCxn id="321" idx="3"/>
          </p:cNvCxnSpPr>
          <p:nvPr/>
        </p:nvCxnSpPr>
        <p:spPr bwMode="auto">
          <a:xfrm>
            <a:off x="2821910" y="4655047"/>
            <a:ext cx="669841" cy="116456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376" name="TextBox 375">
            <a:extLst>
              <a:ext uri="{FF2B5EF4-FFF2-40B4-BE49-F238E27FC236}">
                <a16:creationId xmlns:a16="http://schemas.microsoft.com/office/drawing/2014/main" id="{112264D0-929D-43CA-B331-98737E88847B}"/>
              </a:ext>
            </a:extLst>
          </p:cNvPr>
          <p:cNvSpPr txBox="1"/>
          <p:nvPr/>
        </p:nvSpPr>
        <p:spPr>
          <a:xfrm>
            <a:off x="2192673" y="4769142"/>
            <a:ext cx="257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78355674-EC3F-4A45-A805-1A8ABF058E65}"/>
                  </a:ext>
                </a:extLst>
              </p:cNvPr>
              <p:cNvSpPr txBox="1"/>
              <p:nvPr/>
            </p:nvSpPr>
            <p:spPr>
              <a:xfrm>
                <a:off x="2164108" y="4769142"/>
                <a:ext cx="2571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78355674-EC3F-4A45-A805-1A8ABF058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108" y="4769142"/>
                <a:ext cx="257165" cy="400110"/>
              </a:xfrm>
              <a:prstGeom prst="rect">
                <a:avLst/>
              </a:prstGeom>
              <a:blipFill>
                <a:blip r:embed="rId5"/>
                <a:stretch>
                  <a:fillRect r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03005214-0AE1-4C13-ABE3-FFD1C8A4D0A7}"/>
                  </a:ext>
                </a:extLst>
              </p:cNvPr>
              <p:cNvSpPr txBox="1"/>
              <p:nvPr/>
            </p:nvSpPr>
            <p:spPr>
              <a:xfrm>
                <a:off x="600108" y="5703463"/>
                <a:ext cx="1152492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03005214-0AE1-4C13-ABE3-FFD1C8A4D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08" y="5703463"/>
                <a:ext cx="1152492" cy="403637"/>
              </a:xfrm>
              <a:prstGeom prst="rect">
                <a:avLst/>
              </a:prstGeom>
              <a:blipFill>
                <a:blip r:embed="rId6"/>
                <a:stretch>
                  <a:fillRect t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E3E24E-6AC9-B845-C22A-EDD4290AA778}"/>
              </a:ext>
            </a:extLst>
          </p:cNvPr>
          <p:cNvCxnSpPr>
            <a:cxnSpLocks/>
          </p:cNvCxnSpPr>
          <p:nvPr/>
        </p:nvCxnSpPr>
        <p:spPr bwMode="auto">
          <a:xfrm flipH="1">
            <a:off x="3548576" y="4677423"/>
            <a:ext cx="980701" cy="114218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5DF90BC-F648-3159-7697-E799DBA0F1B4}"/>
              </a:ext>
            </a:extLst>
          </p:cNvPr>
          <p:cNvSpPr/>
          <p:nvPr/>
        </p:nvSpPr>
        <p:spPr>
          <a:xfrm rot="16200000" flipH="1" flipV="1">
            <a:off x="3479982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A248DF-004D-E310-4F24-3D4985CA5264}"/>
              </a:ext>
            </a:extLst>
          </p:cNvPr>
          <p:cNvSpPr/>
          <p:nvPr/>
        </p:nvSpPr>
        <p:spPr>
          <a:xfrm rot="16200000" flipH="1" flipV="1">
            <a:off x="3125049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7DF174-6CD7-EAC3-D7F8-804736EBE245}"/>
              </a:ext>
            </a:extLst>
          </p:cNvPr>
          <p:cNvSpPr/>
          <p:nvPr/>
        </p:nvSpPr>
        <p:spPr>
          <a:xfrm rot="16200000" flipH="1" flipV="1">
            <a:off x="2770116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6DBA67-B25D-9FB6-83FB-A8EA8944A446}"/>
              </a:ext>
            </a:extLst>
          </p:cNvPr>
          <p:cNvSpPr/>
          <p:nvPr/>
        </p:nvSpPr>
        <p:spPr>
          <a:xfrm rot="16200000" flipH="1" flipV="1">
            <a:off x="3834915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6B9106-F147-0513-4330-A9AD8D4CAB4D}"/>
              </a:ext>
            </a:extLst>
          </p:cNvPr>
          <p:cNvSpPr/>
          <p:nvPr/>
        </p:nvSpPr>
        <p:spPr>
          <a:xfrm rot="16200000" flipH="1" flipV="1">
            <a:off x="4189848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D47134-ED21-84B3-8057-2AA6152C67C6}"/>
              </a:ext>
            </a:extLst>
          </p:cNvPr>
          <p:cNvSpPr/>
          <p:nvPr/>
        </p:nvSpPr>
        <p:spPr>
          <a:xfrm rot="16200000" flipH="1" flipV="1">
            <a:off x="4517508" y="4608829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919891-016A-E87C-20B2-643131AF3412}"/>
              </a:ext>
            </a:extLst>
          </p:cNvPr>
          <p:cNvSpPr/>
          <p:nvPr/>
        </p:nvSpPr>
        <p:spPr>
          <a:xfrm rot="16200000" flipH="1" flipV="1">
            <a:off x="2333112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2BBE17-AE7A-0598-9F78-71ED73D04A68}"/>
              </a:ext>
            </a:extLst>
          </p:cNvPr>
          <p:cNvSpPr/>
          <p:nvPr/>
        </p:nvSpPr>
        <p:spPr>
          <a:xfrm rot="16200000" flipH="1" flipV="1">
            <a:off x="3833010" y="34651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83C953-F653-51FC-7E50-FA6179D06C13}"/>
              </a:ext>
            </a:extLst>
          </p:cNvPr>
          <p:cNvSpPr/>
          <p:nvPr/>
        </p:nvSpPr>
        <p:spPr>
          <a:xfrm rot="16200000" flipH="1" flipV="1">
            <a:off x="3478077" y="34651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E4C2F5-BA5C-C434-DD59-19766884F5F3}"/>
              </a:ext>
            </a:extLst>
          </p:cNvPr>
          <p:cNvSpPr/>
          <p:nvPr/>
        </p:nvSpPr>
        <p:spPr>
          <a:xfrm rot="16200000" flipH="1" flipV="1">
            <a:off x="3123144" y="34651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C486EB-9C56-C84D-4CE1-24A9FDF02B4F}"/>
              </a:ext>
            </a:extLst>
          </p:cNvPr>
          <p:cNvCxnSpPr>
            <a:cxnSpLocks/>
          </p:cNvCxnSpPr>
          <p:nvPr/>
        </p:nvCxnSpPr>
        <p:spPr bwMode="auto">
          <a:xfrm flipH="1">
            <a:off x="3174353" y="3481277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F38A4B-62B3-0F0D-F54D-4ED9B4CA08BC}"/>
              </a:ext>
            </a:extLst>
          </p:cNvPr>
          <p:cNvCxnSpPr>
            <a:cxnSpLocks/>
          </p:cNvCxnSpPr>
          <p:nvPr/>
        </p:nvCxnSpPr>
        <p:spPr bwMode="auto">
          <a:xfrm>
            <a:off x="3536303" y="3504282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CE4A0D-1F0C-E8F5-87A3-EB6F3EE434BE}"/>
              </a:ext>
            </a:extLst>
          </p:cNvPr>
          <p:cNvCxnSpPr>
            <a:cxnSpLocks/>
          </p:cNvCxnSpPr>
          <p:nvPr/>
        </p:nvCxnSpPr>
        <p:spPr bwMode="auto">
          <a:xfrm flipH="1">
            <a:off x="3514743" y="3530952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2585E7-E42E-F957-71C0-78FEA73D50BA}"/>
              </a:ext>
            </a:extLst>
          </p:cNvPr>
          <p:cNvCxnSpPr>
            <a:cxnSpLocks/>
          </p:cNvCxnSpPr>
          <p:nvPr/>
        </p:nvCxnSpPr>
        <p:spPr bwMode="auto">
          <a:xfrm flipH="1">
            <a:off x="2827643" y="3515712"/>
            <a:ext cx="65151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065A23-8A02-4257-29E9-FE325CD25BA2}"/>
              </a:ext>
            </a:extLst>
          </p:cNvPr>
          <p:cNvCxnSpPr>
            <a:cxnSpLocks/>
            <a:stCxn id="15" idx="3"/>
          </p:cNvCxnSpPr>
          <p:nvPr/>
        </p:nvCxnSpPr>
        <p:spPr bwMode="auto">
          <a:xfrm>
            <a:off x="3489846" y="3476904"/>
            <a:ext cx="1036435" cy="1136088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AE2971-896E-A3E1-0BB0-D0B14C618397}"/>
              </a:ext>
            </a:extLst>
          </p:cNvPr>
          <p:cNvCxnSpPr>
            <a:cxnSpLocks/>
            <a:stCxn id="15" idx="3"/>
            <a:endCxn id="10" idx="3"/>
          </p:cNvCxnSpPr>
          <p:nvPr/>
        </p:nvCxnSpPr>
        <p:spPr bwMode="auto">
          <a:xfrm>
            <a:off x="3489846" y="3476904"/>
            <a:ext cx="711771" cy="1142999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18CA88-6112-B17F-9587-E9272B98E2D2}"/>
              </a:ext>
            </a:extLst>
          </p:cNvPr>
          <p:cNvCxnSpPr>
            <a:cxnSpLocks/>
          </p:cNvCxnSpPr>
          <p:nvPr/>
        </p:nvCxnSpPr>
        <p:spPr bwMode="auto">
          <a:xfrm flipH="1">
            <a:off x="2413475" y="3518580"/>
            <a:ext cx="1076618" cy="1129736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4933AC4-256F-220A-71C0-111A98BAA186}"/>
                  </a:ext>
                </a:extLst>
              </p:cNvPr>
              <p:cNvSpPr txBox="1"/>
              <p:nvPr/>
            </p:nvSpPr>
            <p:spPr>
              <a:xfrm>
                <a:off x="256509" y="4366065"/>
                <a:ext cx="1993473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4933AC4-256F-220A-71C0-111A98BAA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09" y="4366065"/>
                <a:ext cx="1993473" cy="445635"/>
              </a:xfrm>
              <a:prstGeom prst="rect">
                <a:avLst/>
              </a:prstGeom>
              <a:blipFill>
                <a:blip r:embed="rId7"/>
                <a:stretch>
                  <a:fillRect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48AA631-9F89-CC37-3F94-D2804C31FD78}"/>
              </a:ext>
            </a:extLst>
          </p:cNvPr>
          <p:cNvSpPr txBox="1"/>
          <p:nvPr/>
        </p:nvSpPr>
        <p:spPr>
          <a:xfrm>
            <a:off x="4733251" y="5361801"/>
            <a:ext cx="1591349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kern="0" dirty="0">
                <a:solidFill>
                  <a:srgbClr val="FF0000"/>
                </a:solidFill>
                <a:latin typeface="Tahoma" panose="020B0604030504040204" pitchFamily="34" charset="0"/>
              </a:rPr>
              <a:t>one-hot word vector</a:t>
            </a:r>
          </a:p>
          <a:p>
            <a:pPr algn="ctr"/>
            <a:r>
              <a:rPr lang="en-US" sz="2000" kern="0" dirty="0">
                <a:solidFill>
                  <a:srgbClr val="FF0000"/>
                </a:solidFill>
                <a:latin typeface="Tahoma" panose="020B0604030504040204" pitchFamily="34" charset="0"/>
              </a:rPr>
              <a:t>(0,0,1,0,0)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D19A64D-661A-54FC-DB31-74CAB65F44E7}"/>
                  </a:ext>
                </a:extLst>
              </p:cNvPr>
              <p:cNvSpPr txBox="1"/>
              <p:nvPr/>
            </p:nvSpPr>
            <p:spPr>
              <a:xfrm>
                <a:off x="4648200" y="4267200"/>
                <a:ext cx="2420499" cy="70788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2000" kern="0" dirty="0">
                    <a:solidFill>
                      <a:schemeClr val="accent6">
                        <a:lumMod val="75000"/>
                      </a:schemeClr>
                    </a:solidFill>
                    <a:latin typeface="Tahoma" panose="020B0604030504040204" pitchFamily="34" charset="0"/>
                  </a:rPr>
                  <a:t>word embedding!</a:t>
                </a:r>
              </a:p>
              <a:p>
                <a:pPr algn="ctr"/>
                <a:r>
                  <a:rPr lang="en-US" sz="2000" kern="0" dirty="0">
                    <a:solidFill>
                      <a:schemeClr val="accent6">
                        <a:lumMod val="75000"/>
                      </a:schemeClr>
                    </a:solidFill>
                    <a:latin typeface="Tahoma" panose="020B0604030504040204" pitchFamily="34" charset="0"/>
                  </a:rPr>
                  <a:t>(= “gets” row of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</m:oMath>
                </a14:m>
                <a:r>
                  <a:rPr lang="en-US" sz="2000" kern="0" dirty="0">
                    <a:solidFill>
                      <a:schemeClr val="accent6">
                        <a:lumMod val="75000"/>
                      </a:schemeClr>
                    </a:solidFill>
                    <a:latin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D19A64D-661A-54FC-DB31-74CAB65F4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267200"/>
                <a:ext cx="2420499" cy="707886"/>
              </a:xfrm>
              <a:prstGeom prst="rect">
                <a:avLst/>
              </a:prstGeom>
              <a:blipFill>
                <a:blip r:embed="rId8"/>
                <a:stretch>
                  <a:fillRect l="-1511" t="-4310" r="-1259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BEEE399-0878-D078-54F7-B40ED9140795}"/>
              </a:ext>
            </a:extLst>
          </p:cNvPr>
          <p:cNvSpPr/>
          <p:nvPr/>
        </p:nvSpPr>
        <p:spPr bwMode="auto">
          <a:xfrm>
            <a:off x="4442791" y="4939748"/>
            <a:ext cx="696651" cy="377687"/>
          </a:xfrm>
          <a:custGeom>
            <a:avLst/>
            <a:gdLst>
              <a:gd name="connsiteX0" fmla="*/ 685800 w 729685"/>
              <a:gd name="connsiteY0" fmla="*/ 0 h 377687"/>
              <a:gd name="connsiteX1" fmla="*/ 655983 w 729685"/>
              <a:gd name="connsiteY1" fmla="*/ 119269 h 377687"/>
              <a:gd name="connsiteX2" fmla="*/ 0 w 729685"/>
              <a:gd name="connsiteY2" fmla="*/ 377687 h 377687"/>
              <a:gd name="connsiteX0" fmla="*/ 685800 w 696651"/>
              <a:gd name="connsiteY0" fmla="*/ 0 h 377687"/>
              <a:gd name="connsiteX1" fmla="*/ 526774 w 696651"/>
              <a:gd name="connsiteY1" fmla="*/ 228599 h 377687"/>
              <a:gd name="connsiteX2" fmla="*/ 0 w 696651"/>
              <a:gd name="connsiteY2" fmla="*/ 377687 h 37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6651" h="377687">
                <a:moveTo>
                  <a:pt x="685800" y="0"/>
                </a:moveTo>
                <a:cubicBezTo>
                  <a:pt x="728041" y="28160"/>
                  <a:pt x="641074" y="165651"/>
                  <a:pt x="526774" y="228599"/>
                </a:cubicBezTo>
                <a:cubicBezTo>
                  <a:pt x="412474" y="291547"/>
                  <a:pt x="270841" y="279952"/>
                  <a:pt x="0" y="377687"/>
                </a:cubicBezTo>
              </a:path>
            </a:pathLst>
          </a:cu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EBAF08-B5F6-7906-4A15-2F51B4C943F0}"/>
              </a:ext>
            </a:extLst>
          </p:cNvPr>
          <p:cNvGrpSpPr/>
          <p:nvPr/>
        </p:nvGrpSpPr>
        <p:grpSpPr>
          <a:xfrm>
            <a:off x="4267200" y="2819400"/>
            <a:ext cx="2625908" cy="1278835"/>
            <a:chOff x="4267200" y="2819400"/>
            <a:chExt cx="2625908" cy="12788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426A496-8FEA-E0FC-004C-84B7E42909C4}"/>
                    </a:ext>
                  </a:extLst>
                </p:cNvPr>
                <p:cNvSpPr txBox="1"/>
                <p:nvPr/>
              </p:nvSpPr>
              <p:spPr>
                <a:xfrm>
                  <a:off x="4472609" y="2819400"/>
                  <a:ext cx="2420499" cy="923330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pPr algn="ctr"/>
                  <a:r>
                    <a:rPr lang="en-US" sz="1800" kern="0" dirty="0">
                      <a:solidFill>
                        <a:srgbClr val="0070C0"/>
                      </a:solidFill>
                      <a:latin typeface="Tahoma" panose="020B0604030504040204" pitchFamily="34" charset="0"/>
                    </a:rPr>
                    <a:t>different embedding</a:t>
                  </a:r>
                </a:p>
                <a:p>
                  <a:pPr algn="ctr"/>
                  <a:r>
                    <a:rPr lang="en-US" sz="1800" kern="0" dirty="0">
                      <a:solidFill>
                        <a:srgbClr val="0070C0"/>
                      </a:solidFill>
                      <a:latin typeface="Tahoma" panose="020B0604030504040204" pitchFamily="34" charset="0"/>
                    </a:rPr>
                    <a:t>used for output word</a:t>
                  </a:r>
                </a:p>
                <a:p>
                  <a:pPr algn="ctr"/>
                  <a:r>
                    <a:rPr lang="en-US" sz="1800" kern="0" dirty="0">
                      <a:solidFill>
                        <a:srgbClr val="0070C0"/>
                      </a:solidFill>
                      <a:latin typeface="Tahoma" panose="020B0604030504040204" pitchFamily="34" charset="0"/>
                    </a:rPr>
                    <a:t>(= “upset” col of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</m:oMath>
                  </a14:m>
                  <a:r>
                    <a:rPr lang="en-US" sz="1800" kern="0" dirty="0">
                      <a:solidFill>
                        <a:srgbClr val="0070C0"/>
                      </a:solidFill>
                      <a:latin typeface="Tahoma" panose="020B060403050404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426A496-8FEA-E0FC-004C-84B7E4290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2609" y="2819400"/>
                  <a:ext cx="2420499" cy="923330"/>
                </a:xfrm>
                <a:prstGeom prst="rect">
                  <a:avLst/>
                </a:prstGeom>
                <a:blipFill>
                  <a:blip r:embed="rId9"/>
                  <a:stretch>
                    <a:fillRect l="-252" t="-3311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33B416E-4D6D-B26C-6913-E8A143FAB8D8}"/>
                </a:ext>
              </a:extLst>
            </p:cNvPr>
            <p:cNvSpPr/>
            <p:nvPr/>
          </p:nvSpPr>
          <p:spPr bwMode="auto">
            <a:xfrm>
              <a:off x="4267200" y="3720548"/>
              <a:ext cx="696651" cy="377687"/>
            </a:xfrm>
            <a:custGeom>
              <a:avLst/>
              <a:gdLst>
                <a:gd name="connsiteX0" fmla="*/ 685800 w 729685"/>
                <a:gd name="connsiteY0" fmla="*/ 0 h 377687"/>
                <a:gd name="connsiteX1" fmla="*/ 655983 w 729685"/>
                <a:gd name="connsiteY1" fmla="*/ 119269 h 377687"/>
                <a:gd name="connsiteX2" fmla="*/ 0 w 729685"/>
                <a:gd name="connsiteY2" fmla="*/ 377687 h 377687"/>
                <a:gd name="connsiteX0" fmla="*/ 685800 w 696651"/>
                <a:gd name="connsiteY0" fmla="*/ 0 h 377687"/>
                <a:gd name="connsiteX1" fmla="*/ 526774 w 696651"/>
                <a:gd name="connsiteY1" fmla="*/ 228599 h 377687"/>
                <a:gd name="connsiteX2" fmla="*/ 0 w 696651"/>
                <a:gd name="connsiteY2" fmla="*/ 377687 h 37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6651" h="377687">
                  <a:moveTo>
                    <a:pt x="685800" y="0"/>
                  </a:moveTo>
                  <a:cubicBezTo>
                    <a:pt x="728041" y="28160"/>
                    <a:pt x="641074" y="165651"/>
                    <a:pt x="526774" y="228599"/>
                  </a:cubicBezTo>
                  <a:cubicBezTo>
                    <a:pt x="412474" y="291547"/>
                    <a:pt x="270841" y="279952"/>
                    <a:pt x="0" y="377687"/>
                  </a:cubicBezTo>
                </a:path>
              </a:pathLst>
            </a:cu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715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B1CE-8B19-4876-93BE-09F68EC1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7772400" cy="1143000"/>
          </a:xfrm>
        </p:spPr>
        <p:txBody>
          <a:bodyPr/>
          <a:lstStyle/>
          <a:p>
            <a:r>
              <a:rPr lang="en-US" sz="3200" dirty="0"/>
              <a:t>A very simple cloze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E0727-6739-4784-91A0-AE2CCEA8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3400" y="6477000"/>
            <a:ext cx="2895600" cy="457200"/>
          </a:xfrm>
        </p:spPr>
        <p:txBody>
          <a:bodyPr/>
          <a:lstStyle/>
          <a:p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9D351-B1BF-4041-AF6E-1CBD3C57F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31000" y="6477000"/>
            <a:ext cx="1905000" cy="457200"/>
          </a:xfrm>
        </p:spPr>
        <p:txBody>
          <a:bodyPr/>
          <a:lstStyle/>
          <a:p>
            <a:fld id="{393BCBD1-EA64-4810-B9CC-77DBCC3C3E9D}" type="slidenum">
              <a:rPr lang="en-US" altLang="en-US" smtClean="0"/>
              <a:pPr/>
              <a:t>85</a:t>
            </a:fld>
            <a:endParaRPr lang="en-US" alt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F574D33-E2CB-4A33-8FF7-41718DA7D6FD}"/>
              </a:ext>
            </a:extLst>
          </p:cNvPr>
          <p:cNvGrpSpPr/>
          <p:nvPr/>
        </p:nvGrpSpPr>
        <p:grpSpPr>
          <a:xfrm>
            <a:off x="6731000" y="3017682"/>
            <a:ext cx="2641600" cy="3481404"/>
            <a:chOff x="76200" y="2971800"/>
            <a:chExt cx="2641600" cy="3481404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F03EAD9-1810-4621-BBD0-7C9D4CCA60C0}"/>
                </a:ext>
              </a:extLst>
            </p:cNvPr>
            <p:cNvSpPr txBox="1"/>
            <p:nvPr/>
          </p:nvSpPr>
          <p:spPr>
            <a:xfrm>
              <a:off x="76200" y="5181600"/>
              <a:ext cx="2641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He </a:t>
              </a:r>
              <a:r>
                <a:rPr lang="en-US" sz="1800" b="1" dirty="0">
                  <a:solidFill>
                    <a:srgbClr val="FF0000"/>
                  </a:solidFill>
                  <a:latin typeface="+mn-lt"/>
                </a:rPr>
                <a:t>gets</a:t>
              </a:r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 ___ easily</a:t>
              </a:r>
              <a:endParaRPr lang="en-US" sz="1800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79991F0-AC12-4715-90EB-3A17CCB38489}"/>
                </a:ext>
              </a:extLst>
            </p:cNvPr>
            <p:cNvGrpSpPr/>
            <p:nvPr/>
          </p:nvGrpSpPr>
          <p:grpSpPr>
            <a:xfrm>
              <a:off x="457200" y="4200068"/>
              <a:ext cx="1744501" cy="295732"/>
              <a:chOff x="4979404" y="3286682"/>
              <a:chExt cx="1744501" cy="295732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5E65A7A-81FF-4279-9CE8-394CDED81A28}"/>
                  </a:ext>
                </a:extLst>
              </p:cNvPr>
              <p:cNvSpPr/>
              <p:nvPr/>
            </p:nvSpPr>
            <p:spPr>
              <a:xfrm rot="16200000" flipH="1" flipV="1">
                <a:off x="5703789" y="2562297"/>
                <a:ext cx="295732" cy="174450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A773734-5970-4921-A2D0-F11257B42DA3}"/>
                  </a:ext>
                </a:extLst>
              </p:cNvPr>
              <p:cNvSpPr/>
              <p:nvPr/>
            </p:nvSpPr>
            <p:spPr>
              <a:xfrm rot="16200000" flipH="1" flipV="1">
                <a:off x="5591749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A119AA03-BE04-4E14-AB5F-B79DFED60818}"/>
                  </a:ext>
                </a:extLst>
              </p:cNvPr>
              <p:cNvSpPr/>
              <p:nvPr/>
            </p:nvSpPr>
            <p:spPr>
              <a:xfrm rot="16200000" flipH="1" flipV="1">
                <a:off x="5351940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2ACB0149-3430-4C95-8AAC-B8BDD72A7DC2}"/>
                  </a:ext>
                </a:extLst>
              </p:cNvPr>
              <p:cNvSpPr/>
              <p:nvPr/>
            </p:nvSpPr>
            <p:spPr>
              <a:xfrm rot="16200000" flipH="1" flipV="1">
                <a:off x="5112131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C77DAED-4D4A-4DBE-A1A9-1095A068CA22}"/>
                  </a:ext>
                </a:extLst>
              </p:cNvPr>
              <p:cNvSpPr/>
              <p:nvPr/>
            </p:nvSpPr>
            <p:spPr>
              <a:xfrm rot="16200000" flipH="1" flipV="1">
                <a:off x="6071367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825EC783-19E9-43FD-B965-ED20E955977B}"/>
                  </a:ext>
                </a:extLst>
              </p:cNvPr>
              <p:cNvSpPr/>
              <p:nvPr/>
            </p:nvSpPr>
            <p:spPr>
              <a:xfrm rot="16200000" flipH="1" flipV="1">
                <a:off x="6292750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4E8725BE-F814-48E7-AE8B-7F3B637BF951}"/>
                  </a:ext>
                </a:extLst>
              </p:cNvPr>
              <p:cNvSpPr/>
              <p:nvPr/>
            </p:nvSpPr>
            <p:spPr>
              <a:xfrm rot="16200000" flipH="1" flipV="1">
                <a:off x="5831558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9EF7A42-36BB-44EB-A422-B1F0BF549F8E}"/>
                  </a:ext>
                </a:extLst>
              </p:cNvPr>
              <p:cNvSpPr/>
              <p:nvPr/>
            </p:nvSpPr>
            <p:spPr>
              <a:xfrm rot="16200000" flipH="1" flipV="1">
                <a:off x="6516601" y="3409702"/>
                <a:ext cx="49779" cy="4977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Arrow: Down 113">
              <a:extLst>
                <a:ext uri="{FF2B5EF4-FFF2-40B4-BE49-F238E27FC236}">
                  <a16:creationId xmlns:a16="http://schemas.microsoft.com/office/drawing/2014/main" id="{A28910E0-B8DD-439C-BF32-B55C77A5FC12}"/>
                </a:ext>
              </a:extLst>
            </p:cNvPr>
            <p:cNvSpPr/>
            <p:nvPr/>
          </p:nvSpPr>
          <p:spPr bwMode="auto">
            <a:xfrm flipV="1">
              <a:off x="1209675" y="4572000"/>
              <a:ext cx="343330" cy="54246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Arrow: Down 114">
              <a:extLst>
                <a:ext uri="{FF2B5EF4-FFF2-40B4-BE49-F238E27FC236}">
                  <a16:creationId xmlns:a16="http://schemas.microsoft.com/office/drawing/2014/main" id="{88A8ED6C-84A6-441C-9286-C31AE349E5C5}"/>
                </a:ext>
              </a:extLst>
            </p:cNvPr>
            <p:cNvSpPr/>
            <p:nvPr/>
          </p:nvSpPr>
          <p:spPr bwMode="auto">
            <a:xfrm flipV="1">
              <a:off x="1219200" y="3531404"/>
              <a:ext cx="343330" cy="519453"/>
            </a:xfrm>
            <a:prstGeom prst="downArrow">
              <a:avLst/>
            </a:prstGeom>
            <a:solidFill>
              <a:srgbClr val="0070C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306128C-C100-43F0-8D8F-425B93F08A54}"/>
                </a:ext>
              </a:extLst>
            </p:cNvPr>
            <p:cNvSpPr txBox="1"/>
            <p:nvPr/>
          </p:nvSpPr>
          <p:spPr>
            <a:xfrm>
              <a:off x="907290" y="3028890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0070C0"/>
                  </a:solidFill>
                  <a:latin typeface="+mn-lt"/>
                </a:rPr>
                <a:t>upset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0227B9D-A686-433F-8A0A-957618F29034}"/>
                </a:ext>
              </a:extLst>
            </p:cNvPr>
            <p:cNvSpPr/>
            <p:nvPr/>
          </p:nvSpPr>
          <p:spPr bwMode="auto">
            <a:xfrm>
              <a:off x="323690" y="2971800"/>
              <a:ext cx="2070420" cy="269731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C3E0F63-F74F-43C1-AD78-3A41E3199A6C}"/>
                </a:ext>
              </a:extLst>
            </p:cNvPr>
            <p:cNvSpPr txBox="1"/>
            <p:nvPr/>
          </p:nvSpPr>
          <p:spPr>
            <a:xfrm>
              <a:off x="797024" y="5745318"/>
              <a:ext cx="12172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cloze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modeling</a:t>
              </a:r>
            </a:p>
          </p:txBody>
        </p:sp>
      </p:grpSp>
      <p:sp>
        <p:nvSpPr>
          <p:cNvPr id="311" name="Rectangle: Beveled 310">
            <a:extLst>
              <a:ext uri="{FF2B5EF4-FFF2-40B4-BE49-F238E27FC236}">
                <a16:creationId xmlns:a16="http://schemas.microsoft.com/office/drawing/2014/main" id="{D6BD5655-B084-4B5D-B946-32F1AC3C9A51}"/>
              </a:ext>
            </a:extLst>
          </p:cNvPr>
          <p:cNvSpPr/>
          <p:nvPr/>
        </p:nvSpPr>
        <p:spPr bwMode="auto">
          <a:xfrm>
            <a:off x="2924538" y="3281711"/>
            <a:ext cx="1183432" cy="461665"/>
          </a:xfrm>
          <a:prstGeom prst="bevel">
            <a:avLst/>
          </a:prstGeom>
          <a:solidFill>
            <a:srgbClr val="79C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5A65B21-B0D6-4264-B1C3-3573F06C3C95}"/>
              </a:ext>
            </a:extLst>
          </p:cNvPr>
          <p:cNvSpPr/>
          <p:nvPr/>
        </p:nvSpPr>
        <p:spPr>
          <a:xfrm rot="16200000" flipH="1" flipV="1">
            <a:off x="3468284" y="3532137"/>
            <a:ext cx="437703" cy="22269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C4453351-64A6-4011-88C7-16676924FA99}"/>
                  </a:ext>
                </a:extLst>
              </p:cNvPr>
              <p:cNvSpPr txBox="1"/>
              <p:nvPr/>
            </p:nvSpPr>
            <p:spPr>
              <a:xfrm>
                <a:off x="457200" y="5040300"/>
                <a:ext cx="137658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𝑉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6×6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C4453351-64A6-4011-88C7-16676924F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040300"/>
                <a:ext cx="1376581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4" name="Group 313">
            <a:extLst>
              <a:ext uri="{FF2B5EF4-FFF2-40B4-BE49-F238E27FC236}">
                <a16:creationId xmlns:a16="http://schemas.microsoft.com/office/drawing/2014/main" id="{8AD3330A-73EC-493E-B1C1-2B97E8160E6A}"/>
              </a:ext>
            </a:extLst>
          </p:cNvPr>
          <p:cNvGrpSpPr/>
          <p:nvPr/>
        </p:nvGrpSpPr>
        <p:grpSpPr>
          <a:xfrm>
            <a:off x="2097642" y="6104859"/>
            <a:ext cx="2562014" cy="383241"/>
            <a:chOff x="2097642" y="6041007"/>
            <a:chExt cx="2562014" cy="383241"/>
          </a:xfrm>
        </p:grpSpPr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02E742A-B52D-4F49-A11D-3C598914574A}"/>
                </a:ext>
              </a:extLst>
            </p:cNvPr>
            <p:cNvSpPr txBox="1"/>
            <p:nvPr/>
          </p:nvSpPr>
          <p:spPr>
            <a:xfrm rot="19151049">
              <a:off x="2097642" y="6059627"/>
              <a:ext cx="10966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aardvark  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AB34A31D-64EF-4724-951D-94E402C85BE3}"/>
                </a:ext>
              </a:extLst>
            </p:cNvPr>
            <p:cNvSpPr txBox="1"/>
            <p:nvPr/>
          </p:nvSpPr>
          <p:spPr>
            <a:xfrm rot="19151049">
              <a:off x="2618120" y="6041007"/>
              <a:ext cx="750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easily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FC07177-D3E6-4391-A84C-5575D34A7779}"/>
                </a:ext>
              </a:extLst>
            </p:cNvPr>
            <p:cNvSpPr txBox="1"/>
            <p:nvPr/>
          </p:nvSpPr>
          <p:spPr>
            <a:xfrm rot="19151049">
              <a:off x="2874690" y="6085694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   </a:t>
              </a:r>
              <a:r>
                <a:rPr lang="en-US" b="1" dirty="0">
                  <a:solidFill>
                    <a:srgbClr val="FF0000"/>
                  </a:solidFill>
                  <a:latin typeface="+mn-lt"/>
                </a:rPr>
                <a:t>gets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2443016-7A0A-4C68-926A-74337FD80466}"/>
                </a:ext>
              </a:extLst>
            </p:cNvPr>
            <p:cNvSpPr txBox="1"/>
            <p:nvPr/>
          </p:nvSpPr>
          <p:spPr>
            <a:xfrm rot="19151049">
              <a:off x="3361929" y="6078740"/>
              <a:ext cx="6864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   He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E81A6967-7E2E-4CDB-8BA6-5BE99FCF6C1D}"/>
                </a:ext>
              </a:extLst>
            </p:cNvPr>
            <p:cNvSpPr txBox="1"/>
            <p:nvPr/>
          </p:nvSpPr>
          <p:spPr>
            <a:xfrm rot="19151049">
              <a:off x="3512611" y="6064993"/>
              <a:ext cx="11470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zymurgy   </a:t>
              </a:r>
            </a:p>
          </p:txBody>
        </p:sp>
      </p:grpSp>
      <p:sp>
        <p:nvSpPr>
          <p:cNvPr id="320" name="Rectangle 319">
            <a:extLst>
              <a:ext uri="{FF2B5EF4-FFF2-40B4-BE49-F238E27FC236}">
                <a16:creationId xmlns:a16="http://schemas.microsoft.com/office/drawing/2014/main" id="{F7E405EE-5113-4D2A-A5F5-76F4C656210F}"/>
              </a:ext>
            </a:extLst>
          </p:cNvPr>
          <p:cNvSpPr/>
          <p:nvPr/>
        </p:nvSpPr>
        <p:spPr>
          <a:xfrm rot="16200000" flipH="1" flipV="1">
            <a:off x="3307322" y="4892804"/>
            <a:ext cx="437703" cy="1905001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9B7BC824-580C-4F36-98CD-1D7F17182360}"/>
              </a:ext>
            </a:extLst>
          </p:cNvPr>
          <p:cNvSpPr/>
          <p:nvPr/>
        </p:nvSpPr>
        <p:spPr>
          <a:xfrm rot="16200000" flipH="1" flipV="1">
            <a:off x="3479982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A23289F8-C3A3-4B6B-9B67-D9A97C531A11}"/>
              </a:ext>
            </a:extLst>
          </p:cNvPr>
          <p:cNvSpPr/>
          <p:nvPr/>
        </p:nvSpPr>
        <p:spPr>
          <a:xfrm rot="16200000" flipH="1" flipV="1">
            <a:off x="3125049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4212C45-2BD8-4C59-8AA5-B2CAB511614B}"/>
              </a:ext>
            </a:extLst>
          </p:cNvPr>
          <p:cNvSpPr/>
          <p:nvPr/>
        </p:nvSpPr>
        <p:spPr>
          <a:xfrm rot="16200000" flipH="1" flipV="1">
            <a:off x="2770116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9F81DD28-ACCC-4055-BDCB-F7D6D8F503E8}"/>
              </a:ext>
            </a:extLst>
          </p:cNvPr>
          <p:cNvSpPr/>
          <p:nvPr/>
        </p:nvSpPr>
        <p:spPr>
          <a:xfrm rot="16200000" flipH="1" flipV="1">
            <a:off x="3834915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FC479138-B427-4020-9F09-272F66435C41}"/>
              </a:ext>
            </a:extLst>
          </p:cNvPr>
          <p:cNvSpPr/>
          <p:nvPr/>
        </p:nvSpPr>
        <p:spPr>
          <a:xfrm rot="16200000" flipH="1" flipV="1">
            <a:off x="4189848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3D3232D6-4A1A-4382-89E9-73F8CB92A8BE}"/>
              </a:ext>
            </a:extLst>
          </p:cNvPr>
          <p:cNvCxnSpPr>
            <a:cxnSpLocks/>
          </p:cNvCxnSpPr>
          <p:nvPr/>
        </p:nvCxnSpPr>
        <p:spPr bwMode="auto">
          <a:xfrm flipH="1">
            <a:off x="3514743" y="4730656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FD256F27-6AC8-4BE8-8CB4-73B824CFE948}"/>
              </a:ext>
            </a:extLst>
          </p:cNvPr>
          <p:cNvCxnSpPr>
            <a:cxnSpLocks/>
          </p:cNvCxnSpPr>
          <p:nvPr/>
        </p:nvCxnSpPr>
        <p:spPr bwMode="auto">
          <a:xfrm>
            <a:off x="3175653" y="4715561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922A8ABC-8F15-4CAC-9453-B6702AEBE787}"/>
              </a:ext>
            </a:extLst>
          </p:cNvPr>
          <p:cNvCxnSpPr>
            <a:cxnSpLocks/>
          </p:cNvCxnSpPr>
          <p:nvPr/>
        </p:nvCxnSpPr>
        <p:spPr bwMode="auto">
          <a:xfrm flipH="1">
            <a:off x="3529983" y="470003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03B63DFE-100B-468A-B1EB-217F497B6948}"/>
              </a:ext>
            </a:extLst>
          </p:cNvPr>
          <p:cNvGrpSpPr/>
          <p:nvPr/>
        </p:nvGrpSpPr>
        <p:grpSpPr>
          <a:xfrm>
            <a:off x="2834998" y="2183195"/>
            <a:ext cx="1801794" cy="1159949"/>
            <a:chOff x="2834998" y="3319047"/>
            <a:chExt cx="1801794" cy="1159949"/>
          </a:xfrm>
        </p:grpSpPr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7BEBE19B-2DAC-435D-9935-65145C1ECAFA}"/>
                </a:ext>
              </a:extLst>
            </p:cNvPr>
            <p:cNvSpPr txBox="1"/>
            <p:nvPr/>
          </p:nvSpPr>
          <p:spPr>
            <a:xfrm rot="18948368">
              <a:off x="2834998" y="3684520"/>
              <a:ext cx="13408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aardvark</a:t>
              </a:r>
              <a:endParaRPr lang="en-US" sz="1200" dirty="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BCB3585F-98E7-406A-BF4A-F796DDEA8209}"/>
                </a:ext>
              </a:extLst>
            </p:cNvPr>
            <p:cNvSpPr txBox="1"/>
            <p:nvPr/>
          </p:nvSpPr>
          <p:spPr>
            <a:xfrm rot="19000763">
              <a:off x="3231239" y="3687475"/>
              <a:ext cx="14055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b="1" kern="0" dirty="0">
                  <a:solidFill>
                    <a:srgbClr val="0070C0"/>
                  </a:solidFill>
                  <a:latin typeface="Tahoma"/>
                </a:rPr>
                <a:t>upset</a:t>
              </a:r>
              <a:endParaRPr lang="en-US" sz="1200" b="1" dirty="0"/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0BF76F85-E625-4080-84B1-9B20E26E48C3}"/>
                </a:ext>
              </a:extLst>
            </p:cNvPr>
            <p:cNvSpPr txBox="1"/>
            <p:nvPr/>
          </p:nvSpPr>
          <p:spPr>
            <a:xfrm rot="18736379">
              <a:off x="3693854" y="3714356"/>
              <a:ext cx="11599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zebra</a:t>
              </a:r>
              <a:endParaRPr lang="en-US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86E7ED9-728D-40B7-8B63-8F59AE1F6990}"/>
                  </a:ext>
                </a:extLst>
              </p:cNvPr>
              <p:cNvSpPr txBox="1"/>
              <p:nvPr/>
            </p:nvSpPr>
            <p:spPr>
              <a:xfrm>
                <a:off x="276092" y="3854742"/>
                <a:ext cx="178130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7×3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86E7ED9-728D-40B7-8B63-8F59AE1F6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2" y="3854742"/>
                <a:ext cx="178130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148DA9B8-C9AB-4A00-91B4-834C5CD15E43}"/>
                  </a:ext>
                </a:extLst>
              </p:cNvPr>
              <p:cNvSpPr txBox="1"/>
              <p:nvPr/>
            </p:nvSpPr>
            <p:spPr>
              <a:xfrm>
                <a:off x="-80977" y="3188052"/>
                <a:ext cx="2651770" cy="470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1,</m:t>
                          </m:r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148DA9B8-C9AB-4A00-91B4-834C5CD15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977" y="3188052"/>
                <a:ext cx="2651770" cy="470257"/>
              </a:xfrm>
              <a:prstGeom prst="rect">
                <a:avLst/>
              </a:prstGeom>
              <a:blipFill>
                <a:blip r:embed="rId4"/>
                <a:stretch>
                  <a:fillRect t="-3896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FE799D6A-9F02-4B70-BFF1-EF2A6479B65C}"/>
              </a:ext>
            </a:extLst>
          </p:cNvPr>
          <p:cNvCxnSpPr>
            <a:cxnSpLocks/>
          </p:cNvCxnSpPr>
          <p:nvPr/>
        </p:nvCxnSpPr>
        <p:spPr bwMode="auto">
          <a:xfrm flipH="1">
            <a:off x="3556058" y="4662522"/>
            <a:ext cx="665422" cy="115456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ECFC8BB9-F877-4928-BE62-613F91D49FEF}"/>
              </a:ext>
            </a:extLst>
          </p:cNvPr>
          <p:cNvCxnSpPr>
            <a:cxnSpLocks/>
            <a:endCxn id="321" idx="3"/>
          </p:cNvCxnSpPr>
          <p:nvPr/>
        </p:nvCxnSpPr>
        <p:spPr bwMode="auto">
          <a:xfrm>
            <a:off x="2821910" y="4655047"/>
            <a:ext cx="669841" cy="116456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376" name="TextBox 375">
            <a:extLst>
              <a:ext uri="{FF2B5EF4-FFF2-40B4-BE49-F238E27FC236}">
                <a16:creationId xmlns:a16="http://schemas.microsoft.com/office/drawing/2014/main" id="{112264D0-929D-43CA-B331-98737E88847B}"/>
              </a:ext>
            </a:extLst>
          </p:cNvPr>
          <p:cNvSpPr txBox="1"/>
          <p:nvPr/>
        </p:nvSpPr>
        <p:spPr>
          <a:xfrm>
            <a:off x="2192673" y="4769142"/>
            <a:ext cx="257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78355674-EC3F-4A45-A805-1A8ABF058E65}"/>
                  </a:ext>
                </a:extLst>
              </p:cNvPr>
              <p:cNvSpPr txBox="1"/>
              <p:nvPr/>
            </p:nvSpPr>
            <p:spPr>
              <a:xfrm>
                <a:off x="2164108" y="4769142"/>
                <a:ext cx="2571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78355674-EC3F-4A45-A805-1A8ABF058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108" y="4769142"/>
                <a:ext cx="257165" cy="400110"/>
              </a:xfrm>
              <a:prstGeom prst="rect">
                <a:avLst/>
              </a:prstGeom>
              <a:blipFill>
                <a:blip r:embed="rId5"/>
                <a:stretch>
                  <a:fillRect r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03005214-0AE1-4C13-ABE3-FFD1C8A4D0A7}"/>
                  </a:ext>
                </a:extLst>
              </p:cNvPr>
              <p:cNvSpPr txBox="1"/>
              <p:nvPr/>
            </p:nvSpPr>
            <p:spPr>
              <a:xfrm>
                <a:off x="600108" y="5703463"/>
                <a:ext cx="1152492" cy="403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03005214-0AE1-4C13-ABE3-FFD1C8A4D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08" y="5703463"/>
                <a:ext cx="1152492" cy="403637"/>
              </a:xfrm>
              <a:prstGeom prst="rect">
                <a:avLst/>
              </a:prstGeom>
              <a:blipFill>
                <a:blip r:embed="rId6"/>
                <a:stretch>
                  <a:fillRect t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E3E24E-6AC9-B845-C22A-EDD4290AA778}"/>
              </a:ext>
            </a:extLst>
          </p:cNvPr>
          <p:cNvCxnSpPr>
            <a:cxnSpLocks/>
          </p:cNvCxnSpPr>
          <p:nvPr/>
        </p:nvCxnSpPr>
        <p:spPr bwMode="auto">
          <a:xfrm flipH="1">
            <a:off x="3548576" y="4677423"/>
            <a:ext cx="980701" cy="114218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5DF90BC-F648-3159-7697-E799DBA0F1B4}"/>
              </a:ext>
            </a:extLst>
          </p:cNvPr>
          <p:cNvSpPr/>
          <p:nvPr/>
        </p:nvSpPr>
        <p:spPr>
          <a:xfrm rot="16200000" flipH="1" flipV="1">
            <a:off x="3479982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A248DF-004D-E310-4F24-3D4985CA5264}"/>
              </a:ext>
            </a:extLst>
          </p:cNvPr>
          <p:cNvSpPr/>
          <p:nvPr/>
        </p:nvSpPr>
        <p:spPr>
          <a:xfrm rot="16200000" flipH="1" flipV="1">
            <a:off x="3125049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7DF174-6CD7-EAC3-D7F8-804736EBE245}"/>
              </a:ext>
            </a:extLst>
          </p:cNvPr>
          <p:cNvSpPr/>
          <p:nvPr/>
        </p:nvSpPr>
        <p:spPr>
          <a:xfrm rot="16200000" flipH="1" flipV="1">
            <a:off x="2770116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6DBA67-B25D-9FB6-83FB-A8EA8944A446}"/>
              </a:ext>
            </a:extLst>
          </p:cNvPr>
          <p:cNvSpPr/>
          <p:nvPr/>
        </p:nvSpPr>
        <p:spPr>
          <a:xfrm rot="16200000" flipH="1" flipV="1">
            <a:off x="3834915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6B9106-F147-0513-4330-A9AD8D4CAB4D}"/>
              </a:ext>
            </a:extLst>
          </p:cNvPr>
          <p:cNvSpPr/>
          <p:nvPr/>
        </p:nvSpPr>
        <p:spPr>
          <a:xfrm rot="16200000" flipH="1" flipV="1">
            <a:off x="4189848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D47134-ED21-84B3-8057-2AA6152C67C6}"/>
              </a:ext>
            </a:extLst>
          </p:cNvPr>
          <p:cNvSpPr/>
          <p:nvPr/>
        </p:nvSpPr>
        <p:spPr>
          <a:xfrm rot="16200000" flipH="1" flipV="1">
            <a:off x="4517508" y="4608829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919891-016A-E87C-20B2-643131AF3412}"/>
              </a:ext>
            </a:extLst>
          </p:cNvPr>
          <p:cNvSpPr/>
          <p:nvPr/>
        </p:nvSpPr>
        <p:spPr>
          <a:xfrm rot="16200000" flipH="1" flipV="1">
            <a:off x="2333112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2BBE17-AE7A-0598-9F78-71ED73D04A68}"/>
              </a:ext>
            </a:extLst>
          </p:cNvPr>
          <p:cNvSpPr/>
          <p:nvPr/>
        </p:nvSpPr>
        <p:spPr>
          <a:xfrm rot="16200000" flipH="1" flipV="1">
            <a:off x="3833010" y="34651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83C953-F653-51FC-7E50-FA6179D06C13}"/>
              </a:ext>
            </a:extLst>
          </p:cNvPr>
          <p:cNvSpPr/>
          <p:nvPr/>
        </p:nvSpPr>
        <p:spPr>
          <a:xfrm rot="16200000" flipH="1" flipV="1">
            <a:off x="3478077" y="34651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E4C2F5-BA5C-C434-DD59-19766884F5F3}"/>
              </a:ext>
            </a:extLst>
          </p:cNvPr>
          <p:cNvSpPr/>
          <p:nvPr/>
        </p:nvSpPr>
        <p:spPr>
          <a:xfrm rot="16200000" flipH="1" flipV="1">
            <a:off x="3123144" y="34651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C486EB-9C56-C84D-4CE1-24A9FDF02B4F}"/>
              </a:ext>
            </a:extLst>
          </p:cNvPr>
          <p:cNvCxnSpPr>
            <a:cxnSpLocks/>
          </p:cNvCxnSpPr>
          <p:nvPr/>
        </p:nvCxnSpPr>
        <p:spPr bwMode="auto">
          <a:xfrm flipH="1">
            <a:off x="3174353" y="3481277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F38A4B-62B3-0F0D-F54D-4ED9B4CA08BC}"/>
              </a:ext>
            </a:extLst>
          </p:cNvPr>
          <p:cNvCxnSpPr>
            <a:cxnSpLocks/>
          </p:cNvCxnSpPr>
          <p:nvPr/>
        </p:nvCxnSpPr>
        <p:spPr bwMode="auto">
          <a:xfrm>
            <a:off x="3536303" y="3504282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CE4A0D-1F0C-E8F5-87A3-EB6F3EE434BE}"/>
              </a:ext>
            </a:extLst>
          </p:cNvPr>
          <p:cNvCxnSpPr>
            <a:cxnSpLocks/>
          </p:cNvCxnSpPr>
          <p:nvPr/>
        </p:nvCxnSpPr>
        <p:spPr bwMode="auto">
          <a:xfrm flipH="1">
            <a:off x="3514743" y="3530952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2585E7-E42E-F957-71C0-78FEA73D50BA}"/>
              </a:ext>
            </a:extLst>
          </p:cNvPr>
          <p:cNvCxnSpPr>
            <a:cxnSpLocks/>
          </p:cNvCxnSpPr>
          <p:nvPr/>
        </p:nvCxnSpPr>
        <p:spPr bwMode="auto">
          <a:xfrm flipH="1">
            <a:off x="2827643" y="3515712"/>
            <a:ext cx="65151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065A23-8A02-4257-29E9-FE325CD25BA2}"/>
              </a:ext>
            </a:extLst>
          </p:cNvPr>
          <p:cNvCxnSpPr>
            <a:cxnSpLocks/>
            <a:stCxn id="15" idx="3"/>
          </p:cNvCxnSpPr>
          <p:nvPr/>
        </p:nvCxnSpPr>
        <p:spPr bwMode="auto">
          <a:xfrm>
            <a:off x="3489846" y="3476904"/>
            <a:ext cx="1036435" cy="1136088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AE2971-896E-A3E1-0BB0-D0B14C618397}"/>
              </a:ext>
            </a:extLst>
          </p:cNvPr>
          <p:cNvCxnSpPr>
            <a:cxnSpLocks/>
            <a:stCxn id="15" idx="3"/>
            <a:endCxn id="10" idx="3"/>
          </p:cNvCxnSpPr>
          <p:nvPr/>
        </p:nvCxnSpPr>
        <p:spPr bwMode="auto">
          <a:xfrm>
            <a:off x="3489846" y="3476904"/>
            <a:ext cx="711771" cy="1142999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18CA88-6112-B17F-9587-E9272B98E2D2}"/>
              </a:ext>
            </a:extLst>
          </p:cNvPr>
          <p:cNvCxnSpPr>
            <a:cxnSpLocks/>
          </p:cNvCxnSpPr>
          <p:nvPr/>
        </p:nvCxnSpPr>
        <p:spPr bwMode="auto">
          <a:xfrm flipH="1">
            <a:off x="2413475" y="3518580"/>
            <a:ext cx="1076618" cy="1129736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4933AC4-256F-220A-71C0-111A98BAA186}"/>
                  </a:ext>
                </a:extLst>
              </p:cNvPr>
              <p:cNvSpPr txBox="1"/>
              <p:nvPr/>
            </p:nvSpPr>
            <p:spPr>
              <a:xfrm>
                <a:off x="256509" y="4366065"/>
                <a:ext cx="1993473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4933AC4-256F-220A-71C0-111A98BAA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09" y="4366065"/>
                <a:ext cx="1993473" cy="445635"/>
              </a:xfrm>
              <a:prstGeom prst="rect">
                <a:avLst/>
              </a:prstGeom>
              <a:blipFill>
                <a:blip r:embed="rId7"/>
                <a:stretch>
                  <a:fillRect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48AA631-9F89-CC37-3F94-D2804C31FD78}"/>
              </a:ext>
            </a:extLst>
          </p:cNvPr>
          <p:cNvSpPr txBox="1"/>
          <p:nvPr/>
        </p:nvSpPr>
        <p:spPr>
          <a:xfrm>
            <a:off x="4733251" y="5361801"/>
            <a:ext cx="1591349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kern="0" dirty="0">
                <a:solidFill>
                  <a:srgbClr val="FF0000"/>
                </a:solidFill>
                <a:latin typeface="Tahoma" panose="020B0604030504040204" pitchFamily="34" charset="0"/>
              </a:rPr>
              <a:t>one-hot word vector</a:t>
            </a:r>
          </a:p>
          <a:p>
            <a:pPr algn="ctr"/>
            <a:r>
              <a:rPr lang="en-US" sz="2000" kern="0" dirty="0">
                <a:solidFill>
                  <a:srgbClr val="FF0000"/>
                </a:solidFill>
                <a:latin typeface="Tahoma" panose="020B0604030504040204" pitchFamily="34" charset="0"/>
              </a:rPr>
              <a:t>(0,0,1,0,0)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D19A64D-661A-54FC-DB31-74CAB65F44E7}"/>
                  </a:ext>
                </a:extLst>
              </p:cNvPr>
              <p:cNvSpPr txBox="1"/>
              <p:nvPr/>
            </p:nvSpPr>
            <p:spPr>
              <a:xfrm>
                <a:off x="4648200" y="4267200"/>
                <a:ext cx="2420499" cy="70788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2000" kern="0" dirty="0">
                    <a:solidFill>
                      <a:schemeClr val="accent6">
                        <a:lumMod val="75000"/>
                      </a:schemeClr>
                    </a:solidFill>
                    <a:latin typeface="Tahoma" panose="020B0604030504040204" pitchFamily="34" charset="0"/>
                  </a:rPr>
                  <a:t>word embedding!</a:t>
                </a:r>
              </a:p>
              <a:p>
                <a:pPr algn="ctr"/>
                <a:r>
                  <a:rPr lang="en-US" sz="2000" kern="0" dirty="0">
                    <a:solidFill>
                      <a:schemeClr val="accent6">
                        <a:lumMod val="75000"/>
                      </a:schemeClr>
                    </a:solidFill>
                    <a:latin typeface="Tahoma" panose="020B0604030504040204" pitchFamily="34" charset="0"/>
                  </a:rPr>
                  <a:t>(= “gets” row of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</m:oMath>
                </a14:m>
                <a:r>
                  <a:rPr lang="en-US" sz="2000" kern="0" dirty="0">
                    <a:solidFill>
                      <a:schemeClr val="accent6">
                        <a:lumMod val="75000"/>
                      </a:schemeClr>
                    </a:solidFill>
                    <a:latin typeface="Tahoma" panose="020B060403050404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D19A64D-661A-54FC-DB31-74CAB65F4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267200"/>
                <a:ext cx="2420499" cy="707886"/>
              </a:xfrm>
              <a:prstGeom prst="rect">
                <a:avLst/>
              </a:prstGeom>
              <a:blipFill>
                <a:blip r:embed="rId8"/>
                <a:stretch>
                  <a:fillRect l="-1511" t="-4310" r="-1259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BEEE399-0878-D078-54F7-B40ED9140795}"/>
              </a:ext>
            </a:extLst>
          </p:cNvPr>
          <p:cNvSpPr/>
          <p:nvPr/>
        </p:nvSpPr>
        <p:spPr bwMode="auto">
          <a:xfrm>
            <a:off x="4442791" y="4939748"/>
            <a:ext cx="696651" cy="377687"/>
          </a:xfrm>
          <a:custGeom>
            <a:avLst/>
            <a:gdLst>
              <a:gd name="connsiteX0" fmla="*/ 685800 w 729685"/>
              <a:gd name="connsiteY0" fmla="*/ 0 h 377687"/>
              <a:gd name="connsiteX1" fmla="*/ 655983 w 729685"/>
              <a:gd name="connsiteY1" fmla="*/ 119269 h 377687"/>
              <a:gd name="connsiteX2" fmla="*/ 0 w 729685"/>
              <a:gd name="connsiteY2" fmla="*/ 377687 h 377687"/>
              <a:gd name="connsiteX0" fmla="*/ 685800 w 696651"/>
              <a:gd name="connsiteY0" fmla="*/ 0 h 377687"/>
              <a:gd name="connsiteX1" fmla="*/ 526774 w 696651"/>
              <a:gd name="connsiteY1" fmla="*/ 228599 h 377687"/>
              <a:gd name="connsiteX2" fmla="*/ 0 w 696651"/>
              <a:gd name="connsiteY2" fmla="*/ 377687 h 37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6651" h="377687">
                <a:moveTo>
                  <a:pt x="685800" y="0"/>
                </a:moveTo>
                <a:cubicBezTo>
                  <a:pt x="728041" y="28160"/>
                  <a:pt x="641074" y="165651"/>
                  <a:pt x="526774" y="228599"/>
                </a:cubicBezTo>
                <a:cubicBezTo>
                  <a:pt x="412474" y="291547"/>
                  <a:pt x="270841" y="279952"/>
                  <a:pt x="0" y="377687"/>
                </a:cubicBezTo>
              </a:path>
            </a:pathLst>
          </a:cu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EBAF08-B5F6-7906-4A15-2F51B4C943F0}"/>
              </a:ext>
            </a:extLst>
          </p:cNvPr>
          <p:cNvGrpSpPr/>
          <p:nvPr/>
        </p:nvGrpSpPr>
        <p:grpSpPr>
          <a:xfrm>
            <a:off x="4267200" y="2819400"/>
            <a:ext cx="2625908" cy="1278835"/>
            <a:chOff x="4267200" y="2819400"/>
            <a:chExt cx="2625908" cy="12788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426A496-8FEA-E0FC-004C-84B7E42909C4}"/>
                    </a:ext>
                  </a:extLst>
                </p:cNvPr>
                <p:cNvSpPr txBox="1"/>
                <p:nvPr/>
              </p:nvSpPr>
              <p:spPr>
                <a:xfrm>
                  <a:off x="4472609" y="2819400"/>
                  <a:ext cx="2420499" cy="923330"/>
                </a:xfrm>
                <a:prstGeom prst="rect">
                  <a:avLst/>
                </a:prstGeom>
                <a:noFill/>
              </p:spPr>
              <p:txBody>
                <a:bodyPr wrap="square" rtlCol="0" anchor="ctr" anchorCtr="0">
                  <a:spAutoFit/>
                </a:bodyPr>
                <a:lstStyle/>
                <a:p>
                  <a:pPr algn="ctr"/>
                  <a:r>
                    <a:rPr lang="en-US" sz="1800" kern="0" dirty="0">
                      <a:solidFill>
                        <a:srgbClr val="0070C0"/>
                      </a:solidFill>
                      <a:latin typeface="Tahoma" panose="020B0604030504040204" pitchFamily="34" charset="0"/>
                    </a:rPr>
                    <a:t>different embedding</a:t>
                  </a:r>
                </a:p>
                <a:p>
                  <a:pPr algn="ctr"/>
                  <a:r>
                    <a:rPr lang="en-US" sz="1800" kern="0" dirty="0">
                      <a:solidFill>
                        <a:srgbClr val="0070C0"/>
                      </a:solidFill>
                      <a:latin typeface="Tahoma" panose="020B0604030504040204" pitchFamily="34" charset="0"/>
                    </a:rPr>
                    <a:t>used for output word</a:t>
                  </a:r>
                </a:p>
                <a:p>
                  <a:pPr algn="ctr"/>
                  <a:r>
                    <a:rPr lang="en-US" sz="1800" kern="0" dirty="0">
                      <a:solidFill>
                        <a:srgbClr val="0070C0"/>
                      </a:solidFill>
                      <a:latin typeface="Tahoma" panose="020B0604030504040204" pitchFamily="34" charset="0"/>
                    </a:rPr>
                    <a:t>(= “upset” col of 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</m:oMath>
                  </a14:m>
                  <a:r>
                    <a:rPr lang="en-US" sz="1800" kern="0" dirty="0">
                      <a:solidFill>
                        <a:srgbClr val="0070C0"/>
                      </a:solidFill>
                      <a:latin typeface="Tahoma" panose="020B060403050404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426A496-8FEA-E0FC-004C-84B7E42909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2609" y="2819400"/>
                  <a:ext cx="2420499" cy="923330"/>
                </a:xfrm>
                <a:prstGeom prst="rect">
                  <a:avLst/>
                </a:prstGeom>
                <a:blipFill>
                  <a:blip r:embed="rId9"/>
                  <a:stretch>
                    <a:fillRect l="-252" t="-3311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33B416E-4D6D-B26C-6913-E8A143FAB8D8}"/>
                </a:ext>
              </a:extLst>
            </p:cNvPr>
            <p:cNvSpPr/>
            <p:nvPr/>
          </p:nvSpPr>
          <p:spPr bwMode="auto">
            <a:xfrm>
              <a:off x="4267200" y="3720548"/>
              <a:ext cx="696651" cy="377687"/>
            </a:xfrm>
            <a:custGeom>
              <a:avLst/>
              <a:gdLst>
                <a:gd name="connsiteX0" fmla="*/ 685800 w 729685"/>
                <a:gd name="connsiteY0" fmla="*/ 0 h 377687"/>
                <a:gd name="connsiteX1" fmla="*/ 655983 w 729685"/>
                <a:gd name="connsiteY1" fmla="*/ 119269 h 377687"/>
                <a:gd name="connsiteX2" fmla="*/ 0 w 729685"/>
                <a:gd name="connsiteY2" fmla="*/ 377687 h 377687"/>
                <a:gd name="connsiteX0" fmla="*/ 685800 w 696651"/>
                <a:gd name="connsiteY0" fmla="*/ 0 h 377687"/>
                <a:gd name="connsiteX1" fmla="*/ 526774 w 696651"/>
                <a:gd name="connsiteY1" fmla="*/ 228599 h 377687"/>
                <a:gd name="connsiteX2" fmla="*/ 0 w 696651"/>
                <a:gd name="connsiteY2" fmla="*/ 377687 h 37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6651" h="377687">
                  <a:moveTo>
                    <a:pt x="685800" y="0"/>
                  </a:moveTo>
                  <a:cubicBezTo>
                    <a:pt x="728041" y="28160"/>
                    <a:pt x="641074" y="165651"/>
                    <a:pt x="526774" y="228599"/>
                  </a:cubicBezTo>
                  <a:cubicBezTo>
                    <a:pt x="412474" y="291547"/>
                    <a:pt x="270841" y="279952"/>
                    <a:pt x="0" y="377687"/>
                  </a:cubicBezTo>
                </a:path>
              </a:pathLst>
            </a:cu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31">
                <a:extLst>
                  <a:ext uri="{FF2B5EF4-FFF2-40B4-BE49-F238E27FC236}">
                    <a16:creationId xmlns:a16="http://schemas.microsoft.com/office/drawing/2014/main" id="{6535A246-B63E-3455-49D0-CC4B8D0B57F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686800" cy="9048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So, skip-gram</a:t>
                </a:r>
                <a:r>
                  <a:rPr kumimoji="0" lang="en-US" sz="2400" b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model is just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sepChr m:val="∣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,:</m:t>
                            </m:r>
                          </m:e>
                        </m:d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:.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kumimoji="0" lang="en-US" sz="2400" b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  <a:p>
                <a:pPr lvl="0">
                  <a:defRPr/>
                </a:pPr>
                <a:r>
                  <a:rPr kumimoji="0" lang="en-US" sz="2400" kern="1200" dirty="0">
                    <a:latin typeface="Tahoma"/>
                  </a:rPr>
                  <a:t>Where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,: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ahoma"/>
                  </a:rPr>
                  <a:t> is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ahoma"/>
                  </a:rPr>
                  <a:t>emb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ahoma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2400" i="1" kern="1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ahoma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2400" i="1" kern="12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400" i="1" kern="1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2400" i="1" kern="1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:.</m:t>
                        </m:r>
                        <m:r>
                          <a:rPr kumimoji="0" lang="en-US" sz="2400" i="1" kern="1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ahoma"/>
                  </a:rPr>
                  <a:t> is output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ahoma"/>
                  </a:rPr>
                  <a:t>emb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ahoma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2400" i="1" kern="12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ahoma"/>
                </a:endParaRPr>
              </a:p>
            </p:txBody>
          </p:sp>
        </mc:Choice>
        <mc:Fallback xmlns="">
          <p:sp>
            <p:nvSpPr>
              <p:cNvPr id="32" name="Content Placeholder 31">
                <a:extLst>
                  <a:ext uri="{FF2B5EF4-FFF2-40B4-BE49-F238E27FC236}">
                    <a16:creationId xmlns:a16="http://schemas.microsoft.com/office/drawing/2014/main" id="{6535A246-B63E-3455-49D0-CC4B8D0B57F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686800" cy="904863"/>
              </a:xfrm>
              <a:prstGeom prst="rect">
                <a:avLst/>
              </a:prstGeom>
              <a:blipFill>
                <a:blip r:embed="rId10"/>
                <a:stretch>
                  <a:fillRect l="-912" t="-6081" b="-14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306740CF-854C-663D-B274-A86A89B92642}"/>
              </a:ext>
            </a:extLst>
          </p:cNvPr>
          <p:cNvGrpSpPr/>
          <p:nvPr/>
        </p:nvGrpSpPr>
        <p:grpSpPr>
          <a:xfrm>
            <a:off x="3572463" y="-85130"/>
            <a:ext cx="5723937" cy="1700866"/>
            <a:chOff x="3572463" y="-85130"/>
            <a:chExt cx="5723937" cy="170086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D4D0AE-2C1A-0894-A039-D6F16B100CED}"/>
                </a:ext>
              </a:extLst>
            </p:cNvPr>
            <p:cNvSpPr txBox="1"/>
            <p:nvPr/>
          </p:nvSpPr>
          <p:spPr>
            <a:xfrm>
              <a:off x="3572463" y="-85130"/>
              <a:ext cx="5723937" cy="92333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800" kern="0" dirty="0">
                  <a:latin typeface="Comic Sans MS" panose="030F0702030302020204" pitchFamily="66" charset="0"/>
                </a:rPr>
                <a:t>similarity of two 6-dim vectors whose dims represent learned properties of the words</a:t>
              </a:r>
            </a:p>
            <a:p>
              <a:pPr algn="ctr"/>
              <a:r>
                <a:rPr lang="en-US" sz="1800" kern="0" dirty="0">
                  <a:latin typeface="Comic Sans MS" panose="030F0702030302020204" pitchFamily="66" charset="0"/>
                </a:rPr>
                <a:t>(how much does y provide 6 things that x wants?)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679CFFA-CCD3-D123-FEA0-4CADF41287A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368466" y="838200"/>
              <a:ext cx="22934" cy="777536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6A8A595-C166-A31D-8D61-5D884C79964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229600" y="838200"/>
              <a:ext cx="22934" cy="777536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56310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B1CE-8B19-4876-93BE-09F68EC1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7772400" cy="1143000"/>
          </a:xfrm>
        </p:spPr>
        <p:txBody>
          <a:bodyPr/>
          <a:lstStyle/>
          <a:p>
            <a:r>
              <a:rPr lang="en-US" sz="3200" dirty="0"/>
              <a:t>A very simple cloze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E0727-6739-4784-91A0-AE2CCEA837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3400" y="6477000"/>
            <a:ext cx="2895600" cy="457200"/>
          </a:xfrm>
        </p:spPr>
        <p:txBody>
          <a:bodyPr/>
          <a:lstStyle/>
          <a:p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9D351-B1BF-4041-AF6E-1CBD3C57F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31000" y="6477000"/>
            <a:ext cx="1905000" cy="457200"/>
          </a:xfrm>
        </p:spPr>
        <p:txBody>
          <a:bodyPr/>
          <a:lstStyle/>
          <a:p>
            <a:fld id="{393BCBD1-EA64-4810-B9CC-77DBCC3C3E9D}" type="slidenum">
              <a:rPr lang="en-US" altLang="en-US" smtClean="0"/>
              <a:pPr/>
              <a:t>86</a:t>
            </a:fld>
            <a:endParaRPr lang="en-US" alt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F574D33-E2CB-4A33-8FF7-41718DA7D6FD}"/>
              </a:ext>
            </a:extLst>
          </p:cNvPr>
          <p:cNvGrpSpPr/>
          <p:nvPr/>
        </p:nvGrpSpPr>
        <p:grpSpPr>
          <a:xfrm>
            <a:off x="6731000" y="3017682"/>
            <a:ext cx="2641600" cy="3481404"/>
            <a:chOff x="76200" y="2971800"/>
            <a:chExt cx="2641600" cy="3481404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F03EAD9-1810-4621-BBD0-7C9D4CCA60C0}"/>
                </a:ext>
              </a:extLst>
            </p:cNvPr>
            <p:cNvSpPr txBox="1"/>
            <p:nvPr/>
          </p:nvSpPr>
          <p:spPr>
            <a:xfrm>
              <a:off x="76200" y="5181600"/>
              <a:ext cx="2641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FF0000"/>
                  </a:solidFill>
                  <a:latin typeface="+mn-lt"/>
                </a:rPr>
                <a:t>He</a:t>
              </a:r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 </a:t>
              </a:r>
              <a:r>
                <a:rPr lang="en-US" sz="1800" b="1" dirty="0">
                  <a:solidFill>
                    <a:srgbClr val="FF0000"/>
                  </a:solidFill>
                  <a:latin typeface="+mn-lt"/>
                </a:rPr>
                <a:t>gets</a:t>
              </a:r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 ___ </a:t>
              </a:r>
              <a:r>
                <a:rPr lang="en-US" sz="1800" b="1" dirty="0">
                  <a:solidFill>
                    <a:srgbClr val="FF0000"/>
                  </a:solidFill>
                  <a:latin typeface="+mn-lt"/>
                </a:rPr>
                <a:t>easily</a:t>
              </a:r>
              <a:endParaRPr lang="en-US" sz="1800" b="1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79991F0-AC12-4715-90EB-3A17CCB38489}"/>
                </a:ext>
              </a:extLst>
            </p:cNvPr>
            <p:cNvGrpSpPr/>
            <p:nvPr/>
          </p:nvGrpSpPr>
          <p:grpSpPr>
            <a:xfrm>
              <a:off x="457200" y="4200068"/>
              <a:ext cx="1744501" cy="295732"/>
              <a:chOff x="4979404" y="3286682"/>
              <a:chExt cx="1744501" cy="295732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5E65A7A-81FF-4279-9CE8-394CDED81A28}"/>
                  </a:ext>
                </a:extLst>
              </p:cNvPr>
              <p:cNvSpPr/>
              <p:nvPr/>
            </p:nvSpPr>
            <p:spPr>
              <a:xfrm rot="16200000" flipH="1" flipV="1">
                <a:off x="5703789" y="2562297"/>
                <a:ext cx="295732" cy="174450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A773734-5970-4921-A2D0-F11257B42DA3}"/>
                  </a:ext>
                </a:extLst>
              </p:cNvPr>
              <p:cNvSpPr/>
              <p:nvPr/>
            </p:nvSpPr>
            <p:spPr>
              <a:xfrm rot="16200000" flipH="1" flipV="1">
                <a:off x="5591749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A119AA03-BE04-4E14-AB5F-B79DFED60818}"/>
                  </a:ext>
                </a:extLst>
              </p:cNvPr>
              <p:cNvSpPr/>
              <p:nvPr/>
            </p:nvSpPr>
            <p:spPr>
              <a:xfrm rot="16200000" flipH="1" flipV="1">
                <a:off x="5351940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2ACB0149-3430-4C95-8AAC-B8BDD72A7DC2}"/>
                  </a:ext>
                </a:extLst>
              </p:cNvPr>
              <p:cNvSpPr/>
              <p:nvPr/>
            </p:nvSpPr>
            <p:spPr>
              <a:xfrm rot="16200000" flipH="1" flipV="1">
                <a:off x="5112131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C77DAED-4D4A-4DBE-A1A9-1095A068CA22}"/>
                  </a:ext>
                </a:extLst>
              </p:cNvPr>
              <p:cNvSpPr/>
              <p:nvPr/>
            </p:nvSpPr>
            <p:spPr>
              <a:xfrm rot="16200000" flipH="1" flipV="1">
                <a:off x="6071367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825EC783-19E9-43FD-B965-ED20E955977B}"/>
                  </a:ext>
                </a:extLst>
              </p:cNvPr>
              <p:cNvSpPr/>
              <p:nvPr/>
            </p:nvSpPr>
            <p:spPr>
              <a:xfrm rot="16200000" flipH="1" flipV="1">
                <a:off x="6292750" y="3409702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4E8725BE-F814-48E7-AE8B-7F3B637BF951}"/>
                  </a:ext>
                </a:extLst>
              </p:cNvPr>
              <p:cNvSpPr/>
              <p:nvPr/>
            </p:nvSpPr>
            <p:spPr>
              <a:xfrm rot="16200000" flipH="1" flipV="1">
                <a:off x="5831558" y="3409233"/>
                <a:ext cx="54297" cy="542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59EF7A42-36BB-44EB-A422-B1F0BF549F8E}"/>
                  </a:ext>
                </a:extLst>
              </p:cNvPr>
              <p:cNvSpPr/>
              <p:nvPr/>
            </p:nvSpPr>
            <p:spPr>
              <a:xfrm rot="16200000" flipH="1" flipV="1">
                <a:off x="6516601" y="3409702"/>
                <a:ext cx="49779" cy="4977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4" name="Arrow: Down 113">
              <a:extLst>
                <a:ext uri="{FF2B5EF4-FFF2-40B4-BE49-F238E27FC236}">
                  <a16:creationId xmlns:a16="http://schemas.microsoft.com/office/drawing/2014/main" id="{A28910E0-B8DD-439C-BF32-B55C77A5FC12}"/>
                </a:ext>
              </a:extLst>
            </p:cNvPr>
            <p:cNvSpPr/>
            <p:nvPr/>
          </p:nvSpPr>
          <p:spPr bwMode="auto">
            <a:xfrm flipV="1">
              <a:off x="1209675" y="4572000"/>
              <a:ext cx="343330" cy="54246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Arrow: Down 114">
              <a:extLst>
                <a:ext uri="{FF2B5EF4-FFF2-40B4-BE49-F238E27FC236}">
                  <a16:creationId xmlns:a16="http://schemas.microsoft.com/office/drawing/2014/main" id="{88A8ED6C-84A6-441C-9286-C31AE349E5C5}"/>
                </a:ext>
              </a:extLst>
            </p:cNvPr>
            <p:cNvSpPr/>
            <p:nvPr/>
          </p:nvSpPr>
          <p:spPr bwMode="auto">
            <a:xfrm flipV="1">
              <a:off x="1219200" y="3531404"/>
              <a:ext cx="343330" cy="519453"/>
            </a:xfrm>
            <a:prstGeom prst="downArrow">
              <a:avLst/>
            </a:prstGeom>
            <a:solidFill>
              <a:srgbClr val="0070C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306128C-C100-43F0-8D8F-425B93F08A54}"/>
                </a:ext>
              </a:extLst>
            </p:cNvPr>
            <p:cNvSpPr txBox="1"/>
            <p:nvPr/>
          </p:nvSpPr>
          <p:spPr>
            <a:xfrm>
              <a:off x="907290" y="3028890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0070C0"/>
                  </a:solidFill>
                  <a:latin typeface="+mn-lt"/>
                </a:rPr>
                <a:t>upset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0227B9D-A686-433F-8A0A-957618F29034}"/>
                </a:ext>
              </a:extLst>
            </p:cNvPr>
            <p:cNvSpPr/>
            <p:nvPr/>
          </p:nvSpPr>
          <p:spPr bwMode="auto">
            <a:xfrm>
              <a:off x="323690" y="2971800"/>
              <a:ext cx="2070420" cy="269731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C3E0F63-F74F-43C1-AD78-3A41E3199A6C}"/>
                </a:ext>
              </a:extLst>
            </p:cNvPr>
            <p:cNvSpPr txBox="1"/>
            <p:nvPr/>
          </p:nvSpPr>
          <p:spPr>
            <a:xfrm>
              <a:off x="797024" y="5745318"/>
              <a:ext cx="12172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cloze</a:t>
              </a:r>
              <a:br>
                <a:rPr lang="en-US" sz="2000" dirty="0">
                  <a:latin typeface="+mn-lt"/>
                </a:rPr>
              </a:br>
              <a:r>
                <a:rPr lang="en-US" sz="2000" dirty="0">
                  <a:latin typeface="+mn-lt"/>
                </a:rPr>
                <a:t>modeling</a:t>
              </a:r>
            </a:p>
          </p:txBody>
        </p:sp>
      </p:grpSp>
      <p:sp>
        <p:nvSpPr>
          <p:cNvPr id="311" name="Rectangle: Beveled 310">
            <a:extLst>
              <a:ext uri="{FF2B5EF4-FFF2-40B4-BE49-F238E27FC236}">
                <a16:creationId xmlns:a16="http://schemas.microsoft.com/office/drawing/2014/main" id="{D6BD5655-B084-4B5D-B946-32F1AC3C9A51}"/>
              </a:ext>
            </a:extLst>
          </p:cNvPr>
          <p:cNvSpPr/>
          <p:nvPr/>
        </p:nvSpPr>
        <p:spPr bwMode="auto">
          <a:xfrm>
            <a:off x="2924538" y="3281711"/>
            <a:ext cx="1183432" cy="461665"/>
          </a:xfrm>
          <a:prstGeom prst="bevel">
            <a:avLst/>
          </a:prstGeom>
          <a:solidFill>
            <a:srgbClr val="79C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15A65B21-B0D6-4264-B1C3-3573F06C3C95}"/>
              </a:ext>
            </a:extLst>
          </p:cNvPr>
          <p:cNvSpPr/>
          <p:nvPr/>
        </p:nvSpPr>
        <p:spPr>
          <a:xfrm rot="16200000" flipH="1" flipV="1">
            <a:off x="3468284" y="3532137"/>
            <a:ext cx="437703" cy="22269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8AD3330A-73EC-493E-B1C1-2B97E8160E6A}"/>
              </a:ext>
            </a:extLst>
          </p:cNvPr>
          <p:cNvGrpSpPr/>
          <p:nvPr/>
        </p:nvGrpSpPr>
        <p:grpSpPr>
          <a:xfrm>
            <a:off x="2097642" y="6104859"/>
            <a:ext cx="2562014" cy="383241"/>
            <a:chOff x="2097642" y="6041007"/>
            <a:chExt cx="2562014" cy="383241"/>
          </a:xfrm>
        </p:grpSpPr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02E742A-B52D-4F49-A11D-3C598914574A}"/>
                </a:ext>
              </a:extLst>
            </p:cNvPr>
            <p:cNvSpPr txBox="1"/>
            <p:nvPr/>
          </p:nvSpPr>
          <p:spPr>
            <a:xfrm rot="19151049">
              <a:off x="2097642" y="6059627"/>
              <a:ext cx="10966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aardvark  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AB34A31D-64EF-4724-951D-94E402C85BE3}"/>
                </a:ext>
              </a:extLst>
            </p:cNvPr>
            <p:cNvSpPr txBox="1"/>
            <p:nvPr/>
          </p:nvSpPr>
          <p:spPr>
            <a:xfrm rot="19151049">
              <a:off x="2618120" y="6041007"/>
              <a:ext cx="750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easily</a:t>
              </a: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FC07177-D3E6-4391-A84C-5575D34A7779}"/>
                </a:ext>
              </a:extLst>
            </p:cNvPr>
            <p:cNvSpPr txBox="1"/>
            <p:nvPr/>
          </p:nvSpPr>
          <p:spPr>
            <a:xfrm rot="19151049">
              <a:off x="2874690" y="6085694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   </a:t>
              </a:r>
              <a:r>
                <a:rPr lang="en-US" b="1" dirty="0">
                  <a:solidFill>
                    <a:srgbClr val="FF0000"/>
                  </a:solidFill>
                  <a:latin typeface="+mn-lt"/>
                </a:rPr>
                <a:t>gets</a:t>
              </a: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2443016-7A0A-4C68-926A-74337FD80466}"/>
                </a:ext>
              </a:extLst>
            </p:cNvPr>
            <p:cNvSpPr txBox="1"/>
            <p:nvPr/>
          </p:nvSpPr>
          <p:spPr>
            <a:xfrm rot="19151049">
              <a:off x="3361929" y="6078740"/>
              <a:ext cx="6864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   He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E81A6967-7E2E-4CDB-8BA6-5BE99FCF6C1D}"/>
                </a:ext>
              </a:extLst>
            </p:cNvPr>
            <p:cNvSpPr txBox="1"/>
            <p:nvPr/>
          </p:nvSpPr>
          <p:spPr>
            <a:xfrm rot="19151049">
              <a:off x="3512611" y="6064993"/>
              <a:ext cx="11470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zymurgy   </a:t>
              </a:r>
            </a:p>
          </p:txBody>
        </p:sp>
      </p:grpSp>
      <p:sp>
        <p:nvSpPr>
          <p:cNvPr id="320" name="Rectangle 319">
            <a:extLst>
              <a:ext uri="{FF2B5EF4-FFF2-40B4-BE49-F238E27FC236}">
                <a16:creationId xmlns:a16="http://schemas.microsoft.com/office/drawing/2014/main" id="{F7E405EE-5113-4D2A-A5F5-76F4C656210F}"/>
              </a:ext>
            </a:extLst>
          </p:cNvPr>
          <p:cNvSpPr/>
          <p:nvPr/>
        </p:nvSpPr>
        <p:spPr>
          <a:xfrm rot="16200000" flipH="1" flipV="1">
            <a:off x="3307322" y="4892804"/>
            <a:ext cx="437703" cy="1905001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9B7BC824-580C-4F36-98CD-1D7F17182360}"/>
              </a:ext>
            </a:extLst>
          </p:cNvPr>
          <p:cNvSpPr/>
          <p:nvPr/>
        </p:nvSpPr>
        <p:spPr>
          <a:xfrm rot="16200000" flipH="1" flipV="1">
            <a:off x="3479982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A23289F8-C3A3-4B6B-9B67-D9A97C531A11}"/>
              </a:ext>
            </a:extLst>
          </p:cNvPr>
          <p:cNvSpPr/>
          <p:nvPr/>
        </p:nvSpPr>
        <p:spPr>
          <a:xfrm rot="16200000" flipH="1" flipV="1">
            <a:off x="3125049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24212C45-2BD8-4C59-8AA5-B2CAB511614B}"/>
              </a:ext>
            </a:extLst>
          </p:cNvPr>
          <p:cNvSpPr/>
          <p:nvPr/>
        </p:nvSpPr>
        <p:spPr>
          <a:xfrm rot="16200000" flipH="1" flipV="1">
            <a:off x="2770116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9F81DD28-ACCC-4055-BDCB-F7D6D8F503E8}"/>
              </a:ext>
            </a:extLst>
          </p:cNvPr>
          <p:cNvSpPr/>
          <p:nvPr/>
        </p:nvSpPr>
        <p:spPr>
          <a:xfrm rot="16200000" flipH="1" flipV="1">
            <a:off x="3834915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FC479138-B427-4020-9F09-272F66435C41}"/>
              </a:ext>
            </a:extLst>
          </p:cNvPr>
          <p:cNvSpPr/>
          <p:nvPr/>
        </p:nvSpPr>
        <p:spPr>
          <a:xfrm rot="16200000" flipH="1" flipV="1">
            <a:off x="4189848" y="58078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3D3232D6-4A1A-4382-89E9-73F8CB92A8BE}"/>
              </a:ext>
            </a:extLst>
          </p:cNvPr>
          <p:cNvCxnSpPr>
            <a:cxnSpLocks/>
          </p:cNvCxnSpPr>
          <p:nvPr/>
        </p:nvCxnSpPr>
        <p:spPr bwMode="auto">
          <a:xfrm flipH="1">
            <a:off x="3514743" y="4730656"/>
            <a:ext cx="7621" cy="108585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FD256F27-6AC8-4BE8-8CB4-73B824CFE948}"/>
              </a:ext>
            </a:extLst>
          </p:cNvPr>
          <p:cNvCxnSpPr>
            <a:cxnSpLocks/>
          </p:cNvCxnSpPr>
          <p:nvPr/>
        </p:nvCxnSpPr>
        <p:spPr bwMode="auto">
          <a:xfrm>
            <a:off x="3175653" y="4715561"/>
            <a:ext cx="323850" cy="110109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922A8ABC-8F15-4CAC-9453-B6702AEBE787}"/>
              </a:ext>
            </a:extLst>
          </p:cNvPr>
          <p:cNvCxnSpPr>
            <a:cxnSpLocks/>
          </p:cNvCxnSpPr>
          <p:nvPr/>
        </p:nvCxnSpPr>
        <p:spPr bwMode="auto">
          <a:xfrm flipH="1">
            <a:off x="3529983" y="4700031"/>
            <a:ext cx="338802" cy="112409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03B63DFE-100B-468A-B1EB-217F497B6948}"/>
              </a:ext>
            </a:extLst>
          </p:cNvPr>
          <p:cNvGrpSpPr/>
          <p:nvPr/>
        </p:nvGrpSpPr>
        <p:grpSpPr>
          <a:xfrm>
            <a:off x="2834998" y="2183195"/>
            <a:ext cx="1801794" cy="1159949"/>
            <a:chOff x="2834998" y="3319047"/>
            <a:chExt cx="1801794" cy="1159949"/>
          </a:xfrm>
        </p:grpSpPr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7BEBE19B-2DAC-435D-9935-65145C1ECAFA}"/>
                </a:ext>
              </a:extLst>
            </p:cNvPr>
            <p:cNvSpPr txBox="1"/>
            <p:nvPr/>
          </p:nvSpPr>
          <p:spPr>
            <a:xfrm rot="18948368">
              <a:off x="2834998" y="3684520"/>
              <a:ext cx="13408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aardvark</a:t>
              </a:r>
              <a:endParaRPr lang="en-US" sz="1200" dirty="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BCB3585F-98E7-406A-BF4A-F796DDEA8209}"/>
                </a:ext>
              </a:extLst>
            </p:cNvPr>
            <p:cNvSpPr txBox="1"/>
            <p:nvPr/>
          </p:nvSpPr>
          <p:spPr>
            <a:xfrm rot="19000763">
              <a:off x="3231239" y="3687475"/>
              <a:ext cx="14055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b="1" kern="0" dirty="0">
                  <a:solidFill>
                    <a:srgbClr val="0070C0"/>
                  </a:solidFill>
                  <a:latin typeface="Tahoma"/>
                </a:rPr>
                <a:t>upset</a:t>
              </a:r>
              <a:endParaRPr lang="en-US" sz="1200" b="1" dirty="0"/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0BF76F85-E625-4080-84B1-9B20E26E48C3}"/>
                </a:ext>
              </a:extLst>
            </p:cNvPr>
            <p:cNvSpPr txBox="1"/>
            <p:nvPr/>
          </p:nvSpPr>
          <p:spPr>
            <a:xfrm rot="18736379">
              <a:off x="3693854" y="3714356"/>
              <a:ext cx="11599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zebra</a:t>
              </a:r>
              <a:endParaRPr lang="en-US" sz="1200" dirty="0"/>
            </a:p>
          </p:txBody>
        </p:sp>
      </p:grp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FE799D6A-9F02-4B70-BFF1-EF2A6479B65C}"/>
              </a:ext>
            </a:extLst>
          </p:cNvPr>
          <p:cNvCxnSpPr>
            <a:cxnSpLocks/>
          </p:cNvCxnSpPr>
          <p:nvPr/>
        </p:nvCxnSpPr>
        <p:spPr bwMode="auto">
          <a:xfrm flipH="1">
            <a:off x="3556058" y="4662522"/>
            <a:ext cx="665422" cy="115456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ECFC8BB9-F877-4928-BE62-613F91D49FEF}"/>
              </a:ext>
            </a:extLst>
          </p:cNvPr>
          <p:cNvCxnSpPr>
            <a:cxnSpLocks/>
            <a:endCxn id="321" idx="3"/>
          </p:cNvCxnSpPr>
          <p:nvPr/>
        </p:nvCxnSpPr>
        <p:spPr bwMode="auto">
          <a:xfrm>
            <a:off x="2821910" y="4655047"/>
            <a:ext cx="669841" cy="116456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376" name="TextBox 375">
            <a:extLst>
              <a:ext uri="{FF2B5EF4-FFF2-40B4-BE49-F238E27FC236}">
                <a16:creationId xmlns:a16="http://schemas.microsoft.com/office/drawing/2014/main" id="{112264D0-929D-43CA-B331-98737E88847B}"/>
              </a:ext>
            </a:extLst>
          </p:cNvPr>
          <p:cNvSpPr txBox="1"/>
          <p:nvPr/>
        </p:nvSpPr>
        <p:spPr>
          <a:xfrm>
            <a:off x="2192673" y="4769142"/>
            <a:ext cx="257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78355674-EC3F-4A45-A805-1A8ABF058E65}"/>
                  </a:ext>
                </a:extLst>
              </p:cNvPr>
              <p:cNvSpPr txBox="1"/>
              <p:nvPr/>
            </p:nvSpPr>
            <p:spPr>
              <a:xfrm>
                <a:off x="2164108" y="4769142"/>
                <a:ext cx="2571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78355674-EC3F-4A45-A805-1A8ABF058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108" y="4769142"/>
                <a:ext cx="257165" cy="400110"/>
              </a:xfrm>
              <a:prstGeom prst="rect">
                <a:avLst/>
              </a:prstGeom>
              <a:blipFill>
                <a:blip r:embed="rId2"/>
                <a:stretch>
                  <a:fillRect r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E3E24E-6AC9-B845-C22A-EDD4290AA778}"/>
              </a:ext>
            </a:extLst>
          </p:cNvPr>
          <p:cNvCxnSpPr>
            <a:cxnSpLocks/>
          </p:cNvCxnSpPr>
          <p:nvPr/>
        </p:nvCxnSpPr>
        <p:spPr bwMode="auto">
          <a:xfrm flipH="1">
            <a:off x="3548576" y="4677423"/>
            <a:ext cx="980701" cy="114218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5DF90BC-F648-3159-7697-E799DBA0F1B4}"/>
              </a:ext>
            </a:extLst>
          </p:cNvPr>
          <p:cNvSpPr/>
          <p:nvPr/>
        </p:nvSpPr>
        <p:spPr>
          <a:xfrm rot="16200000" flipH="1" flipV="1">
            <a:off x="3479982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A248DF-004D-E310-4F24-3D4985CA5264}"/>
              </a:ext>
            </a:extLst>
          </p:cNvPr>
          <p:cNvSpPr/>
          <p:nvPr/>
        </p:nvSpPr>
        <p:spPr>
          <a:xfrm rot="16200000" flipH="1" flipV="1">
            <a:off x="3125049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7DF174-6CD7-EAC3-D7F8-804736EBE245}"/>
              </a:ext>
            </a:extLst>
          </p:cNvPr>
          <p:cNvSpPr/>
          <p:nvPr/>
        </p:nvSpPr>
        <p:spPr>
          <a:xfrm rot="16200000" flipH="1" flipV="1">
            <a:off x="2770116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6DBA67-B25D-9FB6-83FB-A8EA8944A446}"/>
              </a:ext>
            </a:extLst>
          </p:cNvPr>
          <p:cNvSpPr/>
          <p:nvPr/>
        </p:nvSpPr>
        <p:spPr>
          <a:xfrm rot="16200000" flipH="1" flipV="1">
            <a:off x="3834915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6B9106-F147-0513-4330-A9AD8D4CAB4D}"/>
              </a:ext>
            </a:extLst>
          </p:cNvPr>
          <p:cNvSpPr/>
          <p:nvPr/>
        </p:nvSpPr>
        <p:spPr>
          <a:xfrm rot="16200000" flipH="1" flipV="1">
            <a:off x="4189848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D47134-ED21-84B3-8057-2AA6152C67C6}"/>
              </a:ext>
            </a:extLst>
          </p:cNvPr>
          <p:cNvSpPr/>
          <p:nvPr/>
        </p:nvSpPr>
        <p:spPr>
          <a:xfrm rot="16200000" flipH="1" flipV="1">
            <a:off x="4517508" y="4608829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919891-016A-E87C-20B2-643131AF3412}"/>
              </a:ext>
            </a:extLst>
          </p:cNvPr>
          <p:cNvSpPr/>
          <p:nvPr/>
        </p:nvSpPr>
        <p:spPr>
          <a:xfrm rot="16200000" flipH="1" flipV="1">
            <a:off x="2333112" y="4608134"/>
            <a:ext cx="80363" cy="803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2BBE17-AE7A-0598-9F78-71ED73D04A68}"/>
              </a:ext>
            </a:extLst>
          </p:cNvPr>
          <p:cNvSpPr/>
          <p:nvPr/>
        </p:nvSpPr>
        <p:spPr>
          <a:xfrm rot="16200000" flipH="1" flipV="1">
            <a:off x="3833010" y="34651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83C953-F653-51FC-7E50-FA6179D06C13}"/>
              </a:ext>
            </a:extLst>
          </p:cNvPr>
          <p:cNvSpPr/>
          <p:nvPr/>
        </p:nvSpPr>
        <p:spPr>
          <a:xfrm rot="16200000" flipH="1" flipV="1">
            <a:off x="3478077" y="34651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E4C2F5-BA5C-C434-DD59-19766884F5F3}"/>
              </a:ext>
            </a:extLst>
          </p:cNvPr>
          <p:cNvSpPr/>
          <p:nvPr/>
        </p:nvSpPr>
        <p:spPr>
          <a:xfrm rot="16200000" flipH="1" flipV="1">
            <a:off x="3123144" y="3465135"/>
            <a:ext cx="80363" cy="8036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C486EB-9C56-C84D-4CE1-24A9FDF02B4F}"/>
              </a:ext>
            </a:extLst>
          </p:cNvPr>
          <p:cNvCxnSpPr>
            <a:cxnSpLocks/>
          </p:cNvCxnSpPr>
          <p:nvPr/>
        </p:nvCxnSpPr>
        <p:spPr bwMode="auto">
          <a:xfrm flipH="1">
            <a:off x="3174353" y="3481277"/>
            <a:ext cx="338802" cy="1124095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F38A4B-62B3-0F0D-F54D-4ED9B4CA08BC}"/>
              </a:ext>
            </a:extLst>
          </p:cNvPr>
          <p:cNvCxnSpPr>
            <a:cxnSpLocks/>
          </p:cNvCxnSpPr>
          <p:nvPr/>
        </p:nvCxnSpPr>
        <p:spPr bwMode="auto">
          <a:xfrm>
            <a:off x="3536303" y="3504282"/>
            <a:ext cx="32385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CE4A0D-1F0C-E8F5-87A3-EB6F3EE434BE}"/>
              </a:ext>
            </a:extLst>
          </p:cNvPr>
          <p:cNvCxnSpPr>
            <a:cxnSpLocks/>
          </p:cNvCxnSpPr>
          <p:nvPr/>
        </p:nvCxnSpPr>
        <p:spPr bwMode="auto">
          <a:xfrm flipH="1">
            <a:off x="3514743" y="3530952"/>
            <a:ext cx="7621" cy="108585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2585E7-E42E-F957-71C0-78FEA73D50BA}"/>
              </a:ext>
            </a:extLst>
          </p:cNvPr>
          <p:cNvCxnSpPr>
            <a:cxnSpLocks/>
          </p:cNvCxnSpPr>
          <p:nvPr/>
        </p:nvCxnSpPr>
        <p:spPr bwMode="auto">
          <a:xfrm flipH="1">
            <a:off x="2827643" y="3515712"/>
            <a:ext cx="651510" cy="1101090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065A23-8A02-4257-29E9-FE325CD25BA2}"/>
              </a:ext>
            </a:extLst>
          </p:cNvPr>
          <p:cNvCxnSpPr>
            <a:cxnSpLocks/>
            <a:stCxn id="15" idx="3"/>
          </p:cNvCxnSpPr>
          <p:nvPr/>
        </p:nvCxnSpPr>
        <p:spPr bwMode="auto">
          <a:xfrm>
            <a:off x="3489846" y="3476904"/>
            <a:ext cx="1036435" cy="1136088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AE2971-896E-A3E1-0BB0-D0B14C618397}"/>
              </a:ext>
            </a:extLst>
          </p:cNvPr>
          <p:cNvCxnSpPr>
            <a:cxnSpLocks/>
            <a:stCxn id="15" idx="3"/>
            <a:endCxn id="10" idx="3"/>
          </p:cNvCxnSpPr>
          <p:nvPr/>
        </p:nvCxnSpPr>
        <p:spPr bwMode="auto">
          <a:xfrm>
            <a:off x="3489846" y="3476904"/>
            <a:ext cx="711771" cy="1142999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18CA88-6112-B17F-9587-E9272B98E2D2}"/>
              </a:ext>
            </a:extLst>
          </p:cNvPr>
          <p:cNvCxnSpPr>
            <a:cxnSpLocks/>
          </p:cNvCxnSpPr>
          <p:nvPr/>
        </p:nvCxnSpPr>
        <p:spPr bwMode="auto">
          <a:xfrm flipH="1">
            <a:off x="2413475" y="3518580"/>
            <a:ext cx="1076618" cy="1129736"/>
          </a:xfrm>
          <a:prstGeom prst="line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31">
                <a:extLst>
                  <a:ext uri="{FF2B5EF4-FFF2-40B4-BE49-F238E27FC236}">
                    <a16:creationId xmlns:a16="http://schemas.microsoft.com/office/drawing/2014/main" id="{6535A246-B63E-3455-49D0-CC4B8D0B57F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457200" y="1524000"/>
                <a:ext cx="8686800" cy="9051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Alternative:</a:t>
                </a:r>
                <a:r>
                  <a:rPr kumimoji="0" lang="en-US" sz="2400" b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                       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sepChr m:val="∣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kumimoji="0" lang="en-US" sz="2400" i="1" kern="120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0" lang="en-US" sz="2400" i="1" kern="120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2400" i="1" kern="1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400" i="1" kern="1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sz="2400" i="1" kern="1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0" lang="en-US" sz="2400" i="1" kern="120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,:</m:t>
                                </m:r>
                              </m:e>
                            </m:d>
                          </m:e>
                        </m:nary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:.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kumimoji="0" lang="en-US" sz="2400" b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  <a:p>
                <a:pPr lvl="0">
                  <a:defRPr/>
                </a:pPr>
                <a:r>
                  <a:rPr kumimoji="0" lang="en-US" sz="2400" kern="1200" dirty="0">
                    <a:latin typeface="Tahoma"/>
                  </a:rPr>
                  <a:t>“Context bag of words” (CBOW), </a:t>
                </a:r>
                <a:r>
                  <a:rPr kumimoji="0" lang="en-US" sz="2000" kern="1200" dirty="0">
                    <a:latin typeface="Tahoma"/>
                  </a:rPr>
                  <a:t>used for homework lexicons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ahoma"/>
                </a:endParaRPr>
              </a:p>
            </p:txBody>
          </p:sp>
        </mc:Choice>
        <mc:Fallback xmlns="">
          <p:sp>
            <p:nvSpPr>
              <p:cNvPr id="32" name="Content Placeholder 31">
                <a:extLst>
                  <a:ext uri="{FF2B5EF4-FFF2-40B4-BE49-F238E27FC236}">
                    <a16:creationId xmlns:a16="http://schemas.microsoft.com/office/drawing/2014/main" id="{6535A246-B63E-3455-49D0-CC4B8D0B57F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24000"/>
                <a:ext cx="8686800" cy="905184"/>
              </a:xfrm>
              <a:prstGeom prst="rect">
                <a:avLst/>
              </a:prstGeom>
              <a:blipFill>
                <a:blip r:embed="rId3"/>
                <a:stretch>
                  <a:fillRect l="-912" t="-66216" b="-52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BC4B2503-907A-7274-0430-1310B1878696}"/>
              </a:ext>
            </a:extLst>
          </p:cNvPr>
          <p:cNvGrpSpPr/>
          <p:nvPr/>
        </p:nvGrpSpPr>
        <p:grpSpPr>
          <a:xfrm>
            <a:off x="-457200" y="6169959"/>
            <a:ext cx="2562014" cy="383241"/>
            <a:chOff x="2097642" y="6041007"/>
            <a:chExt cx="2562014" cy="38324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D90C09-63B7-E6F9-9AF0-A6EBB01104CB}"/>
                </a:ext>
              </a:extLst>
            </p:cNvPr>
            <p:cNvSpPr txBox="1"/>
            <p:nvPr/>
          </p:nvSpPr>
          <p:spPr>
            <a:xfrm rot="19151049">
              <a:off x="2097642" y="6059627"/>
              <a:ext cx="10966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aardvark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03995E-916A-3A1F-7356-DD2F307BDA7E}"/>
                </a:ext>
              </a:extLst>
            </p:cNvPr>
            <p:cNvSpPr txBox="1"/>
            <p:nvPr/>
          </p:nvSpPr>
          <p:spPr>
            <a:xfrm rot="19151049">
              <a:off x="2618120" y="6041007"/>
              <a:ext cx="7507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easily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3086B9-D24A-F4EE-177A-64B48E0A3798}"/>
                </a:ext>
              </a:extLst>
            </p:cNvPr>
            <p:cNvSpPr txBox="1"/>
            <p:nvPr/>
          </p:nvSpPr>
          <p:spPr>
            <a:xfrm rot="19151049">
              <a:off x="2905147" y="6085694"/>
              <a:ext cx="822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   gets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7B23670-2398-7115-1807-106002F14025}"/>
                </a:ext>
              </a:extLst>
            </p:cNvPr>
            <p:cNvSpPr txBox="1"/>
            <p:nvPr/>
          </p:nvSpPr>
          <p:spPr>
            <a:xfrm rot="19151049">
              <a:off x="3345098" y="6078740"/>
              <a:ext cx="7200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   </a:t>
              </a:r>
              <a:r>
                <a:rPr lang="en-US" b="1" dirty="0">
                  <a:solidFill>
                    <a:srgbClr val="FF0000"/>
                  </a:solidFill>
                  <a:latin typeface="+mn-lt"/>
                </a:rPr>
                <a:t>He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3729A8-BDF6-2CA8-6CD7-BADCA96FCC90}"/>
                </a:ext>
              </a:extLst>
            </p:cNvPr>
            <p:cNvSpPr txBox="1"/>
            <p:nvPr/>
          </p:nvSpPr>
          <p:spPr>
            <a:xfrm rot="19151049">
              <a:off x="3512611" y="6064993"/>
              <a:ext cx="11470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zymurgy   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54CDE18-62BC-AC47-1A79-F94F25C05B6B}"/>
              </a:ext>
            </a:extLst>
          </p:cNvPr>
          <p:cNvSpPr/>
          <p:nvPr/>
        </p:nvSpPr>
        <p:spPr>
          <a:xfrm rot="16200000" flipH="1" flipV="1">
            <a:off x="752480" y="4957904"/>
            <a:ext cx="437703" cy="1905001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0EE3C25-EBA6-ABD2-83B0-5131CF19840B}"/>
              </a:ext>
            </a:extLst>
          </p:cNvPr>
          <p:cNvSpPr/>
          <p:nvPr/>
        </p:nvSpPr>
        <p:spPr>
          <a:xfrm rot="16200000" flipH="1" flipV="1">
            <a:off x="925140" y="58729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D18FFAE-922A-F15F-E6A0-D80459BBDCDF}"/>
              </a:ext>
            </a:extLst>
          </p:cNvPr>
          <p:cNvSpPr/>
          <p:nvPr/>
        </p:nvSpPr>
        <p:spPr>
          <a:xfrm rot="16200000" flipH="1" flipV="1">
            <a:off x="570207" y="58729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31F1D9A-F085-5E90-D886-F3A5D160AEC9}"/>
              </a:ext>
            </a:extLst>
          </p:cNvPr>
          <p:cNvSpPr/>
          <p:nvPr/>
        </p:nvSpPr>
        <p:spPr>
          <a:xfrm rot="16200000" flipH="1" flipV="1">
            <a:off x="215274" y="58729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4346FFC-7CC7-5D3D-D1CC-00A57CECD043}"/>
              </a:ext>
            </a:extLst>
          </p:cNvPr>
          <p:cNvSpPr/>
          <p:nvPr/>
        </p:nvSpPr>
        <p:spPr>
          <a:xfrm rot="16200000" flipH="1" flipV="1">
            <a:off x="1280073" y="58729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E52DF80-CA2F-CFE3-2590-3124AE07D3CD}"/>
              </a:ext>
            </a:extLst>
          </p:cNvPr>
          <p:cNvSpPr/>
          <p:nvPr/>
        </p:nvSpPr>
        <p:spPr>
          <a:xfrm rot="16200000" flipH="1" flipV="1">
            <a:off x="1635006" y="5872938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818CBC-5A3B-67EA-A505-9F997E6D49D0}"/>
              </a:ext>
            </a:extLst>
          </p:cNvPr>
          <p:cNvCxnSpPr>
            <a:cxnSpLocks/>
            <a:stCxn id="7" idx="6"/>
          </p:cNvCxnSpPr>
          <p:nvPr/>
        </p:nvCxnSpPr>
        <p:spPr bwMode="auto">
          <a:xfrm flipH="1">
            <a:off x="1305311" y="4688497"/>
            <a:ext cx="1859919" cy="1181679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AC0C40-5C1C-EF09-382B-FBC426B24220}"/>
              </a:ext>
            </a:extLst>
          </p:cNvPr>
          <p:cNvCxnSpPr>
            <a:cxnSpLocks/>
            <a:stCxn id="8" idx="7"/>
          </p:cNvCxnSpPr>
          <p:nvPr/>
        </p:nvCxnSpPr>
        <p:spPr bwMode="auto">
          <a:xfrm flipH="1">
            <a:off x="1314231" y="4676728"/>
            <a:ext cx="1524479" cy="1212643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5A2DD95-5A0F-1CB4-4992-7F7F36B2F8B3}"/>
              </a:ext>
            </a:extLst>
          </p:cNvPr>
          <p:cNvCxnSpPr>
            <a:cxnSpLocks/>
            <a:stCxn id="6" idx="6"/>
          </p:cNvCxnSpPr>
          <p:nvPr/>
        </p:nvCxnSpPr>
        <p:spPr bwMode="auto">
          <a:xfrm flipH="1">
            <a:off x="1315531" y="4688497"/>
            <a:ext cx="2204632" cy="1212159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81684C1-F8EF-33BA-7198-4DDF1FFE7F4E}"/>
              </a:ext>
            </a:extLst>
          </p:cNvPr>
          <p:cNvCxnSpPr>
            <a:cxnSpLocks/>
            <a:stCxn id="9" idx="5"/>
          </p:cNvCxnSpPr>
          <p:nvPr/>
        </p:nvCxnSpPr>
        <p:spPr bwMode="auto">
          <a:xfrm flipH="1">
            <a:off x="1347926" y="4676728"/>
            <a:ext cx="2498758" cy="1194028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63BCA38-2D88-1182-C85D-5BF92DF4F732}"/>
              </a:ext>
            </a:extLst>
          </p:cNvPr>
          <p:cNvCxnSpPr>
            <a:cxnSpLocks/>
          </p:cNvCxnSpPr>
          <p:nvPr/>
        </p:nvCxnSpPr>
        <p:spPr bwMode="auto">
          <a:xfrm flipH="1">
            <a:off x="1358029" y="4662522"/>
            <a:ext cx="3159479" cy="122334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3BA7528-AEBB-A89B-A937-1E9BBFF98C2A}"/>
              </a:ext>
            </a:extLst>
          </p:cNvPr>
          <p:cNvSpPr txBox="1"/>
          <p:nvPr/>
        </p:nvSpPr>
        <p:spPr>
          <a:xfrm>
            <a:off x="-362169" y="4834242"/>
            <a:ext cx="257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51F978-93AD-0333-1602-3407A1894F78}"/>
                  </a:ext>
                </a:extLst>
              </p:cNvPr>
              <p:cNvSpPr txBox="1"/>
              <p:nvPr/>
            </p:nvSpPr>
            <p:spPr>
              <a:xfrm>
                <a:off x="-390734" y="4834242"/>
                <a:ext cx="2571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51F978-93AD-0333-1602-3407A1894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0734" y="4834242"/>
                <a:ext cx="257165" cy="400110"/>
              </a:xfrm>
              <a:prstGeom prst="rect">
                <a:avLst/>
              </a:prstGeom>
              <a:blipFill>
                <a:blip r:embed="rId4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E02F50CE-2BF1-C43F-AB6C-7FB9D24425EC}"/>
              </a:ext>
            </a:extLst>
          </p:cNvPr>
          <p:cNvGrpSpPr/>
          <p:nvPr/>
        </p:nvGrpSpPr>
        <p:grpSpPr>
          <a:xfrm>
            <a:off x="4676986" y="6151836"/>
            <a:ext cx="2562014" cy="383241"/>
            <a:chOff x="2097642" y="6041007"/>
            <a:chExt cx="2562014" cy="38324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D1D18E3-6F1D-8CED-AAD3-CFADD91A24A4}"/>
                </a:ext>
              </a:extLst>
            </p:cNvPr>
            <p:cNvSpPr txBox="1"/>
            <p:nvPr/>
          </p:nvSpPr>
          <p:spPr>
            <a:xfrm rot="19151049">
              <a:off x="2097642" y="6059627"/>
              <a:ext cx="10966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aardvark 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C09BBA4-2190-5324-9861-80B54B1BC749}"/>
                </a:ext>
              </a:extLst>
            </p:cNvPr>
            <p:cNvSpPr txBox="1"/>
            <p:nvPr/>
          </p:nvSpPr>
          <p:spPr>
            <a:xfrm rot="19151049">
              <a:off x="2571729" y="6041007"/>
              <a:ext cx="843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</a:t>
              </a:r>
              <a:r>
                <a:rPr lang="en-US" b="1" dirty="0">
                  <a:solidFill>
                    <a:srgbClr val="FF0000"/>
                  </a:solidFill>
                  <a:latin typeface="+mn-lt"/>
                </a:rPr>
                <a:t>easily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BC575E8-2D89-0F08-88E2-3C88485FD36B}"/>
                </a:ext>
              </a:extLst>
            </p:cNvPr>
            <p:cNvSpPr txBox="1"/>
            <p:nvPr/>
          </p:nvSpPr>
          <p:spPr>
            <a:xfrm rot="19151049">
              <a:off x="2905147" y="6085694"/>
              <a:ext cx="822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   gets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051BB82-BC0C-EAFC-33FA-5526635B6731}"/>
                </a:ext>
              </a:extLst>
            </p:cNvPr>
            <p:cNvSpPr txBox="1"/>
            <p:nvPr/>
          </p:nvSpPr>
          <p:spPr>
            <a:xfrm rot="19151049">
              <a:off x="3361929" y="6078740"/>
              <a:ext cx="6864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    He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703C452-157D-0128-3E11-40BA834ED7F9}"/>
                </a:ext>
              </a:extLst>
            </p:cNvPr>
            <p:cNvSpPr txBox="1"/>
            <p:nvPr/>
          </p:nvSpPr>
          <p:spPr>
            <a:xfrm rot="19151049">
              <a:off x="3512611" y="6064993"/>
              <a:ext cx="11470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zymurgy  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2BF6AE95-D0EC-3A4F-DB28-C216E38850E2}"/>
              </a:ext>
            </a:extLst>
          </p:cNvPr>
          <p:cNvSpPr/>
          <p:nvPr/>
        </p:nvSpPr>
        <p:spPr>
          <a:xfrm rot="16200000" flipH="1" flipV="1">
            <a:off x="5886666" y="4939781"/>
            <a:ext cx="437703" cy="1905001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71C304D-6B7E-C133-0412-92A69BC58B70}"/>
              </a:ext>
            </a:extLst>
          </p:cNvPr>
          <p:cNvSpPr/>
          <p:nvPr/>
        </p:nvSpPr>
        <p:spPr>
          <a:xfrm rot="16200000" flipH="1" flipV="1">
            <a:off x="6059326" y="5854815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EC293AE-C7D7-D439-ED02-45CD0652C400}"/>
              </a:ext>
            </a:extLst>
          </p:cNvPr>
          <p:cNvSpPr/>
          <p:nvPr/>
        </p:nvSpPr>
        <p:spPr>
          <a:xfrm rot="16200000" flipH="1" flipV="1">
            <a:off x="5704393" y="5854815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4B035E6-1CEB-99D7-DA87-CB4CA8B279CC}"/>
              </a:ext>
            </a:extLst>
          </p:cNvPr>
          <p:cNvSpPr/>
          <p:nvPr/>
        </p:nvSpPr>
        <p:spPr>
          <a:xfrm rot="16200000" flipH="1" flipV="1">
            <a:off x="5349460" y="5854815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8147EA9-30AC-482F-2E5E-98011CCC5154}"/>
              </a:ext>
            </a:extLst>
          </p:cNvPr>
          <p:cNvSpPr/>
          <p:nvPr/>
        </p:nvSpPr>
        <p:spPr>
          <a:xfrm rot="16200000" flipH="1" flipV="1">
            <a:off x="6414259" y="5854815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678DFA6-1448-F24E-050A-30117DCEB0BD}"/>
              </a:ext>
            </a:extLst>
          </p:cNvPr>
          <p:cNvSpPr/>
          <p:nvPr/>
        </p:nvSpPr>
        <p:spPr>
          <a:xfrm rot="16200000" flipH="1" flipV="1">
            <a:off x="6769192" y="5854815"/>
            <a:ext cx="80363" cy="803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B92E8F7-D299-2484-E016-130DD64AFC4E}"/>
              </a:ext>
            </a:extLst>
          </p:cNvPr>
          <p:cNvCxnSpPr>
            <a:cxnSpLocks/>
          </p:cNvCxnSpPr>
          <p:nvPr/>
        </p:nvCxnSpPr>
        <p:spPr bwMode="auto">
          <a:xfrm>
            <a:off x="3160643" y="4661452"/>
            <a:ext cx="3278854" cy="1190601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79C11DA-2708-86E9-9E73-90F375FE48C1}"/>
              </a:ext>
            </a:extLst>
          </p:cNvPr>
          <p:cNvCxnSpPr>
            <a:cxnSpLocks/>
          </p:cNvCxnSpPr>
          <p:nvPr/>
        </p:nvCxnSpPr>
        <p:spPr bwMode="auto">
          <a:xfrm>
            <a:off x="2832652" y="4671391"/>
            <a:ext cx="3615765" cy="1199857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02B4262-F985-FB52-B1D7-BE2B3A81D8CB}"/>
              </a:ext>
            </a:extLst>
          </p:cNvPr>
          <p:cNvCxnSpPr>
            <a:cxnSpLocks/>
          </p:cNvCxnSpPr>
          <p:nvPr/>
        </p:nvCxnSpPr>
        <p:spPr bwMode="auto">
          <a:xfrm>
            <a:off x="3518452" y="4641574"/>
            <a:ext cx="2931265" cy="1240959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3402FE3-6D10-6F19-77E7-6942CBB8909A}"/>
              </a:ext>
            </a:extLst>
          </p:cNvPr>
          <p:cNvCxnSpPr>
            <a:cxnSpLocks/>
          </p:cNvCxnSpPr>
          <p:nvPr/>
        </p:nvCxnSpPr>
        <p:spPr bwMode="auto">
          <a:xfrm>
            <a:off x="3876261" y="4671391"/>
            <a:ext cx="2605851" cy="1181242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7993E10-72A7-1967-18A0-8133DA24D934}"/>
              </a:ext>
            </a:extLst>
          </p:cNvPr>
          <p:cNvCxnSpPr>
            <a:cxnSpLocks/>
          </p:cNvCxnSpPr>
          <p:nvPr/>
        </p:nvCxnSpPr>
        <p:spPr bwMode="auto">
          <a:xfrm>
            <a:off x="4244009" y="4641574"/>
            <a:ext cx="2248206" cy="1226165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C8F82C9-598C-F457-C2C0-830C0FD8E9F7}"/>
              </a:ext>
            </a:extLst>
          </p:cNvPr>
          <p:cNvCxnSpPr>
            <a:cxnSpLocks/>
          </p:cNvCxnSpPr>
          <p:nvPr/>
        </p:nvCxnSpPr>
        <p:spPr bwMode="auto">
          <a:xfrm flipH="1">
            <a:off x="1336321" y="4641574"/>
            <a:ext cx="2867931" cy="1229966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4AAD60F-2DDF-5E42-528C-CE396382EFD1}"/>
              </a:ext>
            </a:extLst>
          </p:cNvPr>
          <p:cNvCxnSpPr>
            <a:cxnSpLocks/>
          </p:cNvCxnSpPr>
          <p:nvPr/>
        </p:nvCxnSpPr>
        <p:spPr bwMode="auto">
          <a:xfrm>
            <a:off x="4581939" y="4671391"/>
            <a:ext cx="1888435" cy="1212574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F066D0B-E413-D1D7-1AE4-5C8110D77CB8}"/>
              </a:ext>
            </a:extLst>
          </p:cNvPr>
          <p:cNvSpPr txBox="1"/>
          <p:nvPr/>
        </p:nvSpPr>
        <p:spPr>
          <a:xfrm>
            <a:off x="168405" y="2672477"/>
            <a:ext cx="1812795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800" kern="0" dirty="0">
                <a:latin typeface="Comic Sans MS" panose="030F0702030302020204" pitchFamily="66" charset="0"/>
              </a:rPr>
              <a:t>In practice, both skip-gram and CBOW usually use 5 preceding words + 5 following words as predictors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E46C9A9-AD13-21F9-3A64-20A9E5A574DD}"/>
              </a:ext>
            </a:extLst>
          </p:cNvPr>
          <p:cNvGrpSpPr/>
          <p:nvPr/>
        </p:nvGrpSpPr>
        <p:grpSpPr>
          <a:xfrm>
            <a:off x="3572463" y="-85130"/>
            <a:ext cx="5723937" cy="1700866"/>
            <a:chOff x="3572463" y="-85130"/>
            <a:chExt cx="5723937" cy="170086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E1449A5-9ABE-7664-4AAE-A7C1C5BA2534}"/>
                </a:ext>
              </a:extLst>
            </p:cNvPr>
            <p:cNvSpPr txBox="1"/>
            <p:nvPr/>
          </p:nvSpPr>
          <p:spPr>
            <a:xfrm>
              <a:off x="3572463" y="-85130"/>
              <a:ext cx="5723937" cy="92333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800" kern="0" dirty="0">
                  <a:latin typeface="Comic Sans MS" panose="030F0702030302020204" pitchFamily="66" charset="0"/>
                </a:rPr>
                <a:t>similarity of two 6-dim vectors whose dims represent learned properties of the words</a:t>
              </a:r>
            </a:p>
            <a:p>
              <a:pPr algn="ctr"/>
              <a:r>
                <a:rPr lang="en-US" sz="1800" kern="0" dirty="0">
                  <a:latin typeface="Comic Sans MS" panose="030F0702030302020204" pitchFamily="66" charset="0"/>
                </a:rPr>
                <a:t>(how much does y provide 6 things that x wants?)</a:t>
              </a: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13B0280-628D-B423-C012-F31C40D380C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368466" y="838200"/>
              <a:ext cx="22934" cy="777536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77855EE9-8DC0-1143-57C4-129ECC0C55B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229600" y="838200"/>
              <a:ext cx="22934" cy="777536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0372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87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9BB328-C28D-421F-ABDA-E3A18C15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Encoders and decoders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7F46CC-C78B-4EDD-A445-2B75B3BA3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534400" cy="11430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word</a:t>
            </a:r>
            <a:r>
              <a:rPr lang="en-US" sz="2400" dirty="0"/>
              <a:t>2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vec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seq</a:t>
            </a:r>
            <a:r>
              <a:rPr lang="en-US" sz="2400" dirty="0"/>
              <a:t>2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vec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tree</a:t>
            </a:r>
            <a:r>
              <a:rPr lang="en-US" sz="2400" dirty="0"/>
              <a:t>2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vec</a:t>
            </a:r>
            <a:r>
              <a:rPr lang="en-US" sz="2400" dirty="0"/>
              <a:t>, … (encoders)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tree</a:t>
            </a:r>
            <a:r>
              <a:rPr lang="en-US" sz="2400" dirty="0"/>
              <a:t>2</a:t>
            </a:r>
            <a:r>
              <a:rPr lang="en-US" sz="2400" dirty="0">
                <a:solidFill>
                  <a:srgbClr val="0070C0"/>
                </a:solidFill>
              </a:rPr>
              <a:t>seq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FF0000"/>
                </a:solidFill>
              </a:rPr>
              <a:t>tree</a:t>
            </a:r>
            <a:r>
              <a:rPr lang="en-US" sz="2400" dirty="0"/>
              <a:t>2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vec</a:t>
            </a:r>
            <a:r>
              <a:rPr lang="en-US" sz="2400" dirty="0"/>
              <a:t> +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vec</a:t>
            </a:r>
            <a:r>
              <a:rPr lang="en-US" sz="2400" dirty="0"/>
              <a:t>2</a:t>
            </a:r>
            <a:r>
              <a:rPr lang="en-US" sz="2400" dirty="0">
                <a:solidFill>
                  <a:srgbClr val="0070C0"/>
                </a:solidFill>
              </a:rPr>
              <a:t>seq</a:t>
            </a:r>
            <a:r>
              <a:rPr lang="en-US" sz="2400" dirty="0"/>
              <a:t>  (encoder-decoder)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1D1016-1597-4AAF-BAD6-37985EE21B36}"/>
              </a:ext>
            </a:extLst>
          </p:cNvPr>
          <p:cNvSpPr txBox="1"/>
          <p:nvPr/>
        </p:nvSpPr>
        <p:spPr>
          <a:xfrm>
            <a:off x="3419475" y="6120588"/>
            <a:ext cx="792525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F0F94D-69BA-4896-9962-49B470844230}"/>
              </a:ext>
            </a:extLst>
          </p:cNvPr>
          <p:cNvSpPr txBox="1"/>
          <p:nvPr/>
        </p:nvSpPr>
        <p:spPr>
          <a:xfrm>
            <a:off x="4486275" y="6044625"/>
            <a:ext cx="2486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could be word sequence,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tree, image, …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FBFAB1F4-8533-42AA-A5BA-65BB301637BD}"/>
              </a:ext>
            </a:extLst>
          </p:cNvPr>
          <p:cNvSpPr txBox="1"/>
          <p:nvPr/>
        </p:nvSpPr>
        <p:spPr>
          <a:xfrm>
            <a:off x="4229100" y="5200650"/>
            <a:ext cx="35346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Might have input-specific design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(recursive on tree, spatial convolution on image, …)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21CB8E4-2351-4E6C-92B4-4494FE0B506B}"/>
              </a:ext>
            </a:extLst>
          </p:cNvPr>
          <p:cNvGrpSpPr/>
          <p:nvPr/>
        </p:nvGrpSpPr>
        <p:grpSpPr>
          <a:xfrm>
            <a:off x="2362200" y="4568050"/>
            <a:ext cx="2522202" cy="1476573"/>
            <a:chOff x="2362200" y="4568050"/>
            <a:chExt cx="2522202" cy="14765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9943EF5-1D50-43FD-B9E6-C683BE06BA91}"/>
                </a:ext>
              </a:extLst>
            </p:cNvPr>
            <p:cNvGrpSpPr/>
            <p:nvPr/>
          </p:nvGrpSpPr>
          <p:grpSpPr>
            <a:xfrm>
              <a:off x="2362200" y="4568050"/>
              <a:ext cx="2522202" cy="437703"/>
              <a:chOff x="2278397" y="4644250"/>
              <a:chExt cx="2522202" cy="437703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196638C-E3CC-4EC7-BEDF-FD526358A1D8}"/>
                  </a:ext>
                </a:extLst>
              </p:cNvPr>
              <p:cNvSpPr/>
              <p:nvPr/>
            </p:nvSpPr>
            <p:spPr>
              <a:xfrm rot="16200000" flipH="1" flipV="1">
                <a:off x="3320646" y="3602001"/>
                <a:ext cx="437703" cy="252220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01C21D0-00C7-4663-9C4A-D62B283B2BC5}"/>
                  </a:ext>
                </a:extLst>
              </p:cNvPr>
              <p:cNvSpPr/>
              <p:nvPr/>
            </p:nvSpPr>
            <p:spPr>
              <a:xfrm rot="16200000" flipH="1" flipV="1">
                <a:off x="3479982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71DE4733-2AF5-40EB-8C26-34B64917AB09}"/>
                  </a:ext>
                </a:extLst>
              </p:cNvPr>
              <p:cNvSpPr/>
              <p:nvPr/>
            </p:nvSpPr>
            <p:spPr>
              <a:xfrm rot="16200000" flipH="1" flipV="1">
                <a:off x="3125049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E0A68EB-B244-4C01-8FF3-2022AC84BC4B}"/>
                  </a:ext>
                </a:extLst>
              </p:cNvPr>
              <p:cNvSpPr/>
              <p:nvPr/>
            </p:nvSpPr>
            <p:spPr>
              <a:xfrm rot="16200000" flipH="1" flipV="1">
                <a:off x="2770116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0EFBEFBA-39E6-49AE-B42E-F628ED91335C}"/>
                  </a:ext>
                </a:extLst>
              </p:cNvPr>
              <p:cNvSpPr/>
              <p:nvPr/>
            </p:nvSpPr>
            <p:spPr>
              <a:xfrm rot="16200000" flipH="1" flipV="1">
                <a:off x="3834915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833ED4FB-0CA8-4C68-A522-EBDFDB1FB134}"/>
                  </a:ext>
                </a:extLst>
              </p:cNvPr>
              <p:cNvSpPr/>
              <p:nvPr/>
            </p:nvSpPr>
            <p:spPr>
              <a:xfrm rot="16200000" flipH="1" flipV="1">
                <a:off x="4189848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38C82E1E-AFEA-4FEC-940F-E1A0690960B5}"/>
                  </a:ext>
                </a:extLst>
              </p:cNvPr>
              <p:cNvSpPr/>
              <p:nvPr/>
            </p:nvSpPr>
            <p:spPr>
              <a:xfrm rot="16200000" flipH="1" flipV="1">
                <a:off x="4517508" y="4826329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92F3DAE4-71D8-4B8D-85DC-E22034AACB38}"/>
                  </a:ext>
                </a:extLst>
              </p:cNvPr>
              <p:cNvSpPr/>
              <p:nvPr/>
            </p:nvSpPr>
            <p:spPr>
              <a:xfrm rot="16200000" flipH="1" flipV="1">
                <a:off x="2441812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19F358-9FEE-4DE3-9A4C-1A87200C7D15}"/>
                </a:ext>
              </a:extLst>
            </p:cNvPr>
            <p:cNvGrpSpPr/>
            <p:nvPr/>
          </p:nvGrpSpPr>
          <p:grpSpPr>
            <a:xfrm>
              <a:off x="2590800" y="5044298"/>
              <a:ext cx="1400605" cy="1000325"/>
              <a:chOff x="2590800" y="5044298"/>
              <a:chExt cx="1400605" cy="1000325"/>
            </a:xfrm>
          </p:grpSpPr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06DB28CD-1AB7-47C4-8385-05EE454496A5}"/>
                  </a:ext>
                </a:extLst>
              </p:cNvPr>
              <p:cNvSpPr/>
              <p:nvPr/>
            </p:nvSpPr>
            <p:spPr bwMode="auto">
              <a:xfrm flipV="1">
                <a:off x="3648075" y="5044298"/>
                <a:ext cx="343330" cy="1000325"/>
              </a:xfrm>
              <a:prstGeom prst="downArrow">
                <a:avLst/>
              </a:prstGeom>
              <a:solidFill>
                <a:schemeClr val="accent6">
                  <a:lumMod val="75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CECEAC3A-024E-4DD0-B72C-4EF3D090D9DC}"/>
                  </a:ext>
                </a:extLst>
              </p:cNvPr>
              <p:cNvSpPr txBox="1"/>
              <p:nvPr/>
            </p:nvSpPr>
            <p:spPr>
              <a:xfrm>
                <a:off x="2590800" y="5414932"/>
                <a:ext cx="11263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encoder</a:t>
                </a:r>
              </a:p>
            </p:txBody>
          </p:sp>
        </p:grp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B2779CC1-B5AA-40E8-891D-F4FE1948C2DF}"/>
              </a:ext>
            </a:extLst>
          </p:cNvPr>
          <p:cNvSpPr txBox="1"/>
          <p:nvPr/>
        </p:nvSpPr>
        <p:spPr>
          <a:xfrm>
            <a:off x="5131699" y="4390676"/>
            <a:ext cx="3124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a vector (or maybe a collection of vectors associated with different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parts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of the input)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134963E2-430B-43BA-A69D-6825EB847643}"/>
              </a:ext>
            </a:extLst>
          </p:cNvPr>
          <p:cNvSpPr txBox="1"/>
          <p:nvPr/>
        </p:nvSpPr>
        <p:spPr>
          <a:xfrm>
            <a:off x="76200" y="4572000"/>
            <a:ext cx="228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omic Sans MS" panose="030F0702030302020204" pitchFamily="66" charset="0"/>
              </a:rPr>
              <a:t>Vector can also be used for similarity scoring </a:t>
            </a:r>
            <a:endParaRPr lang="en-US" sz="14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65B7D8-75F1-4F5C-86D7-5C2EBC871B07}"/>
              </a:ext>
            </a:extLst>
          </p:cNvPr>
          <p:cNvGrpSpPr/>
          <p:nvPr/>
        </p:nvGrpSpPr>
        <p:grpSpPr>
          <a:xfrm>
            <a:off x="2590800" y="2895600"/>
            <a:ext cx="4467778" cy="1529774"/>
            <a:chOff x="2590800" y="2895600"/>
            <a:chExt cx="4467778" cy="1529774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830F397E-4676-44FC-8ABB-82428587F0FA}"/>
                </a:ext>
              </a:extLst>
            </p:cNvPr>
            <p:cNvSpPr txBox="1"/>
            <p:nvPr/>
          </p:nvSpPr>
          <p:spPr>
            <a:xfrm>
              <a:off x="4572000" y="2895600"/>
              <a:ext cx="24865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mic Sans MS" panose="030F0702030302020204" pitchFamily="66" charset="0"/>
                </a:rPr>
                <a:t>could be word sequence,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mic Sans MS" panose="030F0702030302020204" pitchFamily="66" charset="0"/>
                </a:rPr>
                <a:t>tree, image, …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0A07E5F-A3A5-451F-9F04-F95C811F03C7}"/>
                </a:ext>
              </a:extLst>
            </p:cNvPr>
            <p:cNvGrpSpPr/>
            <p:nvPr/>
          </p:nvGrpSpPr>
          <p:grpSpPr>
            <a:xfrm>
              <a:off x="2590800" y="2967849"/>
              <a:ext cx="1717128" cy="1457525"/>
              <a:chOff x="2590800" y="2967849"/>
              <a:chExt cx="1717128" cy="1457525"/>
            </a:xfrm>
          </p:grpSpPr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89771B27-931E-4047-B252-F736FBE2FDD2}"/>
                  </a:ext>
                </a:extLst>
              </p:cNvPr>
              <p:cNvSpPr txBox="1"/>
              <p:nvPr/>
            </p:nvSpPr>
            <p:spPr>
              <a:xfrm>
                <a:off x="3342599" y="2967849"/>
                <a:ext cx="965329" cy="40011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70C0"/>
                    </a:solidFill>
                    <a:latin typeface="+mn-lt"/>
                  </a:rPr>
                  <a:t>Output</a:t>
                </a:r>
              </a:p>
            </p:txBody>
          </p:sp>
          <p:sp>
            <p:nvSpPr>
              <p:cNvPr id="210" name="Arrow: Down 209">
                <a:extLst>
                  <a:ext uri="{FF2B5EF4-FFF2-40B4-BE49-F238E27FC236}">
                    <a16:creationId xmlns:a16="http://schemas.microsoft.com/office/drawing/2014/main" id="{4D6D44A6-AB9D-412F-8643-FDFA62FAE3DD}"/>
                  </a:ext>
                </a:extLst>
              </p:cNvPr>
              <p:cNvSpPr/>
              <p:nvPr/>
            </p:nvSpPr>
            <p:spPr bwMode="auto">
              <a:xfrm flipV="1">
                <a:off x="3657600" y="3425049"/>
                <a:ext cx="343330" cy="1000325"/>
              </a:xfrm>
              <a:prstGeom prst="downArrow">
                <a:avLst/>
              </a:prstGeom>
              <a:solidFill>
                <a:srgbClr val="0070C0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9806052C-01A3-4573-B600-D24BED76438E}"/>
                  </a:ext>
                </a:extLst>
              </p:cNvPr>
              <p:cNvSpPr txBox="1"/>
              <p:nvPr/>
            </p:nvSpPr>
            <p:spPr>
              <a:xfrm>
                <a:off x="2590800" y="3733800"/>
                <a:ext cx="11263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decoder</a:t>
                </a:r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A62F0869-B844-497D-B245-333BF730C3BA}"/>
              </a:ext>
            </a:extLst>
          </p:cNvPr>
          <p:cNvSpPr txBox="1"/>
          <p:nvPr/>
        </p:nvSpPr>
        <p:spPr>
          <a:xfrm>
            <a:off x="4264126" y="3505200"/>
            <a:ext cx="4803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Might have output-specific design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(e.g., decode a structure as a sequence of steps, or even by optimizing a function at runtime)  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5B55247A-DA2B-4B01-B439-EDEE580E577C}"/>
              </a:ext>
            </a:extLst>
          </p:cNvPr>
          <p:cNvSpPr txBox="1"/>
          <p:nvPr/>
        </p:nvSpPr>
        <p:spPr>
          <a:xfrm>
            <a:off x="2362200" y="4510864"/>
            <a:ext cx="2550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Learned representation</a:t>
            </a:r>
            <a:br>
              <a:rPr lang="en-US" sz="1600" dirty="0">
                <a:solidFill>
                  <a:schemeClr val="accent6">
                    <a:lumMod val="75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of input, useful for output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2928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88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9BB328-C28D-421F-ABDA-E3A18C15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Encoders and decoders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7F46CC-C78B-4EDD-A445-2B75B3BA3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534400" cy="1143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So, how do we devise these for linguistic </a:t>
            </a:r>
            <a:r>
              <a:rPr lang="en-US" sz="2400" i="1" dirty="0"/>
              <a:t>structures,</a:t>
            </a:r>
            <a:br>
              <a:rPr lang="en-US" sz="2400" i="1" dirty="0"/>
            </a:br>
            <a:r>
              <a:rPr lang="en-US" sz="2400" dirty="0"/>
              <a:t>not just input and output words?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1D1016-1597-4AAF-BAD6-37985EE21B36}"/>
              </a:ext>
            </a:extLst>
          </p:cNvPr>
          <p:cNvSpPr txBox="1"/>
          <p:nvPr/>
        </p:nvSpPr>
        <p:spPr>
          <a:xfrm>
            <a:off x="3419475" y="6120588"/>
            <a:ext cx="792525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Input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F0F94D-69BA-4896-9962-49B470844230}"/>
              </a:ext>
            </a:extLst>
          </p:cNvPr>
          <p:cNvSpPr txBox="1"/>
          <p:nvPr/>
        </p:nvSpPr>
        <p:spPr>
          <a:xfrm>
            <a:off x="4486275" y="6044625"/>
            <a:ext cx="2486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could be word sequence,</a:t>
            </a:r>
          </a:p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tree, image, …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FBFAB1F4-8533-42AA-A5BA-65BB301637BD}"/>
              </a:ext>
            </a:extLst>
          </p:cNvPr>
          <p:cNvSpPr txBox="1"/>
          <p:nvPr/>
        </p:nvSpPr>
        <p:spPr>
          <a:xfrm>
            <a:off x="4229100" y="5200650"/>
            <a:ext cx="35346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Might have input-specific design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(recursive on tree, spatial convolution on image, …)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21CB8E4-2351-4E6C-92B4-4494FE0B506B}"/>
              </a:ext>
            </a:extLst>
          </p:cNvPr>
          <p:cNvGrpSpPr/>
          <p:nvPr/>
        </p:nvGrpSpPr>
        <p:grpSpPr>
          <a:xfrm>
            <a:off x="2362200" y="4568050"/>
            <a:ext cx="2522202" cy="1476573"/>
            <a:chOff x="2362200" y="4568050"/>
            <a:chExt cx="2522202" cy="14765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9943EF5-1D50-43FD-B9E6-C683BE06BA91}"/>
                </a:ext>
              </a:extLst>
            </p:cNvPr>
            <p:cNvGrpSpPr/>
            <p:nvPr/>
          </p:nvGrpSpPr>
          <p:grpSpPr>
            <a:xfrm>
              <a:off x="2362200" y="4568050"/>
              <a:ext cx="2522202" cy="437703"/>
              <a:chOff x="2278397" y="4644250"/>
              <a:chExt cx="2522202" cy="437703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196638C-E3CC-4EC7-BEDF-FD526358A1D8}"/>
                  </a:ext>
                </a:extLst>
              </p:cNvPr>
              <p:cNvSpPr/>
              <p:nvPr/>
            </p:nvSpPr>
            <p:spPr>
              <a:xfrm rot="16200000" flipH="1" flipV="1">
                <a:off x="3320646" y="3602001"/>
                <a:ext cx="437703" cy="252220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01C21D0-00C7-4663-9C4A-D62B283B2BC5}"/>
                  </a:ext>
                </a:extLst>
              </p:cNvPr>
              <p:cNvSpPr/>
              <p:nvPr/>
            </p:nvSpPr>
            <p:spPr>
              <a:xfrm rot="16200000" flipH="1" flipV="1">
                <a:off x="3479982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71DE4733-2AF5-40EB-8C26-34B64917AB09}"/>
                  </a:ext>
                </a:extLst>
              </p:cNvPr>
              <p:cNvSpPr/>
              <p:nvPr/>
            </p:nvSpPr>
            <p:spPr>
              <a:xfrm rot="16200000" flipH="1" flipV="1">
                <a:off x="3125049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E0A68EB-B244-4C01-8FF3-2022AC84BC4B}"/>
                  </a:ext>
                </a:extLst>
              </p:cNvPr>
              <p:cNvSpPr/>
              <p:nvPr/>
            </p:nvSpPr>
            <p:spPr>
              <a:xfrm rot="16200000" flipH="1" flipV="1">
                <a:off x="2770116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0EFBEFBA-39E6-49AE-B42E-F628ED91335C}"/>
                  </a:ext>
                </a:extLst>
              </p:cNvPr>
              <p:cNvSpPr/>
              <p:nvPr/>
            </p:nvSpPr>
            <p:spPr>
              <a:xfrm rot="16200000" flipH="1" flipV="1">
                <a:off x="3834915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833ED4FB-0CA8-4C68-A522-EBDFDB1FB134}"/>
                  </a:ext>
                </a:extLst>
              </p:cNvPr>
              <p:cNvSpPr/>
              <p:nvPr/>
            </p:nvSpPr>
            <p:spPr>
              <a:xfrm rot="16200000" flipH="1" flipV="1">
                <a:off x="4189848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38C82E1E-AFEA-4FEC-940F-E1A0690960B5}"/>
                  </a:ext>
                </a:extLst>
              </p:cNvPr>
              <p:cNvSpPr/>
              <p:nvPr/>
            </p:nvSpPr>
            <p:spPr>
              <a:xfrm rot="16200000" flipH="1" flipV="1">
                <a:off x="4517508" y="4826329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92F3DAE4-71D8-4B8D-85DC-E22034AACB38}"/>
                  </a:ext>
                </a:extLst>
              </p:cNvPr>
              <p:cNvSpPr/>
              <p:nvPr/>
            </p:nvSpPr>
            <p:spPr>
              <a:xfrm rot="16200000" flipH="1" flipV="1">
                <a:off x="2441812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19F358-9FEE-4DE3-9A4C-1A87200C7D15}"/>
                </a:ext>
              </a:extLst>
            </p:cNvPr>
            <p:cNvGrpSpPr/>
            <p:nvPr/>
          </p:nvGrpSpPr>
          <p:grpSpPr>
            <a:xfrm>
              <a:off x="2590800" y="5044298"/>
              <a:ext cx="1400605" cy="1000325"/>
              <a:chOff x="2590800" y="5044298"/>
              <a:chExt cx="1400605" cy="1000325"/>
            </a:xfrm>
          </p:grpSpPr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06DB28CD-1AB7-47C4-8385-05EE454496A5}"/>
                  </a:ext>
                </a:extLst>
              </p:cNvPr>
              <p:cNvSpPr/>
              <p:nvPr/>
            </p:nvSpPr>
            <p:spPr bwMode="auto">
              <a:xfrm flipV="1">
                <a:off x="3648075" y="5044298"/>
                <a:ext cx="343330" cy="1000325"/>
              </a:xfrm>
              <a:prstGeom prst="downArrow">
                <a:avLst/>
              </a:prstGeom>
              <a:solidFill>
                <a:schemeClr val="accent6">
                  <a:lumMod val="75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CECEAC3A-024E-4DD0-B72C-4EF3D090D9DC}"/>
                  </a:ext>
                </a:extLst>
              </p:cNvPr>
              <p:cNvSpPr txBox="1"/>
              <p:nvPr/>
            </p:nvSpPr>
            <p:spPr>
              <a:xfrm>
                <a:off x="2590800" y="5414932"/>
                <a:ext cx="11263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encoder</a:t>
                </a:r>
              </a:p>
            </p:txBody>
          </p:sp>
        </p:grp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B2779CC1-B5AA-40E8-891D-F4FE1948C2DF}"/>
              </a:ext>
            </a:extLst>
          </p:cNvPr>
          <p:cNvSpPr txBox="1"/>
          <p:nvPr/>
        </p:nvSpPr>
        <p:spPr>
          <a:xfrm>
            <a:off x="5131699" y="4390676"/>
            <a:ext cx="3124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a vector (or maybe a collection of vectors associated with different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parts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of the input)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134963E2-430B-43BA-A69D-6825EB847643}"/>
              </a:ext>
            </a:extLst>
          </p:cNvPr>
          <p:cNvSpPr txBox="1"/>
          <p:nvPr/>
        </p:nvSpPr>
        <p:spPr>
          <a:xfrm>
            <a:off x="76200" y="4572000"/>
            <a:ext cx="228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omic Sans MS" panose="030F0702030302020204" pitchFamily="66" charset="0"/>
              </a:rPr>
              <a:t>Vector can also be used for similarity scoring </a:t>
            </a:r>
            <a:endParaRPr lang="en-US" sz="14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65B7D8-75F1-4F5C-86D7-5C2EBC871B07}"/>
              </a:ext>
            </a:extLst>
          </p:cNvPr>
          <p:cNvGrpSpPr/>
          <p:nvPr/>
        </p:nvGrpSpPr>
        <p:grpSpPr>
          <a:xfrm>
            <a:off x="2590800" y="2895600"/>
            <a:ext cx="4467778" cy="1529774"/>
            <a:chOff x="2590800" y="2895600"/>
            <a:chExt cx="4467778" cy="1529774"/>
          </a:xfrm>
        </p:grpSpPr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830F397E-4676-44FC-8ABB-82428587F0FA}"/>
                </a:ext>
              </a:extLst>
            </p:cNvPr>
            <p:cNvSpPr txBox="1"/>
            <p:nvPr/>
          </p:nvSpPr>
          <p:spPr>
            <a:xfrm>
              <a:off x="4572000" y="2895600"/>
              <a:ext cx="24865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Comic Sans MS" panose="030F0702030302020204" pitchFamily="66" charset="0"/>
                </a:rPr>
                <a:t>could be word sequence,</a:t>
              </a:r>
            </a:p>
            <a:p>
              <a:r>
                <a:rPr lang="en-US" dirty="0">
                  <a:solidFill>
                    <a:srgbClr val="0070C0"/>
                  </a:solidFill>
                  <a:latin typeface="Comic Sans MS" panose="030F0702030302020204" pitchFamily="66" charset="0"/>
                </a:rPr>
                <a:t>tree, image, …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0A07E5F-A3A5-451F-9F04-F95C811F03C7}"/>
                </a:ext>
              </a:extLst>
            </p:cNvPr>
            <p:cNvGrpSpPr/>
            <p:nvPr/>
          </p:nvGrpSpPr>
          <p:grpSpPr>
            <a:xfrm>
              <a:off x="2590800" y="2967849"/>
              <a:ext cx="1717128" cy="1457525"/>
              <a:chOff x="2590800" y="2967849"/>
              <a:chExt cx="1717128" cy="1457525"/>
            </a:xfrm>
          </p:grpSpPr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89771B27-931E-4047-B252-F736FBE2FDD2}"/>
                  </a:ext>
                </a:extLst>
              </p:cNvPr>
              <p:cNvSpPr txBox="1"/>
              <p:nvPr/>
            </p:nvSpPr>
            <p:spPr>
              <a:xfrm>
                <a:off x="3342599" y="2967849"/>
                <a:ext cx="965329" cy="40011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070C0"/>
                    </a:solidFill>
                    <a:latin typeface="+mn-lt"/>
                  </a:rPr>
                  <a:t>Output</a:t>
                </a:r>
              </a:p>
            </p:txBody>
          </p:sp>
          <p:sp>
            <p:nvSpPr>
              <p:cNvPr id="210" name="Arrow: Down 209">
                <a:extLst>
                  <a:ext uri="{FF2B5EF4-FFF2-40B4-BE49-F238E27FC236}">
                    <a16:creationId xmlns:a16="http://schemas.microsoft.com/office/drawing/2014/main" id="{4D6D44A6-AB9D-412F-8643-FDFA62FAE3DD}"/>
                  </a:ext>
                </a:extLst>
              </p:cNvPr>
              <p:cNvSpPr/>
              <p:nvPr/>
            </p:nvSpPr>
            <p:spPr bwMode="auto">
              <a:xfrm flipV="1">
                <a:off x="3657600" y="3425049"/>
                <a:ext cx="343330" cy="1000325"/>
              </a:xfrm>
              <a:prstGeom prst="downArrow">
                <a:avLst/>
              </a:prstGeom>
              <a:solidFill>
                <a:srgbClr val="0070C0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9806052C-01A3-4573-B600-D24BED76438E}"/>
                  </a:ext>
                </a:extLst>
              </p:cNvPr>
              <p:cNvSpPr txBox="1"/>
              <p:nvPr/>
            </p:nvSpPr>
            <p:spPr>
              <a:xfrm>
                <a:off x="2590800" y="3733800"/>
                <a:ext cx="11263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decoder</a:t>
                </a:r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A62F0869-B844-497D-B245-333BF730C3BA}"/>
              </a:ext>
            </a:extLst>
          </p:cNvPr>
          <p:cNvSpPr txBox="1"/>
          <p:nvPr/>
        </p:nvSpPr>
        <p:spPr>
          <a:xfrm>
            <a:off x="4264126" y="3505200"/>
            <a:ext cx="48036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Might have output-specific design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(e.g., decode a structure as a sequence of steps, or even by optimizing a function at runtime)  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5B55247A-DA2B-4B01-B439-EDEE580E577C}"/>
              </a:ext>
            </a:extLst>
          </p:cNvPr>
          <p:cNvSpPr txBox="1"/>
          <p:nvPr/>
        </p:nvSpPr>
        <p:spPr>
          <a:xfrm>
            <a:off x="2362200" y="4510864"/>
            <a:ext cx="2550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Learned representation</a:t>
            </a:r>
            <a:br>
              <a:rPr lang="en-US" sz="1600" dirty="0">
                <a:solidFill>
                  <a:schemeClr val="accent6">
                    <a:lumMod val="75000"/>
                  </a:schemeClr>
                </a:solidFill>
                <a:latin typeface="+mn-lt"/>
              </a:rPr>
            </a:b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of input, useful for output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0790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2A377EB-DE81-48B5-A82E-B84225969A78}"/>
              </a:ext>
            </a:extLst>
          </p:cNvPr>
          <p:cNvGrpSpPr/>
          <p:nvPr/>
        </p:nvGrpSpPr>
        <p:grpSpPr>
          <a:xfrm>
            <a:off x="6324600" y="5855608"/>
            <a:ext cx="858358" cy="243787"/>
            <a:chOff x="2573672" y="5843953"/>
            <a:chExt cx="1541127" cy="437703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564A47F-B4FA-417B-8E5C-2434581CFCA5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361FF8E-59A9-4D64-A2CE-513A114F661E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EA3E203-2572-48FD-ABE3-E2F424FA7FE0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2F6EEB1-E98E-44C2-B522-FBC2C7098CCC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3195934-1100-474E-B93C-11B8F32DA50C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F1BB467-CBC9-4D36-9225-7CE3A265C6AA}"/>
              </a:ext>
            </a:extLst>
          </p:cNvPr>
          <p:cNvGrpSpPr/>
          <p:nvPr/>
        </p:nvGrpSpPr>
        <p:grpSpPr>
          <a:xfrm>
            <a:off x="7263643" y="5809363"/>
            <a:ext cx="822675" cy="305648"/>
            <a:chOff x="453858" y="3036290"/>
            <a:chExt cx="1178111" cy="437703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2C31220B-AEA9-41EE-9B30-5C5E0DB1F588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B9C0D79-37E8-4490-88CC-3CE910C2E40D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22333821-F034-404E-A825-AE8FB1728B15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31ABFEC-77F5-4912-A30D-5247FEBE27D0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E9424CE-A91F-4813-BF52-D950D1593A53}"/>
              </a:ext>
            </a:extLst>
          </p:cNvPr>
          <p:cNvGrpSpPr/>
          <p:nvPr/>
        </p:nvGrpSpPr>
        <p:grpSpPr>
          <a:xfrm>
            <a:off x="8176440" y="5809363"/>
            <a:ext cx="822675" cy="305648"/>
            <a:chOff x="453858" y="3036290"/>
            <a:chExt cx="1178111" cy="437703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43D67CE-15C4-4D90-8FC6-2A6F1DE31C17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B5BC7CDE-EBD5-4070-8743-6E34AD324BFA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301D75F-9067-4692-9213-A90CE6B7A30D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5A1B1C3-CB93-4438-ACC4-123B3165D0CE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38291C9-5A20-4DBB-82EB-9D3443B009D5}"/>
              </a:ext>
            </a:extLst>
          </p:cNvPr>
          <p:cNvGrpSpPr/>
          <p:nvPr/>
        </p:nvGrpSpPr>
        <p:grpSpPr>
          <a:xfrm>
            <a:off x="4631988" y="3338731"/>
            <a:ext cx="638298" cy="312082"/>
            <a:chOff x="542222" y="3768726"/>
            <a:chExt cx="806450" cy="437703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02ACC59-A877-4A1C-82D0-E02FAE452E9B}"/>
                </a:ext>
              </a:extLst>
            </p:cNvPr>
            <p:cNvSpPr/>
            <p:nvPr/>
          </p:nvSpPr>
          <p:spPr>
            <a:xfrm rot="16200000" flipH="1" flipV="1">
              <a:off x="726595" y="3584353"/>
              <a:ext cx="437703" cy="8064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0AB11E7-2ABC-4C7B-A19D-292BF11AB000}"/>
                </a:ext>
              </a:extLst>
            </p:cNvPr>
            <p:cNvSpPr/>
            <p:nvPr/>
          </p:nvSpPr>
          <p:spPr>
            <a:xfrm rot="16200000" flipH="1" flipV="1">
              <a:off x="1093599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AF7AF34-A622-46FE-BFCA-966D4695F49D}"/>
                </a:ext>
              </a:extLst>
            </p:cNvPr>
            <p:cNvSpPr/>
            <p:nvPr/>
          </p:nvSpPr>
          <p:spPr>
            <a:xfrm rot="16200000" flipH="1" flipV="1">
              <a:off x="738666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AB9B50DC-BE61-47EE-BBDF-D2C6FBB7C9E7}"/>
              </a:ext>
            </a:extLst>
          </p:cNvPr>
          <p:cNvGrpSpPr/>
          <p:nvPr/>
        </p:nvGrpSpPr>
        <p:grpSpPr>
          <a:xfrm>
            <a:off x="6663283" y="5148824"/>
            <a:ext cx="638298" cy="312082"/>
            <a:chOff x="542222" y="3768726"/>
            <a:chExt cx="806450" cy="437703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7EE588D7-90EC-40DE-9D84-AD1CF8FAB64B}"/>
                </a:ext>
              </a:extLst>
            </p:cNvPr>
            <p:cNvSpPr/>
            <p:nvPr/>
          </p:nvSpPr>
          <p:spPr>
            <a:xfrm rot="16200000" flipH="1" flipV="1">
              <a:off x="726595" y="3584353"/>
              <a:ext cx="437703" cy="8064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5ABDDF86-C842-4D3D-9D75-2315549DC457}"/>
                </a:ext>
              </a:extLst>
            </p:cNvPr>
            <p:cNvSpPr/>
            <p:nvPr/>
          </p:nvSpPr>
          <p:spPr>
            <a:xfrm rot="16200000" flipH="1" flipV="1">
              <a:off x="1093599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15125BCA-2369-4561-891F-B56A5E6B46D2}"/>
                </a:ext>
              </a:extLst>
            </p:cNvPr>
            <p:cNvSpPr/>
            <p:nvPr/>
          </p:nvSpPr>
          <p:spPr>
            <a:xfrm rot="16200000" flipH="1" flipV="1">
              <a:off x="738666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13391EF2-661B-4541-9FB8-FA3909F0A20E}"/>
              </a:ext>
            </a:extLst>
          </p:cNvPr>
          <p:cNvGrpSpPr/>
          <p:nvPr/>
        </p:nvGrpSpPr>
        <p:grpSpPr>
          <a:xfrm>
            <a:off x="2708046" y="3309719"/>
            <a:ext cx="638298" cy="312082"/>
            <a:chOff x="542222" y="3768726"/>
            <a:chExt cx="806450" cy="437703"/>
          </a:xfrm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8C53FC3A-79CB-45F6-8A08-0CE8B4EDE5D1}"/>
                </a:ext>
              </a:extLst>
            </p:cNvPr>
            <p:cNvSpPr/>
            <p:nvPr/>
          </p:nvSpPr>
          <p:spPr>
            <a:xfrm rot="16200000" flipH="1" flipV="1">
              <a:off x="726595" y="3584353"/>
              <a:ext cx="437703" cy="8064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1BE3B743-A9A2-4668-B6B4-A8AC33E40D9E}"/>
                </a:ext>
              </a:extLst>
            </p:cNvPr>
            <p:cNvSpPr/>
            <p:nvPr/>
          </p:nvSpPr>
          <p:spPr>
            <a:xfrm rot="16200000" flipH="1" flipV="1">
              <a:off x="1093599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73AB8BF9-2BF4-44C4-83D3-F7899632179B}"/>
                </a:ext>
              </a:extLst>
            </p:cNvPr>
            <p:cNvSpPr/>
            <p:nvPr/>
          </p:nvSpPr>
          <p:spPr>
            <a:xfrm rot="16200000" flipH="1" flipV="1">
              <a:off x="738666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8DEFB8-BAC7-4CF3-A6A8-B739E5285778}"/>
              </a:ext>
            </a:extLst>
          </p:cNvPr>
          <p:cNvGrpSpPr/>
          <p:nvPr/>
        </p:nvGrpSpPr>
        <p:grpSpPr>
          <a:xfrm>
            <a:off x="4191000" y="2133600"/>
            <a:ext cx="1504615" cy="295732"/>
            <a:chOff x="2573672" y="4644249"/>
            <a:chExt cx="2226927" cy="4377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53C919-F142-42CE-BB2D-E90886A48C41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842E6A-6DBF-4A0D-9CA7-0CEB6D11CA97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159ADD-CA19-4151-9A5A-13F6E48FFACE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281BBC3-A2CF-4190-8A98-1F266ADE1918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E21280-49C3-4AC4-9DB0-07EAA515B4D4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071D76-B77B-4A72-9540-279B53B7F0DB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4D8DDCF-A0E9-440A-A61C-F6DD7441EB50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BCAC90B-6A39-47F1-82DD-B4B2E254DBC5}"/>
              </a:ext>
            </a:extLst>
          </p:cNvPr>
          <p:cNvGrpSpPr/>
          <p:nvPr/>
        </p:nvGrpSpPr>
        <p:grpSpPr>
          <a:xfrm>
            <a:off x="6496385" y="3946068"/>
            <a:ext cx="1504615" cy="295732"/>
            <a:chOff x="2573672" y="4644249"/>
            <a:chExt cx="2226927" cy="43770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ADFA104-6876-425D-A0F1-EB5C5056206D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ED5A371-47B3-47C8-A3E8-18B65FF1388B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7EB6555-4D15-4421-924A-D46E44068487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A966BE8-5B6B-4728-A547-493ECA0A1AD1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AAC28FA-6306-4E3E-B609-75D0065B4C9B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B716C8F-E30C-4ACB-9732-6257B6A83B38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078E863-9022-4060-92E9-ABAC076015D3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826B06D-C8EA-43AC-821C-71B7BB4C7F7F}"/>
              </a:ext>
            </a:extLst>
          </p:cNvPr>
          <p:cNvGrpSpPr/>
          <p:nvPr/>
        </p:nvGrpSpPr>
        <p:grpSpPr>
          <a:xfrm>
            <a:off x="5135739" y="2755548"/>
            <a:ext cx="1005088" cy="292452"/>
            <a:chOff x="370726" y="1938898"/>
            <a:chExt cx="1504280" cy="43770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D82C1BD-0EF2-435B-A345-715E31CAC001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1B70AD1-E061-481A-B67F-E29E04D0E7DF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C78186E-8019-4FDB-AC24-266A8E057507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07CEB2E-854D-4C99-910B-E25036CD7933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B721649-4D53-4224-915B-7C83A86681F7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8359544-8835-4093-A987-68F713972032}"/>
              </a:ext>
            </a:extLst>
          </p:cNvPr>
          <p:cNvGrpSpPr/>
          <p:nvPr/>
        </p:nvGrpSpPr>
        <p:grpSpPr>
          <a:xfrm>
            <a:off x="5821539" y="3352800"/>
            <a:ext cx="1005088" cy="292452"/>
            <a:chOff x="370726" y="1938898"/>
            <a:chExt cx="1504280" cy="437703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A89C5CF3-BC1C-43EA-972F-BB319922CCEA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B55A3E6-09A4-4DB4-8C5F-5085E3E898B0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006E00D-E071-4C9A-B8FE-F8B50744A6E1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8812EAA5-A14B-468C-8F07-568C4BF0F6F2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38191AE-3F5C-44D7-AB92-DC18CDBCFB05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A0B1B29-A502-4502-A568-DF9A10AB93FC}"/>
              </a:ext>
            </a:extLst>
          </p:cNvPr>
          <p:cNvGrpSpPr/>
          <p:nvPr/>
        </p:nvGrpSpPr>
        <p:grpSpPr>
          <a:xfrm>
            <a:off x="7673988" y="5220224"/>
            <a:ext cx="1005088" cy="292452"/>
            <a:chOff x="370726" y="1938898"/>
            <a:chExt cx="1504280" cy="437703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62FB5E8-7CB6-4298-B713-A2C0E9EAFE83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1BC863A-7A3F-4F98-A0C6-EC48BE7BD738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7B9C7003-B860-45DB-ABBD-CDDB207D6B3F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5C7A4FB-C0D9-4550-882C-315A693BB2F9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F9CB534-7C62-4D5F-B7B4-C39B6F70EF22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BF28884-B6BC-4EFE-B228-911F23381C4F}"/>
              </a:ext>
            </a:extLst>
          </p:cNvPr>
          <p:cNvGrpSpPr/>
          <p:nvPr/>
        </p:nvGrpSpPr>
        <p:grpSpPr>
          <a:xfrm>
            <a:off x="3276600" y="2724574"/>
            <a:ext cx="822675" cy="305648"/>
            <a:chOff x="453858" y="3036290"/>
            <a:chExt cx="1178111" cy="437703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F49A969-0BF2-4926-8D56-060041C65694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A621F0D-16CB-46ED-B798-C76BF20C8ED9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7AEEDE3-0E64-4AAF-8888-0DF8DABCA55F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C3A3EF-5FD6-44BD-B39A-940773DCB7FC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B16294EC-7E22-45E7-B9B2-DF5ED1E557DE}"/>
              </a:ext>
            </a:extLst>
          </p:cNvPr>
          <p:cNvGrpSpPr/>
          <p:nvPr/>
        </p:nvGrpSpPr>
        <p:grpSpPr>
          <a:xfrm>
            <a:off x="6994372" y="4564159"/>
            <a:ext cx="1005088" cy="292452"/>
            <a:chOff x="370726" y="1938898"/>
            <a:chExt cx="1504280" cy="437703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072144A-BE4D-423C-9FC5-FD2D427B94CD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B2D1E59-FBA9-4427-A1EC-2452BBD0AA24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F5DD4A9-C5DE-4DE0-8749-ACF9662AD8C9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A07CE7D0-54C3-4D86-8369-25AAE64AAB0F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E9A5244F-E48F-45BD-AED6-A9B14A235DF5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540C715-CD60-4AFF-BBEC-58E09B985F09}"/>
              </a:ext>
            </a:extLst>
          </p:cNvPr>
          <p:cNvGrpSpPr/>
          <p:nvPr/>
        </p:nvGrpSpPr>
        <p:grpSpPr>
          <a:xfrm>
            <a:off x="3582106" y="3339252"/>
            <a:ext cx="822675" cy="305648"/>
            <a:chOff x="453858" y="3036290"/>
            <a:chExt cx="1178111" cy="437703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D81ADB2-FB44-42C6-9F7F-0A675EEEEFD1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A468F40D-E3A3-44CC-ABC2-D8ECCF6F8202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4EBC4F7F-1CA0-4A9F-A51B-8CDC037FD4AB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BB28D8DC-0B77-4AF7-8BC9-1F34D182EC1B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B99D5F4-8BB7-4C07-A566-9BB339E088F4}"/>
              </a:ext>
            </a:extLst>
          </p:cNvPr>
          <p:cNvGrpSpPr/>
          <p:nvPr/>
        </p:nvGrpSpPr>
        <p:grpSpPr>
          <a:xfrm>
            <a:off x="6051425" y="4517869"/>
            <a:ext cx="822675" cy="305648"/>
            <a:chOff x="453858" y="3036290"/>
            <a:chExt cx="1178111" cy="437703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A0A190B9-AD93-49CA-8938-4789FEDE500E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5AEDB19B-C9A4-497E-B961-71B4E09EC49B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D962085B-667B-46F9-9CD0-72B2E735D116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F39749A0-DB2C-46AF-A09B-8C9687D4C5CA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2D99A7A-8D24-4ECE-B774-AD53432E2404}"/>
              </a:ext>
            </a:extLst>
          </p:cNvPr>
          <p:cNvGrpSpPr/>
          <p:nvPr/>
        </p:nvGrpSpPr>
        <p:grpSpPr>
          <a:xfrm>
            <a:off x="5395712" y="3958746"/>
            <a:ext cx="1005088" cy="292452"/>
            <a:chOff x="370726" y="1938898"/>
            <a:chExt cx="1504280" cy="437703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E3F912B-E099-47A0-A10D-9FDB7D33B332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9A1B8FC5-7F7E-4850-91B3-F1CD561B5A73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D4EDE853-F45A-4C6A-8DCC-0E51B948F276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4BC1FD9-E4DB-4AAB-92C3-8B54947D3DE4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D58DA92D-1271-4914-8864-A3AC2A676CDA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89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00" name="Freeform 4">
            <a:extLst>
              <a:ext uri="{FF2B5EF4-FFF2-40B4-BE49-F238E27FC236}">
                <a16:creationId xmlns:a16="http://schemas.microsoft.com/office/drawing/2014/main" id="{7D29F1DE-9419-4DE7-9F76-DBE46B4CF822}"/>
              </a:ext>
            </a:extLst>
          </p:cNvPr>
          <p:cNvSpPr>
            <a:spLocks/>
          </p:cNvSpPr>
          <p:nvPr/>
        </p:nvSpPr>
        <p:spPr bwMode="auto">
          <a:xfrm>
            <a:off x="7456488" y="5503863"/>
            <a:ext cx="841375" cy="271462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D5FB7FB1-043A-439A-BCD3-B2130B496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418" y="5761038"/>
            <a:ext cx="49725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NP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Jill</a:t>
            </a:r>
          </a:p>
        </p:txBody>
      </p:sp>
      <p:sp>
        <p:nvSpPr>
          <p:cNvPr id="29702" name="Text Box 6">
            <a:extLst>
              <a:ext uri="{FF2B5EF4-FFF2-40B4-BE49-F238E27FC236}">
                <a16:creationId xmlns:a16="http://schemas.microsoft.com/office/drawing/2014/main" id="{00A100A5-F167-4964-A5EE-C9067DFC1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4253" y="5775325"/>
            <a:ext cx="64286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V</a:t>
            </a:r>
            <a:endParaRPr kumimoji="0" lang="en-US" altLang="en-US" sz="2000" baseline="-25000" dirty="0"/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love</a:t>
            </a:r>
          </a:p>
        </p:txBody>
      </p:sp>
      <p:sp>
        <p:nvSpPr>
          <p:cNvPr id="29703" name="Text Box 7">
            <a:extLst>
              <a:ext uri="{FF2B5EF4-FFF2-40B4-BE49-F238E27FC236}">
                <a16:creationId xmlns:a16="http://schemas.microsoft.com/office/drawing/2014/main" id="{90878E18-3159-436F-9BBA-67F02A9F6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705" y="5151438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sp>
        <p:nvSpPr>
          <p:cNvPr id="29704" name="Freeform 8">
            <a:extLst>
              <a:ext uri="{FF2B5EF4-FFF2-40B4-BE49-F238E27FC236}">
                <a16:creationId xmlns:a16="http://schemas.microsoft.com/office/drawing/2014/main" id="{3E17CDAF-2E69-4D78-878F-1C45584AAA42}"/>
              </a:ext>
            </a:extLst>
          </p:cNvPr>
          <p:cNvSpPr>
            <a:spLocks/>
          </p:cNvSpPr>
          <p:nvPr/>
        </p:nvSpPr>
        <p:spPr bwMode="auto">
          <a:xfrm>
            <a:off x="6800850" y="4854575"/>
            <a:ext cx="841375" cy="271463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05" name="Text Box 9">
            <a:extLst>
              <a:ext uri="{FF2B5EF4-FFF2-40B4-BE49-F238E27FC236}">
                <a16:creationId xmlns:a16="http://schemas.microsoft.com/office/drawing/2014/main" id="{D5E8A5EE-6CAF-41B0-AACF-98F2180D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3480" y="4500563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sp>
        <p:nvSpPr>
          <p:cNvPr id="29706" name="Text Box 10">
            <a:extLst>
              <a:ext uri="{FF2B5EF4-FFF2-40B4-BE49-F238E27FC236}">
                <a16:creationId xmlns:a16="http://schemas.microsoft.com/office/drawing/2014/main" id="{43FF9203-BFF2-4080-AFC8-FC5E68E6F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463" y="5105400"/>
            <a:ext cx="4079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T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to</a:t>
            </a:r>
            <a:endParaRPr kumimoji="0" lang="en-US" altLang="en-US" sz="2000" baseline="-25000" dirty="0"/>
          </a:p>
        </p:txBody>
      </p:sp>
      <p:sp>
        <p:nvSpPr>
          <p:cNvPr id="29707" name="Freeform 11">
            <a:extLst>
              <a:ext uri="{FF2B5EF4-FFF2-40B4-BE49-F238E27FC236}">
                <a16:creationId xmlns:a16="http://schemas.microsoft.com/office/drawing/2014/main" id="{89DA22C1-6F32-4DAB-B560-94238FAA494E}"/>
              </a:ext>
            </a:extLst>
          </p:cNvPr>
          <p:cNvSpPr>
            <a:spLocks/>
          </p:cNvSpPr>
          <p:nvPr/>
        </p:nvSpPr>
        <p:spPr bwMode="auto">
          <a:xfrm>
            <a:off x="6211888" y="4243388"/>
            <a:ext cx="841375" cy="271462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08" name="Text Box 12">
            <a:extLst>
              <a:ext uri="{FF2B5EF4-FFF2-40B4-BE49-F238E27FC236}">
                <a16:creationId xmlns:a16="http://schemas.microsoft.com/office/drawing/2014/main" id="{3A4BF6AA-6196-4B9B-B49A-881410810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8271" y="3890963"/>
            <a:ext cx="3273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S</a:t>
            </a:r>
            <a:endParaRPr kumimoji="0" lang="en-US" altLang="en-US" sz="2000" baseline="-25000" dirty="0"/>
          </a:p>
        </p:txBody>
      </p:sp>
      <p:sp>
        <p:nvSpPr>
          <p:cNvPr id="29709" name="Text Box 13">
            <a:extLst>
              <a:ext uri="{FF2B5EF4-FFF2-40B4-BE49-F238E27FC236}">
                <a16:creationId xmlns:a16="http://schemas.microsoft.com/office/drawing/2014/main" id="{983148ED-237D-48C2-BA5B-81912A2FC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0223" y="4500563"/>
            <a:ext cx="56618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NP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Joe</a:t>
            </a:r>
            <a:endParaRPr kumimoji="0" lang="en-US" altLang="en-US" sz="2000" baseline="-25000" dirty="0"/>
          </a:p>
        </p:txBody>
      </p:sp>
      <p:sp>
        <p:nvSpPr>
          <p:cNvPr id="29710" name="Freeform 14">
            <a:extLst>
              <a:ext uri="{FF2B5EF4-FFF2-40B4-BE49-F238E27FC236}">
                <a16:creationId xmlns:a16="http://schemas.microsoft.com/office/drawing/2014/main" id="{2C579838-6FAB-4BFD-B29C-E69C39CA9D70}"/>
              </a:ext>
            </a:extLst>
          </p:cNvPr>
          <p:cNvSpPr>
            <a:spLocks/>
          </p:cNvSpPr>
          <p:nvPr/>
        </p:nvSpPr>
        <p:spPr bwMode="auto">
          <a:xfrm>
            <a:off x="5616575" y="3633788"/>
            <a:ext cx="842963" cy="269875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1" name="Text Box 15">
            <a:extLst>
              <a:ext uri="{FF2B5EF4-FFF2-40B4-BE49-F238E27FC236}">
                <a16:creationId xmlns:a16="http://schemas.microsoft.com/office/drawing/2014/main" id="{B1B0FE05-EAC6-4D1C-9B63-093EC98B5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0793" y="3279775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sp>
        <p:nvSpPr>
          <p:cNvPr id="29712" name="Text Box 16">
            <a:extLst>
              <a:ext uri="{FF2B5EF4-FFF2-40B4-BE49-F238E27FC236}">
                <a16:creationId xmlns:a16="http://schemas.microsoft.com/office/drawing/2014/main" id="{FA42B0CB-2D1F-4636-9F88-E60E53F5D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5" y="3890963"/>
            <a:ext cx="7334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want</a:t>
            </a:r>
            <a:endParaRPr kumimoji="0" lang="en-US" altLang="en-US" sz="2000" baseline="-25000" dirty="0"/>
          </a:p>
        </p:txBody>
      </p:sp>
      <p:sp>
        <p:nvSpPr>
          <p:cNvPr id="29713" name="Freeform 17">
            <a:extLst>
              <a:ext uri="{FF2B5EF4-FFF2-40B4-BE49-F238E27FC236}">
                <a16:creationId xmlns:a16="http://schemas.microsoft.com/office/drawing/2014/main" id="{927ABEE3-4AB0-4E86-8415-38021753AE9A}"/>
              </a:ext>
            </a:extLst>
          </p:cNvPr>
          <p:cNvSpPr>
            <a:spLocks/>
          </p:cNvSpPr>
          <p:nvPr/>
        </p:nvSpPr>
        <p:spPr bwMode="auto">
          <a:xfrm>
            <a:off x="4926013" y="3022600"/>
            <a:ext cx="841375" cy="271463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4" name="Text Box 18">
            <a:extLst>
              <a:ext uri="{FF2B5EF4-FFF2-40B4-BE49-F238E27FC236}">
                <a16:creationId xmlns:a16="http://schemas.microsoft.com/office/drawing/2014/main" id="{D2356B85-0BA9-41E0-9B75-A377CFA5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055" y="2668588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sp>
        <p:nvSpPr>
          <p:cNvPr id="29715" name="Text Box 19">
            <a:extLst>
              <a:ext uri="{FF2B5EF4-FFF2-40B4-BE49-F238E27FC236}">
                <a16:creationId xmlns:a16="http://schemas.microsoft.com/office/drawing/2014/main" id="{E6203157-6026-4CB2-9B21-87636CDC8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175" y="3279775"/>
            <a:ext cx="3889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T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-s</a:t>
            </a:r>
            <a:endParaRPr kumimoji="0" lang="en-US" altLang="en-US" sz="2000" baseline="-25000"/>
          </a:p>
        </p:txBody>
      </p:sp>
      <p:grpSp>
        <p:nvGrpSpPr>
          <p:cNvPr id="29716" name="Group 20">
            <a:extLst>
              <a:ext uri="{FF2B5EF4-FFF2-40B4-BE49-F238E27FC236}">
                <a16:creationId xmlns:a16="http://schemas.microsoft.com/office/drawing/2014/main" id="{486D1A8B-A764-48CB-AB05-24E62EF286CC}"/>
              </a:ext>
            </a:extLst>
          </p:cNvPr>
          <p:cNvGrpSpPr>
            <a:grpSpLocks/>
          </p:cNvGrpSpPr>
          <p:nvPr/>
        </p:nvGrpSpPr>
        <p:grpSpPr bwMode="auto">
          <a:xfrm>
            <a:off x="3251200" y="2058988"/>
            <a:ext cx="1925638" cy="1006475"/>
            <a:chOff x="1857" y="672"/>
            <a:chExt cx="741" cy="712"/>
          </a:xfrm>
        </p:grpSpPr>
        <p:sp>
          <p:nvSpPr>
            <p:cNvPr id="29746" name="Freeform 21">
              <a:extLst>
                <a:ext uri="{FF2B5EF4-FFF2-40B4-BE49-F238E27FC236}">
                  <a16:creationId xmlns:a16="http://schemas.microsoft.com/office/drawing/2014/main" id="{D4FECF23-E3BF-425C-A417-D6C2ADAF1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922"/>
              <a:ext cx="624" cy="192"/>
            </a:xfrm>
            <a:custGeom>
              <a:avLst/>
              <a:gdLst>
                <a:gd name="T0" fmla="*/ 0 w 288"/>
                <a:gd name="T1" fmla="*/ 192 h 192"/>
                <a:gd name="T2" fmla="*/ 1541482 w 288"/>
                <a:gd name="T3" fmla="*/ 0 h 192"/>
                <a:gd name="T4" fmla="*/ 308211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192"/>
                  </a:moveTo>
                  <a:lnTo>
                    <a:pt x="144" y="0"/>
                  </a:lnTo>
                  <a:lnTo>
                    <a:pt x="288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47" name="Text Box 22">
              <a:extLst>
                <a:ext uri="{FF2B5EF4-FFF2-40B4-BE49-F238E27FC236}">
                  <a16:creationId xmlns:a16="http://schemas.microsoft.com/office/drawing/2014/main" id="{EFE00136-88B9-4C5C-86D9-BEB4093C5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672"/>
              <a:ext cx="12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S</a:t>
              </a:r>
              <a:endParaRPr kumimoji="0" lang="en-US" altLang="en-US" sz="2000" baseline="-25000" dirty="0"/>
            </a:p>
          </p:txBody>
        </p:sp>
        <p:sp>
          <p:nvSpPr>
            <p:cNvPr id="29748" name="Text Box 23">
              <a:extLst>
                <a:ext uri="{FF2B5EF4-FFF2-40B4-BE49-F238E27FC236}">
                  <a16:creationId xmlns:a16="http://schemas.microsoft.com/office/drawing/2014/main" id="{629E83CC-6DEF-470E-9DC2-44EED340F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" y="1104"/>
              <a:ext cx="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/>
                <a:t>NP</a:t>
              </a:r>
              <a:endParaRPr kumimoji="0" lang="en-US" altLang="en-US" sz="2000" baseline="-25000"/>
            </a:p>
          </p:txBody>
        </p:sp>
      </p:grpSp>
      <p:sp>
        <p:nvSpPr>
          <p:cNvPr id="29717" name="Freeform 24">
            <a:extLst>
              <a:ext uri="{FF2B5EF4-FFF2-40B4-BE49-F238E27FC236}">
                <a16:creationId xmlns:a16="http://schemas.microsoft.com/office/drawing/2014/main" id="{6B7CE9DA-83E0-40F5-B636-D29DCAA25DDC}"/>
              </a:ext>
            </a:extLst>
          </p:cNvPr>
          <p:cNvSpPr>
            <a:spLocks/>
          </p:cNvSpPr>
          <p:nvPr/>
        </p:nvSpPr>
        <p:spPr bwMode="auto">
          <a:xfrm>
            <a:off x="3065463" y="3022600"/>
            <a:ext cx="841375" cy="271463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8" name="Text Box 25">
            <a:extLst>
              <a:ext uri="{FF2B5EF4-FFF2-40B4-BE49-F238E27FC236}">
                <a16:creationId xmlns:a16="http://schemas.microsoft.com/office/drawing/2014/main" id="{AF233618-E971-480C-BB10-B31299AFE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488" y="3279775"/>
            <a:ext cx="8826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N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nation</a:t>
            </a:r>
          </a:p>
        </p:txBody>
      </p:sp>
      <p:sp>
        <p:nvSpPr>
          <p:cNvPr id="29719" name="Text Box 26">
            <a:extLst>
              <a:ext uri="{FF2B5EF4-FFF2-40B4-BE49-F238E27FC236}">
                <a16:creationId xmlns:a16="http://schemas.microsoft.com/office/drawing/2014/main" id="{E3ADE648-C907-49D8-8C5C-BB7217A85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1438" y="3276600"/>
            <a:ext cx="8064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Det</a:t>
            </a:r>
            <a:endParaRPr kumimoji="0" lang="en-US" altLang="en-US" sz="2000" baseline="-25000" dirty="0"/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Every</a:t>
            </a:r>
          </a:p>
        </p:txBody>
      </p:sp>
      <p:sp>
        <p:nvSpPr>
          <p:cNvPr id="29736" name="Rectangle 2">
            <a:extLst>
              <a:ext uri="{FF2B5EF4-FFF2-40B4-BE49-F238E27FC236}">
                <a16:creationId xmlns:a16="http://schemas.microsoft.com/office/drawing/2014/main" id="{394947AD-3575-4CEF-B328-C1A12DBFA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53975"/>
            <a:ext cx="858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chemeClr val="tx2"/>
                </a:solidFill>
                <a:latin typeface="Arial Black" panose="020B0A04020102020204" pitchFamily="34" charset="0"/>
              </a:rPr>
              <a:t>Remember our tree encoder …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C2236C4-B528-41F9-B55B-3D5219A05756}"/>
              </a:ext>
            </a:extLst>
          </p:cNvPr>
          <p:cNvGrpSpPr/>
          <p:nvPr/>
        </p:nvGrpSpPr>
        <p:grpSpPr>
          <a:xfrm>
            <a:off x="3540186" y="3990022"/>
            <a:ext cx="858358" cy="243787"/>
            <a:chOff x="2573672" y="5843953"/>
            <a:chExt cx="1541127" cy="437703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A48F8EC-40AF-4A53-B112-39D636C76D1E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CD9C62D-2184-4095-A8B5-E2F096AA99E9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8F0449F-BD66-4B16-8B3F-A9F85B7D546B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E067915-152E-4A7B-964D-E680592A4AB6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288442C-E2DF-406A-B128-362165AA08FB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F9CDA28-C1D9-4A7A-B07F-14FB2CFD393A}"/>
              </a:ext>
            </a:extLst>
          </p:cNvPr>
          <p:cNvGrpSpPr/>
          <p:nvPr/>
        </p:nvGrpSpPr>
        <p:grpSpPr>
          <a:xfrm>
            <a:off x="2554014" y="3993931"/>
            <a:ext cx="858358" cy="243787"/>
            <a:chOff x="2573672" y="5843953"/>
            <a:chExt cx="1541127" cy="437703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50D2363-5A14-4CD3-92AF-CAFEE6A55D22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08C6CF3-C6A0-4EFD-84C2-BC00E50AA7C3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790A388-95C4-45DC-ADC7-3F306C145628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42D43B0-C05F-48FC-8EAB-78C024620A97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CB8FD0E-3993-45FE-BFE1-D036D158BC8D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8BA7331-8B2F-4FD6-B125-F7189DDFB011}"/>
              </a:ext>
            </a:extLst>
          </p:cNvPr>
          <p:cNvGrpSpPr/>
          <p:nvPr/>
        </p:nvGrpSpPr>
        <p:grpSpPr>
          <a:xfrm>
            <a:off x="4480862" y="4002393"/>
            <a:ext cx="858358" cy="243787"/>
            <a:chOff x="2573672" y="5843953"/>
            <a:chExt cx="1541127" cy="437703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D1087A2-4D4A-4299-A9AB-9F88AC853B13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E9C039E-2D52-4ABE-8EFD-D9F9AC4F4026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1FAF031-65E6-4156-BCC8-D1B7C2CFC149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4F8E520-3259-4827-950D-426BB9B1AA00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34419ED-F892-4135-A41D-9CDD60CD7D93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5148E3F-0782-4047-A969-C426141CF9D5}"/>
              </a:ext>
            </a:extLst>
          </p:cNvPr>
          <p:cNvGrpSpPr/>
          <p:nvPr/>
        </p:nvGrpSpPr>
        <p:grpSpPr>
          <a:xfrm>
            <a:off x="5105400" y="4552325"/>
            <a:ext cx="858358" cy="243787"/>
            <a:chOff x="2573672" y="5843953"/>
            <a:chExt cx="1541127" cy="43770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BE63AEA-A059-43CE-8003-2A50F4241689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87744F0-FA4D-45CC-82C7-C593780472EA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7189D6D-ED98-4819-AE04-DFF8FA916610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BB03E56-0755-4B77-9F91-93ECEFAF5384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B10FF15-2FA6-4941-8F76-4C4A06345869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2839318-10EE-4352-AD53-14F7C8504941}"/>
              </a:ext>
            </a:extLst>
          </p:cNvPr>
          <p:cNvGrpSpPr/>
          <p:nvPr/>
        </p:nvGrpSpPr>
        <p:grpSpPr>
          <a:xfrm>
            <a:off x="5715000" y="5182946"/>
            <a:ext cx="858358" cy="243787"/>
            <a:chOff x="2573672" y="5843953"/>
            <a:chExt cx="1541127" cy="437703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F874E21-D9D9-43B4-A04F-83E646B17E34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35E1506-3D35-48EA-940D-F88529C92F21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A86D368-ABFA-4C5C-82DE-EED1537F844B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E56BCA18-6941-4B5B-A03A-1B45488D34EC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59C17D3-4B73-4D8E-9351-28E1642FFFF7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C4F0A2C-FF9F-449B-953F-962D39FD350A}"/>
              </a:ext>
            </a:extLst>
          </p:cNvPr>
          <p:cNvGrpSpPr/>
          <p:nvPr/>
        </p:nvGrpSpPr>
        <p:grpSpPr>
          <a:xfrm>
            <a:off x="6982323" y="6454697"/>
            <a:ext cx="858358" cy="243787"/>
            <a:chOff x="2573672" y="5843953"/>
            <a:chExt cx="1541127" cy="437703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E220955-98EE-41B4-A006-A0BB246AF421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482092F-EC79-4A7D-A67C-F87BBE0B7BFC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7C665D5-8DE3-49F7-85F5-7CC5A09F7F43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AFAB419-E04B-412F-9581-455A020AB970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5CCF881D-1BE7-4261-B4DB-5948722C388D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3AF6663-54FD-4DBC-B733-36AB4E1851E9}"/>
              </a:ext>
            </a:extLst>
          </p:cNvPr>
          <p:cNvGrpSpPr/>
          <p:nvPr/>
        </p:nvGrpSpPr>
        <p:grpSpPr>
          <a:xfrm>
            <a:off x="8085910" y="6454698"/>
            <a:ext cx="858358" cy="243787"/>
            <a:chOff x="2573672" y="5843953"/>
            <a:chExt cx="1541127" cy="437703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3BF16DD-3470-439C-9DA2-B44236662D92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6B8EB32-1F3D-4597-A37D-78E50100668F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A7A7A77-A0ED-4014-95F5-B4D657CBA1CF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DAEF8FF-927C-4B92-8160-59C105F5F04E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0A2118D-4A04-4EBE-96D1-15B9AF7CC105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C70CEFE-AECA-44BF-8249-39950917F85F}"/>
              </a:ext>
            </a:extLst>
          </p:cNvPr>
          <p:cNvSpPr txBox="1"/>
          <p:nvPr/>
        </p:nvSpPr>
        <p:spPr>
          <a:xfrm>
            <a:off x="152400" y="1447800"/>
            <a:ext cx="332243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Embeddings</a:t>
            </a:r>
            <a:r>
              <a:rPr lang="en-US" sz="2000" dirty="0">
                <a:latin typeface="+mn-lt"/>
              </a:rPr>
              <a:t> and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transformations</a:t>
            </a:r>
            <a:r>
              <a:rPr lang="en-US" sz="2000" dirty="0">
                <a:latin typeface="+mn-lt"/>
              </a:rPr>
              <a:t> lead to </a:t>
            </a:r>
            <a:r>
              <a:rPr lang="en-US" sz="2000" dirty="0">
                <a:solidFill>
                  <a:srgbClr val="0070C0"/>
                </a:solidFill>
                <a:latin typeface="+mn-lt"/>
              </a:rPr>
              <a:t>predictions</a:t>
            </a:r>
            <a:r>
              <a:rPr lang="en-US" sz="2000" dirty="0">
                <a:latin typeface="+mn-lt"/>
              </a:rPr>
              <a:t>, and are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all learned by backprop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from </a:t>
            </a:r>
            <a:r>
              <a:rPr lang="en-US" sz="2000" dirty="0">
                <a:solidFill>
                  <a:srgbClr val="0070C0"/>
                </a:solidFill>
                <a:latin typeface="+mn-lt"/>
              </a:rPr>
              <a:t>correct answers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1D0B0E5-8B64-439E-86FB-67074590C6C9}"/>
              </a:ext>
            </a:extLst>
          </p:cNvPr>
          <p:cNvSpPr/>
          <p:nvPr/>
        </p:nvSpPr>
        <p:spPr bwMode="auto">
          <a:xfrm>
            <a:off x="5579918" y="4862945"/>
            <a:ext cx="3553691" cy="1932710"/>
          </a:xfrm>
          <a:custGeom>
            <a:avLst/>
            <a:gdLst>
              <a:gd name="connsiteX0" fmla="*/ 1454727 w 3553691"/>
              <a:gd name="connsiteY0" fmla="*/ 72737 h 1932710"/>
              <a:gd name="connsiteX1" fmla="*/ 1454727 w 3553691"/>
              <a:gd name="connsiteY1" fmla="*/ 72737 h 1932710"/>
              <a:gd name="connsiteX2" fmla="*/ 1943100 w 3553691"/>
              <a:gd name="connsiteY2" fmla="*/ 72737 h 1932710"/>
              <a:gd name="connsiteX3" fmla="*/ 2171700 w 3553691"/>
              <a:gd name="connsiteY3" fmla="*/ 93519 h 1932710"/>
              <a:gd name="connsiteX4" fmla="*/ 2286000 w 3553691"/>
              <a:gd name="connsiteY4" fmla="*/ 114300 h 1932710"/>
              <a:gd name="connsiteX5" fmla="*/ 2379518 w 3553691"/>
              <a:gd name="connsiteY5" fmla="*/ 124691 h 1932710"/>
              <a:gd name="connsiteX6" fmla="*/ 2473037 w 3553691"/>
              <a:gd name="connsiteY6" fmla="*/ 145473 h 1932710"/>
              <a:gd name="connsiteX7" fmla="*/ 2545773 w 3553691"/>
              <a:gd name="connsiteY7" fmla="*/ 155864 h 1932710"/>
              <a:gd name="connsiteX8" fmla="*/ 2597727 w 3553691"/>
              <a:gd name="connsiteY8" fmla="*/ 166255 h 1932710"/>
              <a:gd name="connsiteX9" fmla="*/ 2660073 w 3553691"/>
              <a:gd name="connsiteY9" fmla="*/ 176646 h 1932710"/>
              <a:gd name="connsiteX10" fmla="*/ 2701637 w 3553691"/>
              <a:gd name="connsiteY10" fmla="*/ 187037 h 1932710"/>
              <a:gd name="connsiteX11" fmla="*/ 2909455 w 3553691"/>
              <a:gd name="connsiteY11" fmla="*/ 197428 h 1932710"/>
              <a:gd name="connsiteX12" fmla="*/ 3044537 w 3553691"/>
              <a:gd name="connsiteY12" fmla="*/ 218210 h 1932710"/>
              <a:gd name="connsiteX13" fmla="*/ 3086100 w 3553691"/>
              <a:gd name="connsiteY13" fmla="*/ 238991 h 1932710"/>
              <a:gd name="connsiteX14" fmla="*/ 3138055 w 3553691"/>
              <a:gd name="connsiteY14" fmla="*/ 249382 h 1932710"/>
              <a:gd name="connsiteX15" fmla="*/ 3169227 w 3553691"/>
              <a:gd name="connsiteY15" fmla="*/ 259773 h 1932710"/>
              <a:gd name="connsiteX16" fmla="*/ 3210791 w 3553691"/>
              <a:gd name="connsiteY16" fmla="*/ 270164 h 1932710"/>
              <a:gd name="connsiteX17" fmla="*/ 3283527 w 3553691"/>
              <a:gd name="connsiteY17" fmla="*/ 301337 h 1932710"/>
              <a:gd name="connsiteX18" fmla="*/ 3345873 w 3553691"/>
              <a:gd name="connsiteY18" fmla="*/ 322119 h 1932710"/>
              <a:gd name="connsiteX19" fmla="*/ 3387437 w 3553691"/>
              <a:gd name="connsiteY19" fmla="*/ 363682 h 1932710"/>
              <a:gd name="connsiteX20" fmla="*/ 3470564 w 3553691"/>
              <a:gd name="connsiteY20" fmla="*/ 426028 h 1932710"/>
              <a:gd name="connsiteX21" fmla="*/ 3543300 w 3553691"/>
              <a:gd name="connsiteY21" fmla="*/ 540328 h 1932710"/>
              <a:gd name="connsiteX22" fmla="*/ 3553691 w 3553691"/>
              <a:gd name="connsiteY22" fmla="*/ 592282 h 1932710"/>
              <a:gd name="connsiteX23" fmla="*/ 3532909 w 3553691"/>
              <a:gd name="connsiteY23" fmla="*/ 1527464 h 1932710"/>
              <a:gd name="connsiteX24" fmla="*/ 3522518 w 3553691"/>
              <a:gd name="connsiteY24" fmla="*/ 1631373 h 1932710"/>
              <a:gd name="connsiteX25" fmla="*/ 3491346 w 3553691"/>
              <a:gd name="connsiteY25" fmla="*/ 1714500 h 1932710"/>
              <a:gd name="connsiteX26" fmla="*/ 3460173 w 3553691"/>
              <a:gd name="connsiteY26" fmla="*/ 1808019 h 1932710"/>
              <a:gd name="connsiteX27" fmla="*/ 3439391 w 3553691"/>
              <a:gd name="connsiteY27" fmla="*/ 1849582 h 1932710"/>
              <a:gd name="connsiteX28" fmla="*/ 3418609 w 3553691"/>
              <a:gd name="connsiteY28" fmla="*/ 1880755 h 1932710"/>
              <a:gd name="connsiteX29" fmla="*/ 3086100 w 3553691"/>
              <a:gd name="connsiteY29" fmla="*/ 1891146 h 1932710"/>
              <a:gd name="connsiteX30" fmla="*/ 2680855 w 3553691"/>
              <a:gd name="connsiteY30" fmla="*/ 1911928 h 1932710"/>
              <a:gd name="connsiteX31" fmla="*/ 2483427 w 3553691"/>
              <a:gd name="connsiteY31" fmla="*/ 1932710 h 1932710"/>
              <a:gd name="connsiteX32" fmla="*/ 1246909 w 3553691"/>
              <a:gd name="connsiteY32" fmla="*/ 1901537 h 1932710"/>
              <a:gd name="connsiteX33" fmla="*/ 966355 w 3553691"/>
              <a:gd name="connsiteY33" fmla="*/ 1808019 h 1932710"/>
              <a:gd name="connsiteX34" fmla="*/ 893618 w 3553691"/>
              <a:gd name="connsiteY34" fmla="*/ 1756064 h 1932710"/>
              <a:gd name="connsiteX35" fmla="*/ 820882 w 3553691"/>
              <a:gd name="connsiteY35" fmla="*/ 1724891 h 1932710"/>
              <a:gd name="connsiteX36" fmla="*/ 654627 w 3553691"/>
              <a:gd name="connsiteY36" fmla="*/ 1641764 h 1932710"/>
              <a:gd name="connsiteX37" fmla="*/ 623455 w 3553691"/>
              <a:gd name="connsiteY37" fmla="*/ 1631373 h 1932710"/>
              <a:gd name="connsiteX38" fmla="*/ 592282 w 3553691"/>
              <a:gd name="connsiteY38" fmla="*/ 1610591 h 1932710"/>
              <a:gd name="connsiteX39" fmla="*/ 467591 w 3553691"/>
              <a:gd name="connsiteY39" fmla="*/ 1558637 h 1932710"/>
              <a:gd name="connsiteX40" fmla="*/ 436418 w 3553691"/>
              <a:gd name="connsiteY40" fmla="*/ 1527464 h 1932710"/>
              <a:gd name="connsiteX41" fmla="*/ 415637 w 3553691"/>
              <a:gd name="connsiteY41" fmla="*/ 1496291 h 1932710"/>
              <a:gd name="connsiteX42" fmla="*/ 384464 w 3553691"/>
              <a:gd name="connsiteY42" fmla="*/ 1475510 h 1932710"/>
              <a:gd name="connsiteX43" fmla="*/ 332509 w 3553691"/>
              <a:gd name="connsiteY43" fmla="*/ 1402773 h 1932710"/>
              <a:gd name="connsiteX44" fmla="*/ 290946 w 3553691"/>
              <a:gd name="connsiteY44" fmla="*/ 1340428 h 1932710"/>
              <a:gd name="connsiteX45" fmla="*/ 270164 w 3553691"/>
              <a:gd name="connsiteY45" fmla="*/ 1309255 h 1932710"/>
              <a:gd name="connsiteX46" fmla="*/ 238991 w 3553691"/>
              <a:gd name="connsiteY46" fmla="*/ 1267691 h 1932710"/>
              <a:gd name="connsiteX47" fmla="*/ 218209 w 3553691"/>
              <a:gd name="connsiteY47" fmla="*/ 1215737 h 1932710"/>
              <a:gd name="connsiteX48" fmla="*/ 187037 w 3553691"/>
              <a:gd name="connsiteY48" fmla="*/ 1174173 h 1932710"/>
              <a:gd name="connsiteX49" fmla="*/ 166255 w 3553691"/>
              <a:gd name="connsiteY49" fmla="*/ 1132610 h 1932710"/>
              <a:gd name="connsiteX50" fmla="*/ 155864 w 3553691"/>
              <a:gd name="connsiteY50" fmla="*/ 1091046 h 1932710"/>
              <a:gd name="connsiteX51" fmla="*/ 135082 w 3553691"/>
              <a:gd name="connsiteY51" fmla="*/ 987137 h 1932710"/>
              <a:gd name="connsiteX52" fmla="*/ 124691 w 3553691"/>
              <a:gd name="connsiteY52" fmla="*/ 872837 h 1932710"/>
              <a:gd name="connsiteX53" fmla="*/ 103909 w 3553691"/>
              <a:gd name="connsiteY53" fmla="*/ 800100 h 1932710"/>
              <a:gd name="connsiteX54" fmla="*/ 83127 w 3553691"/>
              <a:gd name="connsiteY54" fmla="*/ 716973 h 1932710"/>
              <a:gd name="connsiteX55" fmla="*/ 62346 w 3553691"/>
              <a:gd name="connsiteY55" fmla="*/ 623455 h 1932710"/>
              <a:gd name="connsiteX56" fmla="*/ 31173 w 3553691"/>
              <a:gd name="connsiteY56" fmla="*/ 529937 h 1932710"/>
              <a:gd name="connsiteX57" fmla="*/ 20782 w 3553691"/>
              <a:gd name="connsiteY57" fmla="*/ 477982 h 1932710"/>
              <a:gd name="connsiteX58" fmla="*/ 10391 w 3553691"/>
              <a:gd name="connsiteY58" fmla="*/ 446810 h 1932710"/>
              <a:gd name="connsiteX59" fmla="*/ 0 w 3553691"/>
              <a:gd name="connsiteY59" fmla="*/ 405246 h 1932710"/>
              <a:gd name="connsiteX60" fmla="*/ 31173 w 3553691"/>
              <a:gd name="connsiteY60" fmla="*/ 280555 h 1932710"/>
              <a:gd name="connsiteX61" fmla="*/ 62346 w 3553691"/>
              <a:gd name="connsiteY61" fmla="*/ 207819 h 1932710"/>
              <a:gd name="connsiteX62" fmla="*/ 93518 w 3553691"/>
              <a:gd name="connsiteY62" fmla="*/ 135082 h 1932710"/>
              <a:gd name="connsiteX63" fmla="*/ 114300 w 3553691"/>
              <a:gd name="connsiteY63" fmla="*/ 103910 h 1932710"/>
              <a:gd name="connsiteX64" fmla="*/ 176646 w 3553691"/>
              <a:gd name="connsiteY64" fmla="*/ 62346 h 1932710"/>
              <a:gd name="connsiteX65" fmla="*/ 238991 w 3553691"/>
              <a:gd name="connsiteY65" fmla="*/ 10391 h 1932710"/>
              <a:gd name="connsiteX66" fmla="*/ 270164 w 3553691"/>
              <a:gd name="connsiteY66" fmla="*/ 0 h 1932710"/>
              <a:gd name="connsiteX67" fmla="*/ 592282 w 3553691"/>
              <a:gd name="connsiteY67" fmla="*/ 10391 h 1932710"/>
              <a:gd name="connsiteX68" fmla="*/ 675409 w 3553691"/>
              <a:gd name="connsiteY68" fmla="*/ 20782 h 1932710"/>
              <a:gd name="connsiteX69" fmla="*/ 872837 w 3553691"/>
              <a:gd name="connsiteY69" fmla="*/ 31173 h 1932710"/>
              <a:gd name="connsiteX70" fmla="*/ 1184564 w 3553691"/>
              <a:gd name="connsiteY70" fmla="*/ 62346 h 1932710"/>
              <a:gd name="connsiteX71" fmla="*/ 1309255 w 3553691"/>
              <a:gd name="connsiteY71" fmla="*/ 72737 h 1932710"/>
              <a:gd name="connsiteX72" fmla="*/ 1413164 w 3553691"/>
              <a:gd name="connsiteY72" fmla="*/ 83128 h 1932710"/>
              <a:gd name="connsiteX73" fmla="*/ 1454727 w 3553691"/>
              <a:gd name="connsiteY73" fmla="*/ 72737 h 193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553691" h="1932710">
                <a:moveTo>
                  <a:pt x="1454727" y="72737"/>
                </a:moveTo>
                <a:lnTo>
                  <a:pt x="1454727" y="72737"/>
                </a:lnTo>
                <a:cubicBezTo>
                  <a:pt x="1689434" y="54683"/>
                  <a:pt x="1591217" y="57438"/>
                  <a:pt x="1943100" y="72737"/>
                </a:cubicBezTo>
                <a:cubicBezTo>
                  <a:pt x="1963428" y="73621"/>
                  <a:pt x="2142342" y="89325"/>
                  <a:pt x="2171700" y="93519"/>
                </a:cubicBezTo>
                <a:cubicBezTo>
                  <a:pt x="2210035" y="98995"/>
                  <a:pt x="2247704" y="108556"/>
                  <a:pt x="2286000" y="114300"/>
                </a:cubicBezTo>
                <a:cubicBezTo>
                  <a:pt x="2317018" y="118953"/>
                  <a:pt x="2348580" y="119535"/>
                  <a:pt x="2379518" y="124691"/>
                </a:cubicBezTo>
                <a:cubicBezTo>
                  <a:pt x="2411017" y="129941"/>
                  <a:pt x="2441651" y="139588"/>
                  <a:pt x="2473037" y="145473"/>
                </a:cubicBezTo>
                <a:cubicBezTo>
                  <a:pt x="2497109" y="149987"/>
                  <a:pt x="2521615" y="151838"/>
                  <a:pt x="2545773" y="155864"/>
                </a:cubicBezTo>
                <a:cubicBezTo>
                  <a:pt x="2563194" y="158767"/>
                  <a:pt x="2580351" y="163096"/>
                  <a:pt x="2597727" y="166255"/>
                </a:cubicBezTo>
                <a:cubicBezTo>
                  <a:pt x="2618456" y="170024"/>
                  <a:pt x="2639413" y="172514"/>
                  <a:pt x="2660073" y="176646"/>
                </a:cubicBezTo>
                <a:cubicBezTo>
                  <a:pt x="2674077" y="179447"/>
                  <a:pt x="2687405" y="185851"/>
                  <a:pt x="2701637" y="187037"/>
                </a:cubicBezTo>
                <a:cubicBezTo>
                  <a:pt x="2770757" y="192797"/>
                  <a:pt x="2840182" y="193964"/>
                  <a:pt x="2909455" y="197428"/>
                </a:cubicBezTo>
                <a:cubicBezTo>
                  <a:pt x="2929825" y="199974"/>
                  <a:pt x="3015975" y="208690"/>
                  <a:pt x="3044537" y="218210"/>
                </a:cubicBezTo>
                <a:cubicBezTo>
                  <a:pt x="3059232" y="223108"/>
                  <a:pt x="3071405" y="234093"/>
                  <a:pt x="3086100" y="238991"/>
                </a:cubicBezTo>
                <a:cubicBezTo>
                  <a:pt x="3102855" y="244576"/>
                  <a:pt x="3120921" y="245098"/>
                  <a:pt x="3138055" y="249382"/>
                </a:cubicBezTo>
                <a:cubicBezTo>
                  <a:pt x="3148681" y="252038"/>
                  <a:pt x="3158696" y="256764"/>
                  <a:pt x="3169227" y="259773"/>
                </a:cubicBezTo>
                <a:cubicBezTo>
                  <a:pt x="3182959" y="263696"/>
                  <a:pt x="3197059" y="266241"/>
                  <a:pt x="3210791" y="270164"/>
                </a:cubicBezTo>
                <a:cubicBezTo>
                  <a:pt x="3269327" y="286889"/>
                  <a:pt x="3214252" y="273627"/>
                  <a:pt x="3283527" y="301337"/>
                </a:cubicBezTo>
                <a:cubicBezTo>
                  <a:pt x="3303866" y="309473"/>
                  <a:pt x="3345873" y="322119"/>
                  <a:pt x="3345873" y="322119"/>
                </a:cubicBezTo>
                <a:cubicBezTo>
                  <a:pt x="3359728" y="335973"/>
                  <a:pt x="3372793" y="350665"/>
                  <a:pt x="3387437" y="363682"/>
                </a:cubicBezTo>
                <a:cubicBezTo>
                  <a:pt x="3424465" y="396596"/>
                  <a:pt x="3434834" y="402208"/>
                  <a:pt x="3470564" y="426028"/>
                </a:cubicBezTo>
                <a:cubicBezTo>
                  <a:pt x="3477961" y="437124"/>
                  <a:pt x="3535963" y="521986"/>
                  <a:pt x="3543300" y="540328"/>
                </a:cubicBezTo>
                <a:cubicBezTo>
                  <a:pt x="3549859" y="556726"/>
                  <a:pt x="3550227" y="574964"/>
                  <a:pt x="3553691" y="592282"/>
                </a:cubicBezTo>
                <a:cubicBezTo>
                  <a:pt x="3546764" y="904009"/>
                  <a:pt x="3542259" y="1215800"/>
                  <a:pt x="3532909" y="1527464"/>
                </a:cubicBezTo>
                <a:cubicBezTo>
                  <a:pt x="3531865" y="1562257"/>
                  <a:pt x="3530069" y="1597393"/>
                  <a:pt x="3522518" y="1631373"/>
                </a:cubicBezTo>
                <a:cubicBezTo>
                  <a:pt x="3516098" y="1660261"/>
                  <a:pt x="3501195" y="1686594"/>
                  <a:pt x="3491346" y="1714500"/>
                </a:cubicBezTo>
                <a:cubicBezTo>
                  <a:pt x="3480410" y="1745486"/>
                  <a:pt x="3471969" y="1777350"/>
                  <a:pt x="3460173" y="1808019"/>
                </a:cubicBezTo>
                <a:cubicBezTo>
                  <a:pt x="3454612" y="1822476"/>
                  <a:pt x="3447076" y="1836133"/>
                  <a:pt x="3439391" y="1849582"/>
                </a:cubicBezTo>
                <a:cubicBezTo>
                  <a:pt x="3433195" y="1860425"/>
                  <a:pt x="3431012" y="1879296"/>
                  <a:pt x="3418609" y="1880755"/>
                </a:cubicBezTo>
                <a:cubicBezTo>
                  <a:pt x="3308478" y="1893712"/>
                  <a:pt x="3196936" y="1887682"/>
                  <a:pt x="3086100" y="1891146"/>
                </a:cubicBezTo>
                <a:cubicBezTo>
                  <a:pt x="2934872" y="1941555"/>
                  <a:pt x="3085440" y="1894711"/>
                  <a:pt x="2680855" y="1911928"/>
                </a:cubicBezTo>
                <a:cubicBezTo>
                  <a:pt x="2622095" y="1914428"/>
                  <a:pt x="2543677" y="1925179"/>
                  <a:pt x="2483427" y="1932710"/>
                </a:cubicBezTo>
                <a:lnTo>
                  <a:pt x="1246909" y="1901537"/>
                </a:lnTo>
                <a:cubicBezTo>
                  <a:pt x="1181046" y="1898964"/>
                  <a:pt x="988428" y="1823785"/>
                  <a:pt x="966355" y="1808019"/>
                </a:cubicBezTo>
                <a:cubicBezTo>
                  <a:pt x="942109" y="1790701"/>
                  <a:pt x="919488" y="1770847"/>
                  <a:pt x="893618" y="1756064"/>
                </a:cubicBezTo>
                <a:cubicBezTo>
                  <a:pt x="870715" y="1742977"/>
                  <a:pt x="844679" y="1736272"/>
                  <a:pt x="820882" y="1724891"/>
                </a:cubicBezTo>
                <a:cubicBezTo>
                  <a:pt x="764986" y="1698158"/>
                  <a:pt x="713407" y="1661358"/>
                  <a:pt x="654627" y="1641764"/>
                </a:cubicBezTo>
                <a:cubicBezTo>
                  <a:pt x="644236" y="1638300"/>
                  <a:pt x="633251" y="1636271"/>
                  <a:pt x="623455" y="1631373"/>
                </a:cubicBezTo>
                <a:cubicBezTo>
                  <a:pt x="612285" y="1625788"/>
                  <a:pt x="603761" y="1615510"/>
                  <a:pt x="592282" y="1610591"/>
                </a:cubicBezTo>
                <a:cubicBezTo>
                  <a:pt x="536966" y="1586884"/>
                  <a:pt x="528128" y="1619174"/>
                  <a:pt x="467591" y="1558637"/>
                </a:cubicBezTo>
                <a:cubicBezTo>
                  <a:pt x="457200" y="1548246"/>
                  <a:pt x="445825" y="1538753"/>
                  <a:pt x="436418" y="1527464"/>
                </a:cubicBezTo>
                <a:cubicBezTo>
                  <a:pt x="428423" y="1517870"/>
                  <a:pt x="424468" y="1505122"/>
                  <a:pt x="415637" y="1496291"/>
                </a:cubicBezTo>
                <a:cubicBezTo>
                  <a:pt x="406806" y="1487460"/>
                  <a:pt x="394855" y="1482437"/>
                  <a:pt x="384464" y="1475510"/>
                </a:cubicBezTo>
                <a:cubicBezTo>
                  <a:pt x="316893" y="1374154"/>
                  <a:pt x="422737" y="1531671"/>
                  <a:pt x="332509" y="1402773"/>
                </a:cubicBezTo>
                <a:cubicBezTo>
                  <a:pt x="318186" y="1382312"/>
                  <a:pt x="304800" y="1361210"/>
                  <a:pt x="290946" y="1340428"/>
                </a:cubicBezTo>
                <a:cubicBezTo>
                  <a:pt x="284019" y="1330037"/>
                  <a:pt x="277657" y="1319246"/>
                  <a:pt x="270164" y="1309255"/>
                </a:cubicBezTo>
                <a:cubicBezTo>
                  <a:pt x="259773" y="1295400"/>
                  <a:pt x="247402" y="1282830"/>
                  <a:pt x="238991" y="1267691"/>
                </a:cubicBezTo>
                <a:cubicBezTo>
                  <a:pt x="229933" y="1251386"/>
                  <a:pt x="227267" y="1232042"/>
                  <a:pt x="218209" y="1215737"/>
                </a:cubicBezTo>
                <a:cubicBezTo>
                  <a:pt x="209799" y="1200598"/>
                  <a:pt x="196216" y="1188859"/>
                  <a:pt x="187037" y="1174173"/>
                </a:cubicBezTo>
                <a:cubicBezTo>
                  <a:pt x="178828" y="1161038"/>
                  <a:pt x="173182" y="1146464"/>
                  <a:pt x="166255" y="1132610"/>
                </a:cubicBezTo>
                <a:cubicBezTo>
                  <a:pt x="162791" y="1118755"/>
                  <a:pt x="158856" y="1105010"/>
                  <a:pt x="155864" y="1091046"/>
                </a:cubicBezTo>
                <a:cubicBezTo>
                  <a:pt x="148463" y="1056508"/>
                  <a:pt x="135082" y="987137"/>
                  <a:pt x="135082" y="987137"/>
                </a:cubicBezTo>
                <a:cubicBezTo>
                  <a:pt x="131618" y="949037"/>
                  <a:pt x="129747" y="910759"/>
                  <a:pt x="124691" y="872837"/>
                </a:cubicBezTo>
                <a:cubicBezTo>
                  <a:pt x="120176" y="838976"/>
                  <a:pt x="112272" y="830763"/>
                  <a:pt x="103909" y="800100"/>
                </a:cubicBezTo>
                <a:cubicBezTo>
                  <a:pt x="96394" y="772545"/>
                  <a:pt x="89323" y="744855"/>
                  <a:pt x="83127" y="716973"/>
                </a:cubicBezTo>
                <a:cubicBezTo>
                  <a:pt x="76200" y="685800"/>
                  <a:pt x="70893" y="654223"/>
                  <a:pt x="62346" y="623455"/>
                </a:cubicBezTo>
                <a:cubicBezTo>
                  <a:pt x="53552" y="591795"/>
                  <a:pt x="37617" y="562158"/>
                  <a:pt x="31173" y="529937"/>
                </a:cubicBezTo>
                <a:cubicBezTo>
                  <a:pt x="27709" y="512619"/>
                  <a:pt x="25066" y="495116"/>
                  <a:pt x="20782" y="477982"/>
                </a:cubicBezTo>
                <a:cubicBezTo>
                  <a:pt x="18126" y="467356"/>
                  <a:pt x="13400" y="457341"/>
                  <a:pt x="10391" y="446810"/>
                </a:cubicBezTo>
                <a:cubicBezTo>
                  <a:pt x="6468" y="433078"/>
                  <a:pt x="3464" y="419101"/>
                  <a:pt x="0" y="405246"/>
                </a:cubicBezTo>
                <a:cubicBezTo>
                  <a:pt x="19810" y="246770"/>
                  <a:pt x="-6256" y="380366"/>
                  <a:pt x="31173" y="280555"/>
                </a:cubicBezTo>
                <a:cubicBezTo>
                  <a:pt x="59929" y="203872"/>
                  <a:pt x="20231" y="270989"/>
                  <a:pt x="62346" y="207819"/>
                </a:cubicBezTo>
                <a:cubicBezTo>
                  <a:pt x="74003" y="172849"/>
                  <a:pt x="72976" y="171030"/>
                  <a:pt x="93518" y="135082"/>
                </a:cubicBezTo>
                <a:cubicBezTo>
                  <a:pt x="99714" y="124239"/>
                  <a:pt x="104902" y="112133"/>
                  <a:pt x="114300" y="103910"/>
                </a:cubicBezTo>
                <a:cubicBezTo>
                  <a:pt x="133097" y="87463"/>
                  <a:pt x="158985" y="80008"/>
                  <a:pt x="176646" y="62346"/>
                </a:cubicBezTo>
                <a:cubicBezTo>
                  <a:pt x="199627" y="39364"/>
                  <a:pt x="210057" y="24858"/>
                  <a:pt x="238991" y="10391"/>
                </a:cubicBezTo>
                <a:cubicBezTo>
                  <a:pt x="248788" y="5493"/>
                  <a:pt x="259773" y="3464"/>
                  <a:pt x="270164" y="0"/>
                </a:cubicBezTo>
                <a:lnTo>
                  <a:pt x="592282" y="10391"/>
                </a:lnTo>
                <a:cubicBezTo>
                  <a:pt x="620170" y="11821"/>
                  <a:pt x="647561" y="18719"/>
                  <a:pt x="675409" y="20782"/>
                </a:cubicBezTo>
                <a:cubicBezTo>
                  <a:pt x="741129" y="25650"/>
                  <a:pt x="807028" y="27709"/>
                  <a:pt x="872837" y="31173"/>
                </a:cubicBezTo>
                <a:cubicBezTo>
                  <a:pt x="1076297" y="65084"/>
                  <a:pt x="929999" y="45375"/>
                  <a:pt x="1184564" y="62346"/>
                </a:cubicBezTo>
                <a:cubicBezTo>
                  <a:pt x="1226179" y="65120"/>
                  <a:pt x="1267719" y="68961"/>
                  <a:pt x="1309255" y="72737"/>
                </a:cubicBezTo>
                <a:cubicBezTo>
                  <a:pt x="1343921" y="75888"/>
                  <a:pt x="1378415" y="81084"/>
                  <a:pt x="1413164" y="83128"/>
                </a:cubicBezTo>
                <a:cubicBezTo>
                  <a:pt x="1437367" y="84552"/>
                  <a:pt x="1447800" y="74469"/>
                  <a:pt x="1454727" y="7273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E04AF77-F7D1-44FD-B459-3655A565A6DB}"/>
              </a:ext>
            </a:extLst>
          </p:cNvPr>
          <p:cNvSpPr/>
          <p:nvPr/>
        </p:nvSpPr>
        <p:spPr bwMode="auto">
          <a:xfrm>
            <a:off x="2296160" y="3069332"/>
            <a:ext cx="4876800" cy="1954787"/>
          </a:xfrm>
          <a:custGeom>
            <a:avLst/>
            <a:gdLst>
              <a:gd name="connsiteX0" fmla="*/ 807720 w 4876800"/>
              <a:gd name="connsiteY0" fmla="*/ 0 h 1930400"/>
              <a:gd name="connsiteX1" fmla="*/ 807720 w 4876800"/>
              <a:gd name="connsiteY1" fmla="*/ 0 h 1930400"/>
              <a:gd name="connsiteX2" fmla="*/ 721360 w 4876800"/>
              <a:gd name="connsiteY2" fmla="*/ 10160 h 1930400"/>
              <a:gd name="connsiteX3" fmla="*/ 635000 w 4876800"/>
              <a:gd name="connsiteY3" fmla="*/ 15240 h 1930400"/>
              <a:gd name="connsiteX4" fmla="*/ 579120 w 4876800"/>
              <a:gd name="connsiteY4" fmla="*/ 20320 h 1930400"/>
              <a:gd name="connsiteX5" fmla="*/ 528320 w 4876800"/>
              <a:gd name="connsiteY5" fmla="*/ 35560 h 1930400"/>
              <a:gd name="connsiteX6" fmla="*/ 467360 w 4876800"/>
              <a:gd name="connsiteY6" fmla="*/ 60960 h 1930400"/>
              <a:gd name="connsiteX7" fmla="*/ 116840 w 4876800"/>
              <a:gd name="connsiteY7" fmla="*/ 746760 h 1930400"/>
              <a:gd name="connsiteX8" fmla="*/ 71120 w 4876800"/>
              <a:gd name="connsiteY8" fmla="*/ 843280 h 1930400"/>
              <a:gd name="connsiteX9" fmla="*/ 60960 w 4876800"/>
              <a:gd name="connsiteY9" fmla="*/ 878840 h 1930400"/>
              <a:gd name="connsiteX10" fmla="*/ 40640 w 4876800"/>
              <a:gd name="connsiteY10" fmla="*/ 919480 h 1930400"/>
              <a:gd name="connsiteX11" fmla="*/ 15240 w 4876800"/>
              <a:gd name="connsiteY11" fmla="*/ 975360 h 1930400"/>
              <a:gd name="connsiteX12" fmla="*/ 5080 w 4876800"/>
              <a:gd name="connsiteY12" fmla="*/ 990600 h 1930400"/>
              <a:gd name="connsiteX13" fmla="*/ 0 w 4876800"/>
              <a:gd name="connsiteY13" fmla="*/ 1010920 h 1930400"/>
              <a:gd name="connsiteX14" fmla="*/ 15240 w 4876800"/>
              <a:gd name="connsiteY14" fmla="*/ 1061720 h 1930400"/>
              <a:gd name="connsiteX15" fmla="*/ 30480 w 4876800"/>
              <a:gd name="connsiteY15" fmla="*/ 1107440 h 1930400"/>
              <a:gd name="connsiteX16" fmla="*/ 45720 w 4876800"/>
              <a:gd name="connsiteY16" fmla="*/ 1122680 h 1930400"/>
              <a:gd name="connsiteX17" fmla="*/ 55880 w 4876800"/>
              <a:gd name="connsiteY17" fmla="*/ 1158240 h 1930400"/>
              <a:gd name="connsiteX18" fmla="*/ 60960 w 4876800"/>
              <a:gd name="connsiteY18" fmla="*/ 1173480 h 1930400"/>
              <a:gd name="connsiteX19" fmla="*/ 71120 w 4876800"/>
              <a:gd name="connsiteY19" fmla="*/ 1188720 h 1930400"/>
              <a:gd name="connsiteX20" fmla="*/ 81280 w 4876800"/>
              <a:gd name="connsiteY20" fmla="*/ 1229360 h 1930400"/>
              <a:gd name="connsiteX21" fmla="*/ 106680 w 4876800"/>
              <a:gd name="connsiteY21" fmla="*/ 1244600 h 1930400"/>
              <a:gd name="connsiteX22" fmla="*/ 121920 w 4876800"/>
              <a:gd name="connsiteY22" fmla="*/ 1249680 h 1930400"/>
              <a:gd name="connsiteX23" fmla="*/ 137160 w 4876800"/>
              <a:gd name="connsiteY23" fmla="*/ 1259840 h 1930400"/>
              <a:gd name="connsiteX24" fmla="*/ 177800 w 4876800"/>
              <a:gd name="connsiteY24" fmla="*/ 1270000 h 1930400"/>
              <a:gd name="connsiteX25" fmla="*/ 198120 w 4876800"/>
              <a:gd name="connsiteY25" fmla="*/ 1280160 h 1930400"/>
              <a:gd name="connsiteX26" fmla="*/ 320040 w 4876800"/>
              <a:gd name="connsiteY26" fmla="*/ 1290320 h 1930400"/>
              <a:gd name="connsiteX27" fmla="*/ 853440 w 4876800"/>
              <a:gd name="connsiteY27" fmla="*/ 1285240 h 1930400"/>
              <a:gd name="connsiteX28" fmla="*/ 919480 w 4876800"/>
              <a:gd name="connsiteY28" fmla="*/ 1280160 h 1930400"/>
              <a:gd name="connsiteX29" fmla="*/ 1305560 w 4876800"/>
              <a:gd name="connsiteY29" fmla="*/ 1285240 h 1930400"/>
              <a:gd name="connsiteX30" fmla="*/ 1412240 w 4876800"/>
              <a:gd name="connsiteY30" fmla="*/ 1290320 h 1930400"/>
              <a:gd name="connsiteX31" fmla="*/ 1468120 w 4876800"/>
              <a:gd name="connsiteY31" fmla="*/ 1295400 h 1930400"/>
              <a:gd name="connsiteX32" fmla="*/ 1706880 w 4876800"/>
              <a:gd name="connsiteY32" fmla="*/ 1305560 h 1930400"/>
              <a:gd name="connsiteX33" fmla="*/ 1757680 w 4876800"/>
              <a:gd name="connsiteY33" fmla="*/ 1310640 h 1930400"/>
              <a:gd name="connsiteX34" fmla="*/ 1940560 w 4876800"/>
              <a:gd name="connsiteY34" fmla="*/ 1325880 h 1930400"/>
              <a:gd name="connsiteX35" fmla="*/ 2032000 w 4876800"/>
              <a:gd name="connsiteY35" fmla="*/ 1351280 h 1930400"/>
              <a:gd name="connsiteX36" fmla="*/ 2123440 w 4876800"/>
              <a:gd name="connsiteY36" fmla="*/ 1386840 h 1930400"/>
              <a:gd name="connsiteX37" fmla="*/ 2169160 w 4876800"/>
              <a:gd name="connsiteY37" fmla="*/ 1397000 h 1930400"/>
              <a:gd name="connsiteX38" fmla="*/ 2240280 w 4876800"/>
              <a:gd name="connsiteY38" fmla="*/ 1427480 h 1930400"/>
              <a:gd name="connsiteX39" fmla="*/ 2326640 w 4876800"/>
              <a:gd name="connsiteY39" fmla="*/ 1468120 h 1930400"/>
              <a:gd name="connsiteX40" fmla="*/ 2362200 w 4876800"/>
              <a:gd name="connsiteY40" fmla="*/ 1488440 h 1930400"/>
              <a:gd name="connsiteX41" fmla="*/ 2392680 w 4876800"/>
              <a:gd name="connsiteY41" fmla="*/ 1503680 h 1930400"/>
              <a:gd name="connsiteX42" fmla="*/ 2428240 w 4876800"/>
              <a:gd name="connsiteY42" fmla="*/ 1524000 h 1930400"/>
              <a:gd name="connsiteX43" fmla="*/ 2499360 w 4876800"/>
              <a:gd name="connsiteY43" fmla="*/ 1564640 h 1930400"/>
              <a:gd name="connsiteX44" fmla="*/ 2529840 w 4876800"/>
              <a:gd name="connsiteY44" fmla="*/ 1590040 h 1930400"/>
              <a:gd name="connsiteX45" fmla="*/ 2570480 w 4876800"/>
              <a:gd name="connsiteY45" fmla="*/ 1640840 h 1930400"/>
              <a:gd name="connsiteX46" fmla="*/ 2595880 w 4876800"/>
              <a:gd name="connsiteY46" fmla="*/ 1661160 h 1930400"/>
              <a:gd name="connsiteX47" fmla="*/ 2621280 w 4876800"/>
              <a:gd name="connsiteY47" fmla="*/ 1691640 h 1930400"/>
              <a:gd name="connsiteX48" fmla="*/ 2651760 w 4876800"/>
              <a:gd name="connsiteY48" fmla="*/ 1706880 h 1930400"/>
              <a:gd name="connsiteX49" fmla="*/ 2682240 w 4876800"/>
              <a:gd name="connsiteY49" fmla="*/ 1727200 h 1930400"/>
              <a:gd name="connsiteX50" fmla="*/ 2712720 w 4876800"/>
              <a:gd name="connsiteY50" fmla="*/ 1757680 h 1930400"/>
              <a:gd name="connsiteX51" fmla="*/ 2768600 w 4876800"/>
              <a:gd name="connsiteY51" fmla="*/ 1788160 h 1930400"/>
              <a:gd name="connsiteX52" fmla="*/ 2788920 w 4876800"/>
              <a:gd name="connsiteY52" fmla="*/ 1803400 h 1930400"/>
              <a:gd name="connsiteX53" fmla="*/ 2819400 w 4876800"/>
              <a:gd name="connsiteY53" fmla="*/ 1823720 h 1930400"/>
              <a:gd name="connsiteX54" fmla="*/ 2875280 w 4876800"/>
              <a:gd name="connsiteY54" fmla="*/ 1874520 h 1930400"/>
              <a:gd name="connsiteX55" fmla="*/ 2900680 w 4876800"/>
              <a:gd name="connsiteY55" fmla="*/ 1905000 h 1930400"/>
              <a:gd name="connsiteX56" fmla="*/ 2946400 w 4876800"/>
              <a:gd name="connsiteY56" fmla="*/ 1930400 h 1930400"/>
              <a:gd name="connsiteX57" fmla="*/ 3291840 w 4876800"/>
              <a:gd name="connsiteY57" fmla="*/ 1925320 h 1930400"/>
              <a:gd name="connsiteX58" fmla="*/ 3337560 w 4876800"/>
              <a:gd name="connsiteY58" fmla="*/ 1915160 h 1930400"/>
              <a:gd name="connsiteX59" fmla="*/ 3373120 w 4876800"/>
              <a:gd name="connsiteY59" fmla="*/ 1910080 h 1930400"/>
              <a:gd name="connsiteX60" fmla="*/ 3423920 w 4876800"/>
              <a:gd name="connsiteY60" fmla="*/ 1894840 h 1930400"/>
              <a:gd name="connsiteX61" fmla="*/ 3464560 w 4876800"/>
              <a:gd name="connsiteY61" fmla="*/ 1879600 h 1930400"/>
              <a:gd name="connsiteX62" fmla="*/ 3510280 w 4876800"/>
              <a:gd name="connsiteY62" fmla="*/ 1874520 h 1930400"/>
              <a:gd name="connsiteX63" fmla="*/ 3561080 w 4876800"/>
              <a:gd name="connsiteY63" fmla="*/ 1864360 h 1930400"/>
              <a:gd name="connsiteX64" fmla="*/ 3622040 w 4876800"/>
              <a:gd name="connsiteY64" fmla="*/ 1849120 h 1930400"/>
              <a:gd name="connsiteX65" fmla="*/ 3637280 w 4876800"/>
              <a:gd name="connsiteY65" fmla="*/ 1838960 h 1930400"/>
              <a:gd name="connsiteX66" fmla="*/ 3657600 w 4876800"/>
              <a:gd name="connsiteY66" fmla="*/ 1828800 h 1930400"/>
              <a:gd name="connsiteX67" fmla="*/ 3677920 w 4876800"/>
              <a:gd name="connsiteY67" fmla="*/ 1808480 h 1930400"/>
              <a:gd name="connsiteX68" fmla="*/ 3693160 w 4876800"/>
              <a:gd name="connsiteY68" fmla="*/ 1757680 h 1930400"/>
              <a:gd name="connsiteX69" fmla="*/ 3698240 w 4876800"/>
              <a:gd name="connsiteY69" fmla="*/ 1717040 h 1930400"/>
              <a:gd name="connsiteX70" fmla="*/ 3688080 w 4876800"/>
              <a:gd name="connsiteY70" fmla="*/ 1590040 h 1930400"/>
              <a:gd name="connsiteX71" fmla="*/ 3683000 w 4876800"/>
              <a:gd name="connsiteY71" fmla="*/ 1569720 h 1930400"/>
              <a:gd name="connsiteX72" fmla="*/ 3688080 w 4876800"/>
              <a:gd name="connsiteY72" fmla="*/ 1376680 h 1930400"/>
              <a:gd name="connsiteX73" fmla="*/ 3698240 w 4876800"/>
              <a:gd name="connsiteY73" fmla="*/ 1361440 h 1930400"/>
              <a:gd name="connsiteX74" fmla="*/ 3703320 w 4876800"/>
              <a:gd name="connsiteY74" fmla="*/ 1341120 h 1930400"/>
              <a:gd name="connsiteX75" fmla="*/ 3713480 w 4876800"/>
              <a:gd name="connsiteY75" fmla="*/ 1320800 h 1930400"/>
              <a:gd name="connsiteX76" fmla="*/ 3718560 w 4876800"/>
              <a:gd name="connsiteY76" fmla="*/ 1300480 h 1930400"/>
              <a:gd name="connsiteX77" fmla="*/ 3733800 w 4876800"/>
              <a:gd name="connsiteY77" fmla="*/ 1275080 h 1930400"/>
              <a:gd name="connsiteX78" fmla="*/ 3754120 w 4876800"/>
              <a:gd name="connsiteY78" fmla="*/ 1244600 h 1930400"/>
              <a:gd name="connsiteX79" fmla="*/ 3769360 w 4876800"/>
              <a:gd name="connsiteY79" fmla="*/ 1229360 h 1930400"/>
              <a:gd name="connsiteX80" fmla="*/ 3820160 w 4876800"/>
              <a:gd name="connsiteY80" fmla="*/ 1193800 h 1930400"/>
              <a:gd name="connsiteX81" fmla="*/ 3835400 w 4876800"/>
              <a:gd name="connsiteY81" fmla="*/ 1188720 h 1930400"/>
              <a:gd name="connsiteX82" fmla="*/ 3840480 w 4876800"/>
              <a:gd name="connsiteY82" fmla="*/ 1173480 h 1930400"/>
              <a:gd name="connsiteX83" fmla="*/ 3855720 w 4876800"/>
              <a:gd name="connsiteY83" fmla="*/ 1168400 h 1930400"/>
              <a:gd name="connsiteX84" fmla="*/ 3881120 w 4876800"/>
              <a:gd name="connsiteY84" fmla="*/ 1148080 h 1930400"/>
              <a:gd name="connsiteX85" fmla="*/ 3931920 w 4876800"/>
              <a:gd name="connsiteY85" fmla="*/ 1158240 h 1930400"/>
              <a:gd name="connsiteX86" fmla="*/ 3947160 w 4876800"/>
              <a:gd name="connsiteY86" fmla="*/ 1168400 h 1930400"/>
              <a:gd name="connsiteX87" fmla="*/ 3967480 w 4876800"/>
              <a:gd name="connsiteY87" fmla="*/ 1193800 h 1930400"/>
              <a:gd name="connsiteX88" fmla="*/ 4008120 w 4876800"/>
              <a:gd name="connsiteY88" fmla="*/ 1203960 h 1930400"/>
              <a:gd name="connsiteX89" fmla="*/ 4104640 w 4876800"/>
              <a:gd name="connsiteY89" fmla="*/ 1198880 h 1930400"/>
              <a:gd name="connsiteX90" fmla="*/ 4160520 w 4876800"/>
              <a:gd name="connsiteY90" fmla="*/ 1188720 h 1930400"/>
              <a:gd name="connsiteX91" fmla="*/ 4170680 w 4876800"/>
              <a:gd name="connsiteY91" fmla="*/ 1173480 h 1930400"/>
              <a:gd name="connsiteX92" fmla="*/ 4160520 w 4876800"/>
              <a:gd name="connsiteY92" fmla="*/ 1066800 h 1930400"/>
              <a:gd name="connsiteX93" fmla="*/ 4155440 w 4876800"/>
              <a:gd name="connsiteY93" fmla="*/ 1046480 h 1930400"/>
              <a:gd name="connsiteX94" fmla="*/ 4165600 w 4876800"/>
              <a:gd name="connsiteY94" fmla="*/ 807720 h 1930400"/>
              <a:gd name="connsiteX95" fmla="*/ 4175760 w 4876800"/>
              <a:gd name="connsiteY95" fmla="*/ 777240 h 1930400"/>
              <a:gd name="connsiteX96" fmla="*/ 4180840 w 4876800"/>
              <a:gd name="connsiteY96" fmla="*/ 756920 h 1930400"/>
              <a:gd name="connsiteX97" fmla="*/ 4191000 w 4876800"/>
              <a:gd name="connsiteY97" fmla="*/ 741680 h 1930400"/>
              <a:gd name="connsiteX98" fmla="*/ 4216400 w 4876800"/>
              <a:gd name="connsiteY98" fmla="*/ 695960 h 1930400"/>
              <a:gd name="connsiteX99" fmla="*/ 4282440 w 4876800"/>
              <a:gd name="connsiteY99" fmla="*/ 650240 h 1930400"/>
              <a:gd name="connsiteX100" fmla="*/ 4323080 w 4876800"/>
              <a:gd name="connsiteY100" fmla="*/ 624840 h 1930400"/>
              <a:gd name="connsiteX101" fmla="*/ 4363720 w 4876800"/>
              <a:gd name="connsiteY101" fmla="*/ 609600 h 1930400"/>
              <a:gd name="connsiteX102" fmla="*/ 4399280 w 4876800"/>
              <a:gd name="connsiteY102" fmla="*/ 589280 h 1930400"/>
              <a:gd name="connsiteX103" fmla="*/ 4455160 w 4876800"/>
              <a:gd name="connsiteY103" fmla="*/ 568960 h 1930400"/>
              <a:gd name="connsiteX104" fmla="*/ 4490720 w 4876800"/>
              <a:gd name="connsiteY104" fmla="*/ 553720 h 1930400"/>
              <a:gd name="connsiteX105" fmla="*/ 4572000 w 4876800"/>
              <a:gd name="connsiteY105" fmla="*/ 528320 h 1930400"/>
              <a:gd name="connsiteX106" fmla="*/ 4607560 w 4876800"/>
              <a:gd name="connsiteY106" fmla="*/ 523240 h 1930400"/>
              <a:gd name="connsiteX107" fmla="*/ 4765040 w 4876800"/>
              <a:gd name="connsiteY107" fmla="*/ 518160 h 1930400"/>
              <a:gd name="connsiteX108" fmla="*/ 4815840 w 4876800"/>
              <a:gd name="connsiteY108" fmla="*/ 513080 h 1930400"/>
              <a:gd name="connsiteX109" fmla="*/ 4861560 w 4876800"/>
              <a:gd name="connsiteY109" fmla="*/ 497840 h 1930400"/>
              <a:gd name="connsiteX110" fmla="*/ 4876800 w 4876800"/>
              <a:gd name="connsiteY110" fmla="*/ 462280 h 1930400"/>
              <a:gd name="connsiteX111" fmla="*/ 4866640 w 4876800"/>
              <a:gd name="connsiteY111" fmla="*/ 370840 h 1930400"/>
              <a:gd name="connsiteX112" fmla="*/ 4831080 w 4876800"/>
              <a:gd name="connsiteY112" fmla="*/ 335280 h 1930400"/>
              <a:gd name="connsiteX113" fmla="*/ 4734560 w 4876800"/>
              <a:gd name="connsiteY113" fmla="*/ 259080 h 1930400"/>
              <a:gd name="connsiteX114" fmla="*/ 4678680 w 4876800"/>
              <a:gd name="connsiteY114" fmla="*/ 218440 h 1930400"/>
              <a:gd name="connsiteX115" fmla="*/ 4627880 w 4876800"/>
              <a:gd name="connsiteY115" fmla="*/ 193040 h 1930400"/>
              <a:gd name="connsiteX116" fmla="*/ 4572000 w 4876800"/>
              <a:gd name="connsiteY116" fmla="*/ 182880 h 1930400"/>
              <a:gd name="connsiteX117" fmla="*/ 4419600 w 4876800"/>
              <a:gd name="connsiteY117" fmla="*/ 172720 h 1930400"/>
              <a:gd name="connsiteX118" fmla="*/ 4165600 w 4876800"/>
              <a:gd name="connsiteY118" fmla="*/ 162560 h 1930400"/>
              <a:gd name="connsiteX119" fmla="*/ 3992880 w 4876800"/>
              <a:gd name="connsiteY119" fmla="*/ 152400 h 1930400"/>
              <a:gd name="connsiteX120" fmla="*/ 3891280 w 4876800"/>
              <a:gd name="connsiteY120" fmla="*/ 142240 h 1930400"/>
              <a:gd name="connsiteX121" fmla="*/ 3764280 w 4876800"/>
              <a:gd name="connsiteY121" fmla="*/ 132080 h 1930400"/>
              <a:gd name="connsiteX122" fmla="*/ 3479800 w 4876800"/>
              <a:gd name="connsiteY122" fmla="*/ 127000 h 1930400"/>
              <a:gd name="connsiteX123" fmla="*/ 3312160 w 4876800"/>
              <a:gd name="connsiteY123" fmla="*/ 121920 h 1930400"/>
              <a:gd name="connsiteX124" fmla="*/ 3027680 w 4876800"/>
              <a:gd name="connsiteY124" fmla="*/ 111760 h 1930400"/>
              <a:gd name="connsiteX125" fmla="*/ 2900680 w 4876800"/>
              <a:gd name="connsiteY125" fmla="*/ 101600 h 1930400"/>
              <a:gd name="connsiteX126" fmla="*/ 2839720 w 4876800"/>
              <a:gd name="connsiteY126" fmla="*/ 96520 h 1930400"/>
              <a:gd name="connsiteX127" fmla="*/ 2727960 w 4876800"/>
              <a:gd name="connsiteY127" fmla="*/ 91440 h 1930400"/>
              <a:gd name="connsiteX128" fmla="*/ 2585720 w 4876800"/>
              <a:gd name="connsiteY128" fmla="*/ 81280 h 1930400"/>
              <a:gd name="connsiteX129" fmla="*/ 1686560 w 4876800"/>
              <a:gd name="connsiteY129" fmla="*/ 76200 h 1930400"/>
              <a:gd name="connsiteX130" fmla="*/ 1518920 w 4876800"/>
              <a:gd name="connsiteY130" fmla="*/ 66040 h 1930400"/>
              <a:gd name="connsiteX131" fmla="*/ 1427480 w 4876800"/>
              <a:gd name="connsiteY131" fmla="*/ 60960 h 1930400"/>
              <a:gd name="connsiteX132" fmla="*/ 1346200 w 4876800"/>
              <a:gd name="connsiteY132" fmla="*/ 55880 h 1930400"/>
              <a:gd name="connsiteX133" fmla="*/ 1214120 w 4876800"/>
              <a:gd name="connsiteY133" fmla="*/ 50800 h 1930400"/>
              <a:gd name="connsiteX134" fmla="*/ 1051560 w 4876800"/>
              <a:gd name="connsiteY134" fmla="*/ 35560 h 1930400"/>
              <a:gd name="connsiteX135" fmla="*/ 1000760 w 4876800"/>
              <a:gd name="connsiteY135" fmla="*/ 25400 h 1930400"/>
              <a:gd name="connsiteX136" fmla="*/ 965200 w 4876800"/>
              <a:gd name="connsiteY136" fmla="*/ 15240 h 1930400"/>
              <a:gd name="connsiteX137" fmla="*/ 904240 w 4876800"/>
              <a:gd name="connsiteY137" fmla="*/ 10160 h 1930400"/>
              <a:gd name="connsiteX138" fmla="*/ 807720 w 4876800"/>
              <a:gd name="connsiteY138" fmla="*/ 0 h 1930400"/>
              <a:gd name="connsiteX0" fmla="*/ 807720 w 4876800"/>
              <a:gd name="connsiteY0" fmla="*/ 0 h 1930400"/>
              <a:gd name="connsiteX1" fmla="*/ 807720 w 4876800"/>
              <a:gd name="connsiteY1" fmla="*/ 0 h 1930400"/>
              <a:gd name="connsiteX2" fmla="*/ 721360 w 4876800"/>
              <a:gd name="connsiteY2" fmla="*/ 10160 h 1930400"/>
              <a:gd name="connsiteX3" fmla="*/ 635000 w 4876800"/>
              <a:gd name="connsiteY3" fmla="*/ 15240 h 1930400"/>
              <a:gd name="connsiteX4" fmla="*/ 579120 w 4876800"/>
              <a:gd name="connsiteY4" fmla="*/ 20320 h 1930400"/>
              <a:gd name="connsiteX5" fmla="*/ 528320 w 4876800"/>
              <a:gd name="connsiteY5" fmla="*/ 35560 h 1930400"/>
              <a:gd name="connsiteX6" fmla="*/ 467360 w 4876800"/>
              <a:gd name="connsiteY6" fmla="*/ 60960 h 1930400"/>
              <a:gd name="connsiteX7" fmla="*/ 116840 w 4876800"/>
              <a:gd name="connsiteY7" fmla="*/ 746760 h 1930400"/>
              <a:gd name="connsiteX8" fmla="*/ 71120 w 4876800"/>
              <a:gd name="connsiteY8" fmla="*/ 843280 h 1930400"/>
              <a:gd name="connsiteX9" fmla="*/ 60960 w 4876800"/>
              <a:gd name="connsiteY9" fmla="*/ 878840 h 1930400"/>
              <a:gd name="connsiteX10" fmla="*/ 40640 w 4876800"/>
              <a:gd name="connsiteY10" fmla="*/ 919480 h 1930400"/>
              <a:gd name="connsiteX11" fmla="*/ 15240 w 4876800"/>
              <a:gd name="connsiteY11" fmla="*/ 975360 h 1930400"/>
              <a:gd name="connsiteX12" fmla="*/ 5080 w 4876800"/>
              <a:gd name="connsiteY12" fmla="*/ 990600 h 1930400"/>
              <a:gd name="connsiteX13" fmla="*/ 0 w 4876800"/>
              <a:gd name="connsiteY13" fmla="*/ 1010920 h 1930400"/>
              <a:gd name="connsiteX14" fmla="*/ 15240 w 4876800"/>
              <a:gd name="connsiteY14" fmla="*/ 1061720 h 1930400"/>
              <a:gd name="connsiteX15" fmla="*/ 30480 w 4876800"/>
              <a:gd name="connsiteY15" fmla="*/ 1107440 h 1930400"/>
              <a:gd name="connsiteX16" fmla="*/ 45720 w 4876800"/>
              <a:gd name="connsiteY16" fmla="*/ 1122680 h 1930400"/>
              <a:gd name="connsiteX17" fmla="*/ 55880 w 4876800"/>
              <a:gd name="connsiteY17" fmla="*/ 1158240 h 1930400"/>
              <a:gd name="connsiteX18" fmla="*/ 60960 w 4876800"/>
              <a:gd name="connsiteY18" fmla="*/ 1173480 h 1930400"/>
              <a:gd name="connsiteX19" fmla="*/ 71120 w 4876800"/>
              <a:gd name="connsiteY19" fmla="*/ 1188720 h 1930400"/>
              <a:gd name="connsiteX20" fmla="*/ 81280 w 4876800"/>
              <a:gd name="connsiteY20" fmla="*/ 1229360 h 1930400"/>
              <a:gd name="connsiteX21" fmla="*/ 106680 w 4876800"/>
              <a:gd name="connsiteY21" fmla="*/ 1244600 h 1930400"/>
              <a:gd name="connsiteX22" fmla="*/ 121920 w 4876800"/>
              <a:gd name="connsiteY22" fmla="*/ 1249680 h 1930400"/>
              <a:gd name="connsiteX23" fmla="*/ 137160 w 4876800"/>
              <a:gd name="connsiteY23" fmla="*/ 1259840 h 1930400"/>
              <a:gd name="connsiteX24" fmla="*/ 177800 w 4876800"/>
              <a:gd name="connsiteY24" fmla="*/ 1270000 h 1930400"/>
              <a:gd name="connsiteX25" fmla="*/ 198120 w 4876800"/>
              <a:gd name="connsiteY25" fmla="*/ 1280160 h 1930400"/>
              <a:gd name="connsiteX26" fmla="*/ 320040 w 4876800"/>
              <a:gd name="connsiteY26" fmla="*/ 1290320 h 1930400"/>
              <a:gd name="connsiteX27" fmla="*/ 853440 w 4876800"/>
              <a:gd name="connsiteY27" fmla="*/ 1285240 h 1930400"/>
              <a:gd name="connsiteX28" fmla="*/ 919480 w 4876800"/>
              <a:gd name="connsiteY28" fmla="*/ 1280160 h 1930400"/>
              <a:gd name="connsiteX29" fmla="*/ 1305560 w 4876800"/>
              <a:gd name="connsiteY29" fmla="*/ 1285240 h 1930400"/>
              <a:gd name="connsiteX30" fmla="*/ 1412240 w 4876800"/>
              <a:gd name="connsiteY30" fmla="*/ 1290320 h 1930400"/>
              <a:gd name="connsiteX31" fmla="*/ 1468120 w 4876800"/>
              <a:gd name="connsiteY31" fmla="*/ 1295400 h 1930400"/>
              <a:gd name="connsiteX32" fmla="*/ 1706880 w 4876800"/>
              <a:gd name="connsiteY32" fmla="*/ 1305560 h 1930400"/>
              <a:gd name="connsiteX33" fmla="*/ 1757680 w 4876800"/>
              <a:gd name="connsiteY33" fmla="*/ 1310640 h 1930400"/>
              <a:gd name="connsiteX34" fmla="*/ 1940560 w 4876800"/>
              <a:gd name="connsiteY34" fmla="*/ 1325880 h 1930400"/>
              <a:gd name="connsiteX35" fmla="*/ 2032000 w 4876800"/>
              <a:gd name="connsiteY35" fmla="*/ 1351280 h 1930400"/>
              <a:gd name="connsiteX36" fmla="*/ 2123440 w 4876800"/>
              <a:gd name="connsiteY36" fmla="*/ 1386840 h 1930400"/>
              <a:gd name="connsiteX37" fmla="*/ 2169160 w 4876800"/>
              <a:gd name="connsiteY37" fmla="*/ 1397000 h 1930400"/>
              <a:gd name="connsiteX38" fmla="*/ 2240280 w 4876800"/>
              <a:gd name="connsiteY38" fmla="*/ 1427480 h 1930400"/>
              <a:gd name="connsiteX39" fmla="*/ 2326640 w 4876800"/>
              <a:gd name="connsiteY39" fmla="*/ 1468120 h 1930400"/>
              <a:gd name="connsiteX40" fmla="*/ 2362200 w 4876800"/>
              <a:gd name="connsiteY40" fmla="*/ 1488440 h 1930400"/>
              <a:gd name="connsiteX41" fmla="*/ 2392680 w 4876800"/>
              <a:gd name="connsiteY41" fmla="*/ 1503680 h 1930400"/>
              <a:gd name="connsiteX42" fmla="*/ 2428240 w 4876800"/>
              <a:gd name="connsiteY42" fmla="*/ 1524000 h 1930400"/>
              <a:gd name="connsiteX43" fmla="*/ 2499360 w 4876800"/>
              <a:gd name="connsiteY43" fmla="*/ 1564640 h 1930400"/>
              <a:gd name="connsiteX44" fmla="*/ 2529840 w 4876800"/>
              <a:gd name="connsiteY44" fmla="*/ 1590040 h 1930400"/>
              <a:gd name="connsiteX45" fmla="*/ 2570480 w 4876800"/>
              <a:gd name="connsiteY45" fmla="*/ 1640840 h 1930400"/>
              <a:gd name="connsiteX46" fmla="*/ 2595880 w 4876800"/>
              <a:gd name="connsiteY46" fmla="*/ 1661160 h 1930400"/>
              <a:gd name="connsiteX47" fmla="*/ 2621280 w 4876800"/>
              <a:gd name="connsiteY47" fmla="*/ 1691640 h 1930400"/>
              <a:gd name="connsiteX48" fmla="*/ 2651760 w 4876800"/>
              <a:gd name="connsiteY48" fmla="*/ 1706880 h 1930400"/>
              <a:gd name="connsiteX49" fmla="*/ 2682240 w 4876800"/>
              <a:gd name="connsiteY49" fmla="*/ 1727200 h 1930400"/>
              <a:gd name="connsiteX50" fmla="*/ 2712720 w 4876800"/>
              <a:gd name="connsiteY50" fmla="*/ 1757680 h 1930400"/>
              <a:gd name="connsiteX51" fmla="*/ 2768600 w 4876800"/>
              <a:gd name="connsiteY51" fmla="*/ 1788160 h 1930400"/>
              <a:gd name="connsiteX52" fmla="*/ 2788920 w 4876800"/>
              <a:gd name="connsiteY52" fmla="*/ 1803400 h 1930400"/>
              <a:gd name="connsiteX53" fmla="*/ 2819400 w 4876800"/>
              <a:gd name="connsiteY53" fmla="*/ 1823720 h 1930400"/>
              <a:gd name="connsiteX54" fmla="*/ 2875280 w 4876800"/>
              <a:gd name="connsiteY54" fmla="*/ 1874520 h 1930400"/>
              <a:gd name="connsiteX55" fmla="*/ 2900680 w 4876800"/>
              <a:gd name="connsiteY55" fmla="*/ 1905000 h 1930400"/>
              <a:gd name="connsiteX56" fmla="*/ 2946400 w 4876800"/>
              <a:gd name="connsiteY56" fmla="*/ 1930400 h 1930400"/>
              <a:gd name="connsiteX57" fmla="*/ 3291840 w 4876800"/>
              <a:gd name="connsiteY57" fmla="*/ 1925320 h 1930400"/>
              <a:gd name="connsiteX58" fmla="*/ 3337560 w 4876800"/>
              <a:gd name="connsiteY58" fmla="*/ 1915160 h 1930400"/>
              <a:gd name="connsiteX59" fmla="*/ 3373120 w 4876800"/>
              <a:gd name="connsiteY59" fmla="*/ 1910080 h 1930400"/>
              <a:gd name="connsiteX60" fmla="*/ 3423920 w 4876800"/>
              <a:gd name="connsiteY60" fmla="*/ 1894840 h 1930400"/>
              <a:gd name="connsiteX61" fmla="*/ 3464560 w 4876800"/>
              <a:gd name="connsiteY61" fmla="*/ 1879600 h 1930400"/>
              <a:gd name="connsiteX62" fmla="*/ 3510280 w 4876800"/>
              <a:gd name="connsiteY62" fmla="*/ 1874520 h 1930400"/>
              <a:gd name="connsiteX63" fmla="*/ 3561080 w 4876800"/>
              <a:gd name="connsiteY63" fmla="*/ 1864360 h 1930400"/>
              <a:gd name="connsiteX64" fmla="*/ 3622040 w 4876800"/>
              <a:gd name="connsiteY64" fmla="*/ 1849120 h 1930400"/>
              <a:gd name="connsiteX65" fmla="*/ 3637280 w 4876800"/>
              <a:gd name="connsiteY65" fmla="*/ 1838960 h 1930400"/>
              <a:gd name="connsiteX66" fmla="*/ 3657600 w 4876800"/>
              <a:gd name="connsiteY66" fmla="*/ 1828800 h 1930400"/>
              <a:gd name="connsiteX67" fmla="*/ 3677920 w 4876800"/>
              <a:gd name="connsiteY67" fmla="*/ 1808480 h 1930400"/>
              <a:gd name="connsiteX68" fmla="*/ 3693160 w 4876800"/>
              <a:gd name="connsiteY68" fmla="*/ 1757680 h 1930400"/>
              <a:gd name="connsiteX69" fmla="*/ 3698240 w 4876800"/>
              <a:gd name="connsiteY69" fmla="*/ 1717040 h 1930400"/>
              <a:gd name="connsiteX70" fmla="*/ 3688080 w 4876800"/>
              <a:gd name="connsiteY70" fmla="*/ 1590040 h 1930400"/>
              <a:gd name="connsiteX71" fmla="*/ 3683000 w 4876800"/>
              <a:gd name="connsiteY71" fmla="*/ 1569720 h 1930400"/>
              <a:gd name="connsiteX72" fmla="*/ 3688080 w 4876800"/>
              <a:gd name="connsiteY72" fmla="*/ 1376680 h 1930400"/>
              <a:gd name="connsiteX73" fmla="*/ 3698240 w 4876800"/>
              <a:gd name="connsiteY73" fmla="*/ 1361440 h 1930400"/>
              <a:gd name="connsiteX74" fmla="*/ 3703320 w 4876800"/>
              <a:gd name="connsiteY74" fmla="*/ 1341120 h 1930400"/>
              <a:gd name="connsiteX75" fmla="*/ 3713480 w 4876800"/>
              <a:gd name="connsiteY75" fmla="*/ 1320800 h 1930400"/>
              <a:gd name="connsiteX76" fmla="*/ 3718560 w 4876800"/>
              <a:gd name="connsiteY76" fmla="*/ 1300480 h 1930400"/>
              <a:gd name="connsiteX77" fmla="*/ 3733800 w 4876800"/>
              <a:gd name="connsiteY77" fmla="*/ 1275080 h 1930400"/>
              <a:gd name="connsiteX78" fmla="*/ 3754120 w 4876800"/>
              <a:gd name="connsiteY78" fmla="*/ 1244600 h 1930400"/>
              <a:gd name="connsiteX79" fmla="*/ 3769360 w 4876800"/>
              <a:gd name="connsiteY79" fmla="*/ 1229360 h 1930400"/>
              <a:gd name="connsiteX80" fmla="*/ 3820160 w 4876800"/>
              <a:gd name="connsiteY80" fmla="*/ 1193800 h 1930400"/>
              <a:gd name="connsiteX81" fmla="*/ 3835400 w 4876800"/>
              <a:gd name="connsiteY81" fmla="*/ 1188720 h 1930400"/>
              <a:gd name="connsiteX82" fmla="*/ 3840480 w 4876800"/>
              <a:gd name="connsiteY82" fmla="*/ 1173480 h 1930400"/>
              <a:gd name="connsiteX83" fmla="*/ 3855720 w 4876800"/>
              <a:gd name="connsiteY83" fmla="*/ 1168400 h 1930400"/>
              <a:gd name="connsiteX84" fmla="*/ 3881120 w 4876800"/>
              <a:gd name="connsiteY84" fmla="*/ 1148080 h 1930400"/>
              <a:gd name="connsiteX85" fmla="*/ 3931920 w 4876800"/>
              <a:gd name="connsiteY85" fmla="*/ 1158240 h 1930400"/>
              <a:gd name="connsiteX86" fmla="*/ 3947160 w 4876800"/>
              <a:gd name="connsiteY86" fmla="*/ 1168400 h 1930400"/>
              <a:gd name="connsiteX87" fmla="*/ 3967480 w 4876800"/>
              <a:gd name="connsiteY87" fmla="*/ 1193800 h 1930400"/>
              <a:gd name="connsiteX88" fmla="*/ 4008120 w 4876800"/>
              <a:gd name="connsiteY88" fmla="*/ 1203960 h 1930400"/>
              <a:gd name="connsiteX89" fmla="*/ 4104640 w 4876800"/>
              <a:gd name="connsiteY89" fmla="*/ 1198880 h 1930400"/>
              <a:gd name="connsiteX90" fmla="*/ 4160520 w 4876800"/>
              <a:gd name="connsiteY90" fmla="*/ 1188720 h 1930400"/>
              <a:gd name="connsiteX91" fmla="*/ 4130040 w 4876800"/>
              <a:gd name="connsiteY91" fmla="*/ 1193800 h 1930400"/>
              <a:gd name="connsiteX92" fmla="*/ 4160520 w 4876800"/>
              <a:gd name="connsiteY92" fmla="*/ 1066800 h 1930400"/>
              <a:gd name="connsiteX93" fmla="*/ 4155440 w 4876800"/>
              <a:gd name="connsiteY93" fmla="*/ 1046480 h 1930400"/>
              <a:gd name="connsiteX94" fmla="*/ 4165600 w 4876800"/>
              <a:gd name="connsiteY94" fmla="*/ 807720 h 1930400"/>
              <a:gd name="connsiteX95" fmla="*/ 4175760 w 4876800"/>
              <a:gd name="connsiteY95" fmla="*/ 777240 h 1930400"/>
              <a:gd name="connsiteX96" fmla="*/ 4180840 w 4876800"/>
              <a:gd name="connsiteY96" fmla="*/ 756920 h 1930400"/>
              <a:gd name="connsiteX97" fmla="*/ 4191000 w 4876800"/>
              <a:gd name="connsiteY97" fmla="*/ 741680 h 1930400"/>
              <a:gd name="connsiteX98" fmla="*/ 4216400 w 4876800"/>
              <a:gd name="connsiteY98" fmla="*/ 695960 h 1930400"/>
              <a:gd name="connsiteX99" fmla="*/ 4282440 w 4876800"/>
              <a:gd name="connsiteY99" fmla="*/ 650240 h 1930400"/>
              <a:gd name="connsiteX100" fmla="*/ 4323080 w 4876800"/>
              <a:gd name="connsiteY100" fmla="*/ 624840 h 1930400"/>
              <a:gd name="connsiteX101" fmla="*/ 4363720 w 4876800"/>
              <a:gd name="connsiteY101" fmla="*/ 609600 h 1930400"/>
              <a:gd name="connsiteX102" fmla="*/ 4399280 w 4876800"/>
              <a:gd name="connsiteY102" fmla="*/ 589280 h 1930400"/>
              <a:gd name="connsiteX103" fmla="*/ 4455160 w 4876800"/>
              <a:gd name="connsiteY103" fmla="*/ 568960 h 1930400"/>
              <a:gd name="connsiteX104" fmla="*/ 4490720 w 4876800"/>
              <a:gd name="connsiteY104" fmla="*/ 553720 h 1930400"/>
              <a:gd name="connsiteX105" fmla="*/ 4572000 w 4876800"/>
              <a:gd name="connsiteY105" fmla="*/ 528320 h 1930400"/>
              <a:gd name="connsiteX106" fmla="*/ 4607560 w 4876800"/>
              <a:gd name="connsiteY106" fmla="*/ 523240 h 1930400"/>
              <a:gd name="connsiteX107" fmla="*/ 4765040 w 4876800"/>
              <a:gd name="connsiteY107" fmla="*/ 518160 h 1930400"/>
              <a:gd name="connsiteX108" fmla="*/ 4815840 w 4876800"/>
              <a:gd name="connsiteY108" fmla="*/ 513080 h 1930400"/>
              <a:gd name="connsiteX109" fmla="*/ 4861560 w 4876800"/>
              <a:gd name="connsiteY109" fmla="*/ 497840 h 1930400"/>
              <a:gd name="connsiteX110" fmla="*/ 4876800 w 4876800"/>
              <a:gd name="connsiteY110" fmla="*/ 462280 h 1930400"/>
              <a:gd name="connsiteX111" fmla="*/ 4866640 w 4876800"/>
              <a:gd name="connsiteY111" fmla="*/ 370840 h 1930400"/>
              <a:gd name="connsiteX112" fmla="*/ 4831080 w 4876800"/>
              <a:gd name="connsiteY112" fmla="*/ 335280 h 1930400"/>
              <a:gd name="connsiteX113" fmla="*/ 4734560 w 4876800"/>
              <a:gd name="connsiteY113" fmla="*/ 259080 h 1930400"/>
              <a:gd name="connsiteX114" fmla="*/ 4678680 w 4876800"/>
              <a:gd name="connsiteY114" fmla="*/ 218440 h 1930400"/>
              <a:gd name="connsiteX115" fmla="*/ 4627880 w 4876800"/>
              <a:gd name="connsiteY115" fmla="*/ 193040 h 1930400"/>
              <a:gd name="connsiteX116" fmla="*/ 4572000 w 4876800"/>
              <a:gd name="connsiteY116" fmla="*/ 182880 h 1930400"/>
              <a:gd name="connsiteX117" fmla="*/ 4419600 w 4876800"/>
              <a:gd name="connsiteY117" fmla="*/ 172720 h 1930400"/>
              <a:gd name="connsiteX118" fmla="*/ 4165600 w 4876800"/>
              <a:gd name="connsiteY118" fmla="*/ 162560 h 1930400"/>
              <a:gd name="connsiteX119" fmla="*/ 3992880 w 4876800"/>
              <a:gd name="connsiteY119" fmla="*/ 152400 h 1930400"/>
              <a:gd name="connsiteX120" fmla="*/ 3891280 w 4876800"/>
              <a:gd name="connsiteY120" fmla="*/ 142240 h 1930400"/>
              <a:gd name="connsiteX121" fmla="*/ 3764280 w 4876800"/>
              <a:gd name="connsiteY121" fmla="*/ 132080 h 1930400"/>
              <a:gd name="connsiteX122" fmla="*/ 3479800 w 4876800"/>
              <a:gd name="connsiteY122" fmla="*/ 127000 h 1930400"/>
              <a:gd name="connsiteX123" fmla="*/ 3312160 w 4876800"/>
              <a:gd name="connsiteY123" fmla="*/ 121920 h 1930400"/>
              <a:gd name="connsiteX124" fmla="*/ 3027680 w 4876800"/>
              <a:gd name="connsiteY124" fmla="*/ 111760 h 1930400"/>
              <a:gd name="connsiteX125" fmla="*/ 2900680 w 4876800"/>
              <a:gd name="connsiteY125" fmla="*/ 101600 h 1930400"/>
              <a:gd name="connsiteX126" fmla="*/ 2839720 w 4876800"/>
              <a:gd name="connsiteY126" fmla="*/ 96520 h 1930400"/>
              <a:gd name="connsiteX127" fmla="*/ 2727960 w 4876800"/>
              <a:gd name="connsiteY127" fmla="*/ 91440 h 1930400"/>
              <a:gd name="connsiteX128" fmla="*/ 2585720 w 4876800"/>
              <a:gd name="connsiteY128" fmla="*/ 81280 h 1930400"/>
              <a:gd name="connsiteX129" fmla="*/ 1686560 w 4876800"/>
              <a:gd name="connsiteY129" fmla="*/ 76200 h 1930400"/>
              <a:gd name="connsiteX130" fmla="*/ 1518920 w 4876800"/>
              <a:gd name="connsiteY130" fmla="*/ 66040 h 1930400"/>
              <a:gd name="connsiteX131" fmla="*/ 1427480 w 4876800"/>
              <a:gd name="connsiteY131" fmla="*/ 60960 h 1930400"/>
              <a:gd name="connsiteX132" fmla="*/ 1346200 w 4876800"/>
              <a:gd name="connsiteY132" fmla="*/ 55880 h 1930400"/>
              <a:gd name="connsiteX133" fmla="*/ 1214120 w 4876800"/>
              <a:gd name="connsiteY133" fmla="*/ 50800 h 1930400"/>
              <a:gd name="connsiteX134" fmla="*/ 1051560 w 4876800"/>
              <a:gd name="connsiteY134" fmla="*/ 35560 h 1930400"/>
              <a:gd name="connsiteX135" fmla="*/ 1000760 w 4876800"/>
              <a:gd name="connsiteY135" fmla="*/ 25400 h 1930400"/>
              <a:gd name="connsiteX136" fmla="*/ 965200 w 4876800"/>
              <a:gd name="connsiteY136" fmla="*/ 15240 h 1930400"/>
              <a:gd name="connsiteX137" fmla="*/ 904240 w 4876800"/>
              <a:gd name="connsiteY137" fmla="*/ 10160 h 1930400"/>
              <a:gd name="connsiteX138" fmla="*/ 807720 w 4876800"/>
              <a:gd name="connsiteY138" fmla="*/ 0 h 1930400"/>
              <a:gd name="connsiteX0" fmla="*/ 807720 w 4876800"/>
              <a:gd name="connsiteY0" fmla="*/ 0 h 1930400"/>
              <a:gd name="connsiteX1" fmla="*/ 807720 w 4876800"/>
              <a:gd name="connsiteY1" fmla="*/ 0 h 1930400"/>
              <a:gd name="connsiteX2" fmla="*/ 721360 w 4876800"/>
              <a:gd name="connsiteY2" fmla="*/ 10160 h 1930400"/>
              <a:gd name="connsiteX3" fmla="*/ 635000 w 4876800"/>
              <a:gd name="connsiteY3" fmla="*/ 15240 h 1930400"/>
              <a:gd name="connsiteX4" fmla="*/ 579120 w 4876800"/>
              <a:gd name="connsiteY4" fmla="*/ 20320 h 1930400"/>
              <a:gd name="connsiteX5" fmla="*/ 528320 w 4876800"/>
              <a:gd name="connsiteY5" fmla="*/ 35560 h 1930400"/>
              <a:gd name="connsiteX6" fmla="*/ 467360 w 4876800"/>
              <a:gd name="connsiteY6" fmla="*/ 60960 h 1930400"/>
              <a:gd name="connsiteX7" fmla="*/ 116840 w 4876800"/>
              <a:gd name="connsiteY7" fmla="*/ 746760 h 1930400"/>
              <a:gd name="connsiteX8" fmla="*/ 71120 w 4876800"/>
              <a:gd name="connsiteY8" fmla="*/ 843280 h 1930400"/>
              <a:gd name="connsiteX9" fmla="*/ 60960 w 4876800"/>
              <a:gd name="connsiteY9" fmla="*/ 878840 h 1930400"/>
              <a:gd name="connsiteX10" fmla="*/ 40640 w 4876800"/>
              <a:gd name="connsiteY10" fmla="*/ 919480 h 1930400"/>
              <a:gd name="connsiteX11" fmla="*/ 15240 w 4876800"/>
              <a:gd name="connsiteY11" fmla="*/ 975360 h 1930400"/>
              <a:gd name="connsiteX12" fmla="*/ 5080 w 4876800"/>
              <a:gd name="connsiteY12" fmla="*/ 990600 h 1930400"/>
              <a:gd name="connsiteX13" fmla="*/ 0 w 4876800"/>
              <a:gd name="connsiteY13" fmla="*/ 1010920 h 1930400"/>
              <a:gd name="connsiteX14" fmla="*/ 15240 w 4876800"/>
              <a:gd name="connsiteY14" fmla="*/ 1061720 h 1930400"/>
              <a:gd name="connsiteX15" fmla="*/ 30480 w 4876800"/>
              <a:gd name="connsiteY15" fmla="*/ 1107440 h 1930400"/>
              <a:gd name="connsiteX16" fmla="*/ 45720 w 4876800"/>
              <a:gd name="connsiteY16" fmla="*/ 1122680 h 1930400"/>
              <a:gd name="connsiteX17" fmla="*/ 55880 w 4876800"/>
              <a:gd name="connsiteY17" fmla="*/ 1158240 h 1930400"/>
              <a:gd name="connsiteX18" fmla="*/ 60960 w 4876800"/>
              <a:gd name="connsiteY18" fmla="*/ 1173480 h 1930400"/>
              <a:gd name="connsiteX19" fmla="*/ 71120 w 4876800"/>
              <a:gd name="connsiteY19" fmla="*/ 1188720 h 1930400"/>
              <a:gd name="connsiteX20" fmla="*/ 81280 w 4876800"/>
              <a:gd name="connsiteY20" fmla="*/ 1229360 h 1930400"/>
              <a:gd name="connsiteX21" fmla="*/ 106680 w 4876800"/>
              <a:gd name="connsiteY21" fmla="*/ 1244600 h 1930400"/>
              <a:gd name="connsiteX22" fmla="*/ 121920 w 4876800"/>
              <a:gd name="connsiteY22" fmla="*/ 1249680 h 1930400"/>
              <a:gd name="connsiteX23" fmla="*/ 137160 w 4876800"/>
              <a:gd name="connsiteY23" fmla="*/ 1259840 h 1930400"/>
              <a:gd name="connsiteX24" fmla="*/ 177800 w 4876800"/>
              <a:gd name="connsiteY24" fmla="*/ 1270000 h 1930400"/>
              <a:gd name="connsiteX25" fmla="*/ 198120 w 4876800"/>
              <a:gd name="connsiteY25" fmla="*/ 1280160 h 1930400"/>
              <a:gd name="connsiteX26" fmla="*/ 320040 w 4876800"/>
              <a:gd name="connsiteY26" fmla="*/ 1290320 h 1930400"/>
              <a:gd name="connsiteX27" fmla="*/ 853440 w 4876800"/>
              <a:gd name="connsiteY27" fmla="*/ 1285240 h 1930400"/>
              <a:gd name="connsiteX28" fmla="*/ 919480 w 4876800"/>
              <a:gd name="connsiteY28" fmla="*/ 1280160 h 1930400"/>
              <a:gd name="connsiteX29" fmla="*/ 1305560 w 4876800"/>
              <a:gd name="connsiteY29" fmla="*/ 1285240 h 1930400"/>
              <a:gd name="connsiteX30" fmla="*/ 1412240 w 4876800"/>
              <a:gd name="connsiteY30" fmla="*/ 1290320 h 1930400"/>
              <a:gd name="connsiteX31" fmla="*/ 1468120 w 4876800"/>
              <a:gd name="connsiteY31" fmla="*/ 1295400 h 1930400"/>
              <a:gd name="connsiteX32" fmla="*/ 1706880 w 4876800"/>
              <a:gd name="connsiteY32" fmla="*/ 1305560 h 1930400"/>
              <a:gd name="connsiteX33" fmla="*/ 1757680 w 4876800"/>
              <a:gd name="connsiteY33" fmla="*/ 1310640 h 1930400"/>
              <a:gd name="connsiteX34" fmla="*/ 1940560 w 4876800"/>
              <a:gd name="connsiteY34" fmla="*/ 1325880 h 1930400"/>
              <a:gd name="connsiteX35" fmla="*/ 2032000 w 4876800"/>
              <a:gd name="connsiteY35" fmla="*/ 1351280 h 1930400"/>
              <a:gd name="connsiteX36" fmla="*/ 2123440 w 4876800"/>
              <a:gd name="connsiteY36" fmla="*/ 1386840 h 1930400"/>
              <a:gd name="connsiteX37" fmla="*/ 2169160 w 4876800"/>
              <a:gd name="connsiteY37" fmla="*/ 1397000 h 1930400"/>
              <a:gd name="connsiteX38" fmla="*/ 2240280 w 4876800"/>
              <a:gd name="connsiteY38" fmla="*/ 1427480 h 1930400"/>
              <a:gd name="connsiteX39" fmla="*/ 2326640 w 4876800"/>
              <a:gd name="connsiteY39" fmla="*/ 1468120 h 1930400"/>
              <a:gd name="connsiteX40" fmla="*/ 2362200 w 4876800"/>
              <a:gd name="connsiteY40" fmla="*/ 1488440 h 1930400"/>
              <a:gd name="connsiteX41" fmla="*/ 2392680 w 4876800"/>
              <a:gd name="connsiteY41" fmla="*/ 1503680 h 1930400"/>
              <a:gd name="connsiteX42" fmla="*/ 2428240 w 4876800"/>
              <a:gd name="connsiteY42" fmla="*/ 1524000 h 1930400"/>
              <a:gd name="connsiteX43" fmla="*/ 2499360 w 4876800"/>
              <a:gd name="connsiteY43" fmla="*/ 1564640 h 1930400"/>
              <a:gd name="connsiteX44" fmla="*/ 2529840 w 4876800"/>
              <a:gd name="connsiteY44" fmla="*/ 1590040 h 1930400"/>
              <a:gd name="connsiteX45" fmla="*/ 2570480 w 4876800"/>
              <a:gd name="connsiteY45" fmla="*/ 1640840 h 1930400"/>
              <a:gd name="connsiteX46" fmla="*/ 2595880 w 4876800"/>
              <a:gd name="connsiteY46" fmla="*/ 1661160 h 1930400"/>
              <a:gd name="connsiteX47" fmla="*/ 2621280 w 4876800"/>
              <a:gd name="connsiteY47" fmla="*/ 1691640 h 1930400"/>
              <a:gd name="connsiteX48" fmla="*/ 2651760 w 4876800"/>
              <a:gd name="connsiteY48" fmla="*/ 1706880 h 1930400"/>
              <a:gd name="connsiteX49" fmla="*/ 2682240 w 4876800"/>
              <a:gd name="connsiteY49" fmla="*/ 1727200 h 1930400"/>
              <a:gd name="connsiteX50" fmla="*/ 2712720 w 4876800"/>
              <a:gd name="connsiteY50" fmla="*/ 1757680 h 1930400"/>
              <a:gd name="connsiteX51" fmla="*/ 2768600 w 4876800"/>
              <a:gd name="connsiteY51" fmla="*/ 1788160 h 1930400"/>
              <a:gd name="connsiteX52" fmla="*/ 2788920 w 4876800"/>
              <a:gd name="connsiteY52" fmla="*/ 1803400 h 1930400"/>
              <a:gd name="connsiteX53" fmla="*/ 2819400 w 4876800"/>
              <a:gd name="connsiteY53" fmla="*/ 1823720 h 1930400"/>
              <a:gd name="connsiteX54" fmla="*/ 2875280 w 4876800"/>
              <a:gd name="connsiteY54" fmla="*/ 1874520 h 1930400"/>
              <a:gd name="connsiteX55" fmla="*/ 2900680 w 4876800"/>
              <a:gd name="connsiteY55" fmla="*/ 1905000 h 1930400"/>
              <a:gd name="connsiteX56" fmla="*/ 2946400 w 4876800"/>
              <a:gd name="connsiteY56" fmla="*/ 1930400 h 1930400"/>
              <a:gd name="connsiteX57" fmla="*/ 3291840 w 4876800"/>
              <a:gd name="connsiteY57" fmla="*/ 1925320 h 1930400"/>
              <a:gd name="connsiteX58" fmla="*/ 3337560 w 4876800"/>
              <a:gd name="connsiteY58" fmla="*/ 1915160 h 1930400"/>
              <a:gd name="connsiteX59" fmla="*/ 3373120 w 4876800"/>
              <a:gd name="connsiteY59" fmla="*/ 1910080 h 1930400"/>
              <a:gd name="connsiteX60" fmla="*/ 3423920 w 4876800"/>
              <a:gd name="connsiteY60" fmla="*/ 1894840 h 1930400"/>
              <a:gd name="connsiteX61" fmla="*/ 3464560 w 4876800"/>
              <a:gd name="connsiteY61" fmla="*/ 1879600 h 1930400"/>
              <a:gd name="connsiteX62" fmla="*/ 3510280 w 4876800"/>
              <a:gd name="connsiteY62" fmla="*/ 1874520 h 1930400"/>
              <a:gd name="connsiteX63" fmla="*/ 3561080 w 4876800"/>
              <a:gd name="connsiteY63" fmla="*/ 1864360 h 1930400"/>
              <a:gd name="connsiteX64" fmla="*/ 3622040 w 4876800"/>
              <a:gd name="connsiteY64" fmla="*/ 1849120 h 1930400"/>
              <a:gd name="connsiteX65" fmla="*/ 3637280 w 4876800"/>
              <a:gd name="connsiteY65" fmla="*/ 1838960 h 1930400"/>
              <a:gd name="connsiteX66" fmla="*/ 3657600 w 4876800"/>
              <a:gd name="connsiteY66" fmla="*/ 1828800 h 1930400"/>
              <a:gd name="connsiteX67" fmla="*/ 3677920 w 4876800"/>
              <a:gd name="connsiteY67" fmla="*/ 1808480 h 1930400"/>
              <a:gd name="connsiteX68" fmla="*/ 3693160 w 4876800"/>
              <a:gd name="connsiteY68" fmla="*/ 1757680 h 1930400"/>
              <a:gd name="connsiteX69" fmla="*/ 3698240 w 4876800"/>
              <a:gd name="connsiteY69" fmla="*/ 1717040 h 1930400"/>
              <a:gd name="connsiteX70" fmla="*/ 3688080 w 4876800"/>
              <a:gd name="connsiteY70" fmla="*/ 1590040 h 1930400"/>
              <a:gd name="connsiteX71" fmla="*/ 3683000 w 4876800"/>
              <a:gd name="connsiteY71" fmla="*/ 1569720 h 1930400"/>
              <a:gd name="connsiteX72" fmla="*/ 3688080 w 4876800"/>
              <a:gd name="connsiteY72" fmla="*/ 1376680 h 1930400"/>
              <a:gd name="connsiteX73" fmla="*/ 3698240 w 4876800"/>
              <a:gd name="connsiteY73" fmla="*/ 1361440 h 1930400"/>
              <a:gd name="connsiteX74" fmla="*/ 3703320 w 4876800"/>
              <a:gd name="connsiteY74" fmla="*/ 1341120 h 1930400"/>
              <a:gd name="connsiteX75" fmla="*/ 3713480 w 4876800"/>
              <a:gd name="connsiteY75" fmla="*/ 1320800 h 1930400"/>
              <a:gd name="connsiteX76" fmla="*/ 3718560 w 4876800"/>
              <a:gd name="connsiteY76" fmla="*/ 1300480 h 1930400"/>
              <a:gd name="connsiteX77" fmla="*/ 3733800 w 4876800"/>
              <a:gd name="connsiteY77" fmla="*/ 1275080 h 1930400"/>
              <a:gd name="connsiteX78" fmla="*/ 3754120 w 4876800"/>
              <a:gd name="connsiteY78" fmla="*/ 1244600 h 1930400"/>
              <a:gd name="connsiteX79" fmla="*/ 3769360 w 4876800"/>
              <a:gd name="connsiteY79" fmla="*/ 1229360 h 1930400"/>
              <a:gd name="connsiteX80" fmla="*/ 3820160 w 4876800"/>
              <a:gd name="connsiteY80" fmla="*/ 1193800 h 1930400"/>
              <a:gd name="connsiteX81" fmla="*/ 3835400 w 4876800"/>
              <a:gd name="connsiteY81" fmla="*/ 1188720 h 1930400"/>
              <a:gd name="connsiteX82" fmla="*/ 3840480 w 4876800"/>
              <a:gd name="connsiteY82" fmla="*/ 1173480 h 1930400"/>
              <a:gd name="connsiteX83" fmla="*/ 3855720 w 4876800"/>
              <a:gd name="connsiteY83" fmla="*/ 1168400 h 1930400"/>
              <a:gd name="connsiteX84" fmla="*/ 3881120 w 4876800"/>
              <a:gd name="connsiteY84" fmla="*/ 1148080 h 1930400"/>
              <a:gd name="connsiteX85" fmla="*/ 3931920 w 4876800"/>
              <a:gd name="connsiteY85" fmla="*/ 1158240 h 1930400"/>
              <a:gd name="connsiteX86" fmla="*/ 3947160 w 4876800"/>
              <a:gd name="connsiteY86" fmla="*/ 1168400 h 1930400"/>
              <a:gd name="connsiteX87" fmla="*/ 3967480 w 4876800"/>
              <a:gd name="connsiteY87" fmla="*/ 1193800 h 1930400"/>
              <a:gd name="connsiteX88" fmla="*/ 4008120 w 4876800"/>
              <a:gd name="connsiteY88" fmla="*/ 1203960 h 1930400"/>
              <a:gd name="connsiteX89" fmla="*/ 4104640 w 4876800"/>
              <a:gd name="connsiteY89" fmla="*/ 1198880 h 1930400"/>
              <a:gd name="connsiteX90" fmla="*/ 4160520 w 4876800"/>
              <a:gd name="connsiteY90" fmla="*/ 1188720 h 1930400"/>
              <a:gd name="connsiteX91" fmla="*/ 4130040 w 4876800"/>
              <a:gd name="connsiteY91" fmla="*/ 1193800 h 1930400"/>
              <a:gd name="connsiteX92" fmla="*/ 4160520 w 4876800"/>
              <a:gd name="connsiteY92" fmla="*/ 1066800 h 1930400"/>
              <a:gd name="connsiteX93" fmla="*/ 4155440 w 4876800"/>
              <a:gd name="connsiteY93" fmla="*/ 1046480 h 1930400"/>
              <a:gd name="connsiteX94" fmla="*/ 4165600 w 4876800"/>
              <a:gd name="connsiteY94" fmla="*/ 807720 h 1930400"/>
              <a:gd name="connsiteX95" fmla="*/ 4175760 w 4876800"/>
              <a:gd name="connsiteY95" fmla="*/ 777240 h 1930400"/>
              <a:gd name="connsiteX96" fmla="*/ 4180840 w 4876800"/>
              <a:gd name="connsiteY96" fmla="*/ 756920 h 1930400"/>
              <a:gd name="connsiteX97" fmla="*/ 4191000 w 4876800"/>
              <a:gd name="connsiteY97" fmla="*/ 741680 h 1930400"/>
              <a:gd name="connsiteX98" fmla="*/ 4216400 w 4876800"/>
              <a:gd name="connsiteY98" fmla="*/ 695960 h 1930400"/>
              <a:gd name="connsiteX99" fmla="*/ 4282440 w 4876800"/>
              <a:gd name="connsiteY99" fmla="*/ 650240 h 1930400"/>
              <a:gd name="connsiteX100" fmla="*/ 4323080 w 4876800"/>
              <a:gd name="connsiteY100" fmla="*/ 624840 h 1930400"/>
              <a:gd name="connsiteX101" fmla="*/ 4363720 w 4876800"/>
              <a:gd name="connsiteY101" fmla="*/ 609600 h 1930400"/>
              <a:gd name="connsiteX102" fmla="*/ 4399280 w 4876800"/>
              <a:gd name="connsiteY102" fmla="*/ 589280 h 1930400"/>
              <a:gd name="connsiteX103" fmla="*/ 4455160 w 4876800"/>
              <a:gd name="connsiteY103" fmla="*/ 568960 h 1930400"/>
              <a:gd name="connsiteX104" fmla="*/ 4490720 w 4876800"/>
              <a:gd name="connsiteY104" fmla="*/ 553720 h 1930400"/>
              <a:gd name="connsiteX105" fmla="*/ 4572000 w 4876800"/>
              <a:gd name="connsiteY105" fmla="*/ 528320 h 1930400"/>
              <a:gd name="connsiteX106" fmla="*/ 4607560 w 4876800"/>
              <a:gd name="connsiteY106" fmla="*/ 523240 h 1930400"/>
              <a:gd name="connsiteX107" fmla="*/ 4765040 w 4876800"/>
              <a:gd name="connsiteY107" fmla="*/ 518160 h 1930400"/>
              <a:gd name="connsiteX108" fmla="*/ 4815840 w 4876800"/>
              <a:gd name="connsiteY108" fmla="*/ 513080 h 1930400"/>
              <a:gd name="connsiteX109" fmla="*/ 4861560 w 4876800"/>
              <a:gd name="connsiteY109" fmla="*/ 497840 h 1930400"/>
              <a:gd name="connsiteX110" fmla="*/ 4876800 w 4876800"/>
              <a:gd name="connsiteY110" fmla="*/ 462280 h 1930400"/>
              <a:gd name="connsiteX111" fmla="*/ 4866640 w 4876800"/>
              <a:gd name="connsiteY111" fmla="*/ 370840 h 1930400"/>
              <a:gd name="connsiteX112" fmla="*/ 4831080 w 4876800"/>
              <a:gd name="connsiteY112" fmla="*/ 335280 h 1930400"/>
              <a:gd name="connsiteX113" fmla="*/ 4734560 w 4876800"/>
              <a:gd name="connsiteY113" fmla="*/ 259080 h 1930400"/>
              <a:gd name="connsiteX114" fmla="*/ 4678680 w 4876800"/>
              <a:gd name="connsiteY114" fmla="*/ 218440 h 1930400"/>
              <a:gd name="connsiteX115" fmla="*/ 4627880 w 4876800"/>
              <a:gd name="connsiteY115" fmla="*/ 193040 h 1930400"/>
              <a:gd name="connsiteX116" fmla="*/ 4572000 w 4876800"/>
              <a:gd name="connsiteY116" fmla="*/ 182880 h 1930400"/>
              <a:gd name="connsiteX117" fmla="*/ 4419600 w 4876800"/>
              <a:gd name="connsiteY117" fmla="*/ 172720 h 1930400"/>
              <a:gd name="connsiteX118" fmla="*/ 4165600 w 4876800"/>
              <a:gd name="connsiteY118" fmla="*/ 162560 h 1930400"/>
              <a:gd name="connsiteX119" fmla="*/ 3992880 w 4876800"/>
              <a:gd name="connsiteY119" fmla="*/ 152400 h 1930400"/>
              <a:gd name="connsiteX120" fmla="*/ 3891280 w 4876800"/>
              <a:gd name="connsiteY120" fmla="*/ 142240 h 1930400"/>
              <a:gd name="connsiteX121" fmla="*/ 3764280 w 4876800"/>
              <a:gd name="connsiteY121" fmla="*/ 132080 h 1930400"/>
              <a:gd name="connsiteX122" fmla="*/ 3479800 w 4876800"/>
              <a:gd name="connsiteY122" fmla="*/ 127000 h 1930400"/>
              <a:gd name="connsiteX123" fmla="*/ 3383280 w 4876800"/>
              <a:gd name="connsiteY123" fmla="*/ 45720 h 1930400"/>
              <a:gd name="connsiteX124" fmla="*/ 3027680 w 4876800"/>
              <a:gd name="connsiteY124" fmla="*/ 111760 h 1930400"/>
              <a:gd name="connsiteX125" fmla="*/ 2900680 w 4876800"/>
              <a:gd name="connsiteY125" fmla="*/ 101600 h 1930400"/>
              <a:gd name="connsiteX126" fmla="*/ 2839720 w 4876800"/>
              <a:gd name="connsiteY126" fmla="*/ 96520 h 1930400"/>
              <a:gd name="connsiteX127" fmla="*/ 2727960 w 4876800"/>
              <a:gd name="connsiteY127" fmla="*/ 91440 h 1930400"/>
              <a:gd name="connsiteX128" fmla="*/ 2585720 w 4876800"/>
              <a:gd name="connsiteY128" fmla="*/ 81280 h 1930400"/>
              <a:gd name="connsiteX129" fmla="*/ 1686560 w 4876800"/>
              <a:gd name="connsiteY129" fmla="*/ 76200 h 1930400"/>
              <a:gd name="connsiteX130" fmla="*/ 1518920 w 4876800"/>
              <a:gd name="connsiteY130" fmla="*/ 66040 h 1930400"/>
              <a:gd name="connsiteX131" fmla="*/ 1427480 w 4876800"/>
              <a:gd name="connsiteY131" fmla="*/ 60960 h 1930400"/>
              <a:gd name="connsiteX132" fmla="*/ 1346200 w 4876800"/>
              <a:gd name="connsiteY132" fmla="*/ 55880 h 1930400"/>
              <a:gd name="connsiteX133" fmla="*/ 1214120 w 4876800"/>
              <a:gd name="connsiteY133" fmla="*/ 50800 h 1930400"/>
              <a:gd name="connsiteX134" fmla="*/ 1051560 w 4876800"/>
              <a:gd name="connsiteY134" fmla="*/ 35560 h 1930400"/>
              <a:gd name="connsiteX135" fmla="*/ 1000760 w 4876800"/>
              <a:gd name="connsiteY135" fmla="*/ 25400 h 1930400"/>
              <a:gd name="connsiteX136" fmla="*/ 965200 w 4876800"/>
              <a:gd name="connsiteY136" fmla="*/ 15240 h 1930400"/>
              <a:gd name="connsiteX137" fmla="*/ 904240 w 4876800"/>
              <a:gd name="connsiteY137" fmla="*/ 10160 h 1930400"/>
              <a:gd name="connsiteX138" fmla="*/ 807720 w 4876800"/>
              <a:gd name="connsiteY138" fmla="*/ 0 h 1930400"/>
              <a:gd name="connsiteX0" fmla="*/ 807720 w 4876800"/>
              <a:gd name="connsiteY0" fmla="*/ 0 h 1930400"/>
              <a:gd name="connsiteX1" fmla="*/ 807720 w 4876800"/>
              <a:gd name="connsiteY1" fmla="*/ 0 h 1930400"/>
              <a:gd name="connsiteX2" fmla="*/ 721360 w 4876800"/>
              <a:gd name="connsiteY2" fmla="*/ 10160 h 1930400"/>
              <a:gd name="connsiteX3" fmla="*/ 635000 w 4876800"/>
              <a:gd name="connsiteY3" fmla="*/ 15240 h 1930400"/>
              <a:gd name="connsiteX4" fmla="*/ 579120 w 4876800"/>
              <a:gd name="connsiteY4" fmla="*/ 20320 h 1930400"/>
              <a:gd name="connsiteX5" fmla="*/ 528320 w 4876800"/>
              <a:gd name="connsiteY5" fmla="*/ 35560 h 1930400"/>
              <a:gd name="connsiteX6" fmla="*/ 467360 w 4876800"/>
              <a:gd name="connsiteY6" fmla="*/ 60960 h 1930400"/>
              <a:gd name="connsiteX7" fmla="*/ 116840 w 4876800"/>
              <a:gd name="connsiteY7" fmla="*/ 746760 h 1930400"/>
              <a:gd name="connsiteX8" fmla="*/ 71120 w 4876800"/>
              <a:gd name="connsiteY8" fmla="*/ 843280 h 1930400"/>
              <a:gd name="connsiteX9" fmla="*/ 60960 w 4876800"/>
              <a:gd name="connsiteY9" fmla="*/ 878840 h 1930400"/>
              <a:gd name="connsiteX10" fmla="*/ 40640 w 4876800"/>
              <a:gd name="connsiteY10" fmla="*/ 919480 h 1930400"/>
              <a:gd name="connsiteX11" fmla="*/ 15240 w 4876800"/>
              <a:gd name="connsiteY11" fmla="*/ 975360 h 1930400"/>
              <a:gd name="connsiteX12" fmla="*/ 5080 w 4876800"/>
              <a:gd name="connsiteY12" fmla="*/ 990600 h 1930400"/>
              <a:gd name="connsiteX13" fmla="*/ 0 w 4876800"/>
              <a:gd name="connsiteY13" fmla="*/ 1010920 h 1930400"/>
              <a:gd name="connsiteX14" fmla="*/ 15240 w 4876800"/>
              <a:gd name="connsiteY14" fmla="*/ 1061720 h 1930400"/>
              <a:gd name="connsiteX15" fmla="*/ 30480 w 4876800"/>
              <a:gd name="connsiteY15" fmla="*/ 1107440 h 1930400"/>
              <a:gd name="connsiteX16" fmla="*/ 45720 w 4876800"/>
              <a:gd name="connsiteY16" fmla="*/ 1122680 h 1930400"/>
              <a:gd name="connsiteX17" fmla="*/ 55880 w 4876800"/>
              <a:gd name="connsiteY17" fmla="*/ 1158240 h 1930400"/>
              <a:gd name="connsiteX18" fmla="*/ 60960 w 4876800"/>
              <a:gd name="connsiteY18" fmla="*/ 1173480 h 1930400"/>
              <a:gd name="connsiteX19" fmla="*/ 71120 w 4876800"/>
              <a:gd name="connsiteY19" fmla="*/ 1188720 h 1930400"/>
              <a:gd name="connsiteX20" fmla="*/ 81280 w 4876800"/>
              <a:gd name="connsiteY20" fmla="*/ 1229360 h 1930400"/>
              <a:gd name="connsiteX21" fmla="*/ 106680 w 4876800"/>
              <a:gd name="connsiteY21" fmla="*/ 1244600 h 1930400"/>
              <a:gd name="connsiteX22" fmla="*/ 121920 w 4876800"/>
              <a:gd name="connsiteY22" fmla="*/ 1249680 h 1930400"/>
              <a:gd name="connsiteX23" fmla="*/ 137160 w 4876800"/>
              <a:gd name="connsiteY23" fmla="*/ 1259840 h 1930400"/>
              <a:gd name="connsiteX24" fmla="*/ 177800 w 4876800"/>
              <a:gd name="connsiteY24" fmla="*/ 1270000 h 1930400"/>
              <a:gd name="connsiteX25" fmla="*/ 198120 w 4876800"/>
              <a:gd name="connsiteY25" fmla="*/ 1280160 h 1930400"/>
              <a:gd name="connsiteX26" fmla="*/ 320040 w 4876800"/>
              <a:gd name="connsiteY26" fmla="*/ 1290320 h 1930400"/>
              <a:gd name="connsiteX27" fmla="*/ 853440 w 4876800"/>
              <a:gd name="connsiteY27" fmla="*/ 1285240 h 1930400"/>
              <a:gd name="connsiteX28" fmla="*/ 919480 w 4876800"/>
              <a:gd name="connsiteY28" fmla="*/ 1280160 h 1930400"/>
              <a:gd name="connsiteX29" fmla="*/ 1305560 w 4876800"/>
              <a:gd name="connsiteY29" fmla="*/ 1285240 h 1930400"/>
              <a:gd name="connsiteX30" fmla="*/ 1412240 w 4876800"/>
              <a:gd name="connsiteY30" fmla="*/ 1290320 h 1930400"/>
              <a:gd name="connsiteX31" fmla="*/ 1468120 w 4876800"/>
              <a:gd name="connsiteY31" fmla="*/ 1295400 h 1930400"/>
              <a:gd name="connsiteX32" fmla="*/ 1706880 w 4876800"/>
              <a:gd name="connsiteY32" fmla="*/ 1305560 h 1930400"/>
              <a:gd name="connsiteX33" fmla="*/ 1757680 w 4876800"/>
              <a:gd name="connsiteY33" fmla="*/ 1310640 h 1930400"/>
              <a:gd name="connsiteX34" fmla="*/ 1940560 w 4876800"/>
              <a:gd name="connsiteY34" fmla="*/ 1325880 h 1930400"/>
              <a:gd name="connsiteX35" fmla="*/ 2032000 w 4876800"/>
              <a:gd name="connsiteY35" fmla="*/ 1351280 h 1930400"/>
              <a:gd name="connsiteX36" fmla="*/ 2123440 w 4876800"/>
              <a:gd name="connsiteY36" fmla="*/ 1386840 h 1930400"/>
              <a:gd name="connsiteX37" fmla="*/ 2169160 w 4876800"/>
              <a:gd name="connsiteY37" fmla="*/ 1397000 h 1930400"/>
              <a:gd name="connsiteX38" fmla="*/ 2240280 w 4876800"/>
              <a:gd name="connsiteY38" fmla="*/ 1427480 h 1930400"/>
              <a:gd name="connsiteX39" fmla="*/ 2326640 w 4876800"/>
              <a:gd name="connsiteY39" fmla="*/ 1468120 h 1930400"/>
              <a:gd name="connsiteX40" fmla="*/ 2362200 w 4876800"/>
              <a:gd name="connsiteY40" fmla="*/ 1488440 h 1930400"/>
              <a:gd name="connsiteX41" fmla="*/ 2392680 w 4876800"/>
              <a:gd name="connsiteY41" fmla="*/ 1503680 h 1930400"/>
              <a:gd name="connsiteX42" fmla="*/ 2428240 w 4876800"/>
              <a:gd name="connsiteY42" fmla="*/ 1524000 h 1930400"/>
              <a:gd name="connsiteX43" fmla="*/ 2499360 w 4876800"/>
              <a:gd name="connsiteY43" fmla="*/ 1564640 h 1930400"/>
              <a:gd name="connsiteX44" fmla="*/ 2529840 w 4876800"/>
              <a:gd name="connsiteY44" fmla="*/ 1590040 h 1930400"/>
              <a:gd name="connsiteX45" fmla="*/ 2570480 w 4876800"/>
              <a:gd name="connsiteY45" fmla="*/ 1640840 h 1930400"/>
              <a:gd name="connsiteX46" fmla="*/ 2595880 w 4876800"/>
              <a:gd name="connsiteY46" fmla="*/ 1661160 h 1930400"/>
              <a:gd name="connsiteX47" fmla="*/ 2621280 w 4876800"/>
              <a:gd name="connsiteY47" fmla="*/ 1691640 h 1930400"/>
              <a:gd name="connsiteX48" fmla="*/ 2651760 w 4876800"/>
              <a:gd name="connsiteY48" fmla="*/ 1706880 h 1930400"/>
              <a:gd name="connsiteX49" fmla="*/ 2682240 w 4876800"/>
              <a:gd name="connsiteY49" fmla="*/ 1727200 h 1930400"/>
              <a:gd name="connsiteX50" fmla="*/ 2712720 w 4876800"/>
              <a:gd name="connsiteY50" fmla="*/ 1757680 h 1930400"/>
              <a:gd name="connsiteX51" fmla="*/ 2768600 w 4876800"/>
              <a:gd name="connsiteY51" fmla="*/ 1788160 h 1930400"/>
              <a:gd name="connsiteX52" fmla="*/ 2788920 w 4876800"/>
              <a:gd name="connsiteY52" fmla="*/ 1803400 h 1930400"/>
              <a:gd name="connsiteX53" fmla="*/ 2819400 w 4876800"/>
              <a:gd name="connsiteY53" fmla="*/ 1823720 h 1930400"/>
              <a:gd name="connsiteX54" fmla="*/ 2875280 w 4876800"/>
              <a:gd name="connsiteY54" fmla="*/ 1874520 h 1930400"/>
              <a:gd name="connsiteX55" fmla="*/ 2900680 w 4876800"/>
              <a:gd name="connsiteY55" fmla="*/ 1905000 h 1930400"/>
              <a:gd name="connsiteX56" fmla="*/ 2946400 w 4876800"/>
              <a:gd name="connsiteY56" fmla="*/ 1930400 h 1930400"/>
              <a:gd name="connsiteX57" fmla="*/ 3291840 w 4876800"/>
              <a:gd name="connsiteY57" fmla="*/ 1925320 h 1930400"/>
              <a:gd name="connsiteX58" fmla="*/ 3337560 w 4876800"/>
              <a:gd name="connsiteY58" fmla="*/ 1915160 h 1930400"/>
              <a:gd name="connsiteX59" fmla="*/ 3373120 w 4876800"/>
              <a:gd name="connsiteY59" fmla="*/ 1910080 h 1930400"/>
              <a:gd name="connsiteX60" fmla="*/ 3423920 w 4876800"/>
              <a:gd name="connsiteY60" fmla="*/ 1894840 h 1930400"/>
              <a:gd name="connsiteX61" fmla="*/ 3464560 w 4876800"/>
              <a:gd name="connsiteY61" fmla="*/ 1879600 h 1930400"/>
              <a:gd name="connsiteX62" fmla="*/ 3510280 w 4876800"/>
              <a:gd name="connsiteY62" fmla="*/ 1874520 h 1930400"/>
              <a:gd name="connsiteX63" fmla="*/ 3561080 w 4876800"/>
              <a:gd name="connsiteY63" fmla="*/ 1864360 h 1930400"/>
              <a:gd name="connsiteX64" fmla="*/ 3622040 w 4876800"/>
              <a:gd name="connsiteY64" fmla="*/ 1849120 h 1930400"/>
              <a:gd name="connsiteX65" fmla="*/ 3637280 w 4876800"/>
              <a:gd name="connsiteY65" fmla="*/ 1838960 h 1930400"/>
              <a:gd name="connsiteX66" fmla="*/ 3657600 w 4876800"/>
              <a:gd name="connsiteY66" fmla="*/ 1828800 h 1930400"/>
              <a:gd name="connsiteX67" fmla="*/ 3677920 w 4876800"/>
              <a:gd name="connsiteY67" fmla="*/ 1808480 h 1930400"/>
              <a:gd name="connsiteX68" fmla="*/ 3693160 w 4876800"/>
              <a:gd name="connsiteY68" fmla="*/ 1757680 h 1930400"/>
              <a:gd name="connsiteX69" fmla="*/ 3698240 w 4876800"/>
              <a:gd name="connsiteY69" fmla="*/ 1717040 h 1930400"/>
              <a:gd name="connsiteX70" fmla="*/ 3688080 w 4876800"/>
              <a:gd name="connsiteY70" fmla="*/ 1590040 h 1930400"/>
              <a:gd name="connsiteX71" fmla="*/ 3683000 w 4876800"/>
              <a:gd name="connsiteY71" fmla="*/ 1569720 h 1930400"/>
              <a:gd name="connsiteX72" fmla="*/ 3688080 w 4876800"/>
              <a:gd name="connsiteY72" fmla="*/ 1376680 h 1930400"/>
              <a:gd name="connsiteX73" fmla="*/ 3698240 w 4876800"/>
              <a:gd name="connsiteY73" fmla="*/ 1361440 h 1930400"/>
              <a:gd name="connsiteX74" fmla="*/ 3703320 w 4876800"/>
              <a:gd name="connsiteY74" fmla="*/ 1341120 h 1930400"/>
              <a:gd name="connsiteX75" fmla="*/ 3713480 w 4876800"/>
              <a:gd name="connsiteY75" fmla="*/ 1320800 h 1930400"/>
              <a:gd name="connsiteX76" fmla="*/ 3718560 w 4876800"/>
              <a:gd name="connsiteY76" fmla="*/ 1300480 h 1930400"/>
              <a:gd name="connsiteX77" fmla="*/ 3733800 w 4876800"/>
              <a:gd name="connsiteY77" fmla="*/ 1275080 h 1930400"/>
              <a:gd name="connsiteX78" fmla="*/ 3754120 w 4876800"/>
              <a:gd name="connsiteY78" fmla="*/ 1244600 h 1930400"/>
              <a:gd name="connsiteX79" fmla="*/ 3769360 w 4876800"/>
              <a:gd name="connsiteY79" fmla="*/ 1229360 h 1930400"/>
              <a:gd name="connsiteX80" fmla="*/ 3820160 w 4876800"/>
              <a:gd name="connsiteY80" fmla="*/ 1193800 h 1930400"/>
              <a:gd name="connsiteX81" fmla="*/ 3835400 w 4876800"/>
              <a:gd name="connsiteY81" fmla="*/ 1188720 h 1930400"/>
              <a:gd name="connsiteX82" fmla="*/ 3840480 w 4876800"/>
              <a:gd name="connsiteY82" fmla="*/ 1173480 h 1930400"/>
              <a:gd name="connsiteX83" fmla="*/ 3855720 w 4876800"/>
              <a:gd name="connsiteY83" fmla="*/ 1168400 h 1930400"/>
              <a:gd name="connsiteX84" fmla="*/ 3881120 w 4876800"/>
              <a:gd name="connsiteY84" fmla="*/ 1148080 h 1930400"/>
              <a:gd name="connsiteX85" fmla="*/ 3931920 w 4876800"/>
              <a:gd name="connsiteY85" fmla="*/ 1158240 h 1930400"/>
              <a:gd name="connsiteX86" fmla="*/ 3947160 w 4876800"/>
              <a:gd name="connsiteY86" fmla="*/ 1168400 h 1930400"/>
              <a:gd name="connsiteX87" fmla="*/ 3967480 w 4876800"/>
              <a:gd name="connsiteY87" fmla="*/ 1193800 h 1930400"/>
              <a:gd name="connsiteX88" fmla="*/ 4008120 w 4876800"/>
              <a:gd name="connsiteY88" fmla="*/ 1203960 h 1930400"/>
              <a:gd name="connsiteX89" fmla="*/ 4104640 w 4876800"/>
              <a:gd name="connsiteY89" fmla="*/ 1198880 h 1930400"/>
              <a:gd name="connsiteX90" fmla="*/ 4160520 w 4876800"/>
              <a:gd name="connsiteY90" fmla="*/ 1188720 h 1930400"/>
              <a:gd name="connsiteX91" fmla="*/ 4130040 w 4876800"/>
              <a:gd name="connsiteY91" fmla="*/ 1193800 h 1930400"/>
              <a:gd name="connsiteX92" fmla="*/ 4160520 w 4876800"/>
              <a:gd name="connsiteY92" fmla="*/ 1066800 h 1930400"/>
              <a:gd name="connsiteX93" fmla="*/ 4155440 w 4876800"/>
              <a:gd name="connsiteY93" fmla="*/ 1046480 h 1930400"/>
              <a:gd name="connsiteX94" fmla="*/ 4165600 w 4876800"/>
              <a:gd name="connsiteY94" fmla="*/ 807720 h 1930400"/>
              <a:gd name="connsiteX95" fmla="*/ 4175760 w 4876800"/>
              <a:gd name="connsiteY95" fmla="*/ 777240 h 1930400"/>
              <a:gd name="connsiteX96" fmla="*/ 4180840 w 4876800"/>
              <a:gd name="connsiteY96" fmla="*/ 756920 h 1930400"/>
              <a:gd name="connsiteX97" fmla="*/ 4191000 w 4876800"/>
              <a:gd name="connsiteY97" fmla="*/ 741680 h 1930400"/>
              <a:gd name="connsiteX98" fmla="*/ 4216400 w 4876800"/>
              <a:gd name="connsiteY98" fmla="*/ 695960 h 1930400"/>
              <a:gd name="connsiteX99" fmla="*/ 4282440 w 4876800"/>
              <a:gd name="connsiteY99" fmla="*/ 650240 h 1930400"/>
              <a:gd name="connsiteX100" fmla="*/ 4323080 w 4876800"/>
              <a:gd name="connsiteY100" fmla="*/ 624840 h 1930400"/>
              <a:gd name="connsiteX101" fmla="*/ 4363720 w 4876800"/>
              <a:gd name="connsiteY101" fmla="*/ 609600 h 1930400"/>
              <a:gd name="connsiteX102" fmla="*/ 4399280 w 4876800"/>
              <a:gd name="connsiteY102" fmla="*/ 589280 h 1930400"/>
              <a:gd name="connsiteX103" fmla="*/ 4455160 w 4876800"/>
              <a:gd name="connsiteY103" fmla="*/ 568960 h 1930400"/>
              <a:gd name="connsiteX104" fmla="*/ 4490720 w 4876800"/>
              <a:gd name="connsiteY104" fmla="*/ 553720 h 1930400"/>
              <a:gd name="connsiteX105" fmla="*/ 4572000 w 4876800"/>
              <a:gd name="connsiteY105" fmla="*/ 528320 h 1930400"/>
              <a:gd name="connsiteX106" fmla="*/ 4607560 w 4876800"/>
              <a:gd name="connsiteY106" fmla="*/ 523240 h 1930400"/>
              <a:gd name="connsiteX107" fmla="*/ 4765040 w 4876800"/>
              <a:gd name="connsiteY107" fmla="*/ 518160 h 1930400"/>
              <a:gd name="connsiteX108" fmla="*/ 4815840 w 4876800"/>
              <a:gd name="connsiteY108" fmla="*/ 513080 h 1930400"/>
              <a:gd name="connsiteX109" fmla="*/ 4861560 w 4876800"/>
              <a:gd name="connsiteY109" fmla="*/ 497840 h 1930400"/>
              <a:gd name="connsiteX110" fmla="*/ 4876800 w 4876800"/>
              <a:gd name="connsiteY110" fmla="*/ 462280 h 1930400"/>
              <a:gd name="connsiteX111" fmla="*/ 4866640 w 4876800"/>
              <a:gd name="connsiteY111" fmla="*/ 370840 h 1930400"/>
              <a:gd name="connsiteX112" fmla="*/ 4831080 w 4876800"/>
              <a:gd name="connsiteY112" fmla="*/ 335280 h 1930400"/>
              <a:gd name="connsiteX113" fmla="*/ 4734560 w 4876800"/>
              <a:gd name="connsiteY113" fmla="*/ 259080 h 1930400"/>
              <a:gd name="connsiteX114" fmla="*/ 4678680 w 4876800"/>
              <a:gd name="connsiteY114" fmla="*/ 218440 h 1930400"/>
              <a:gd name="connsiteX115" fmla="*/ 4627880 w 4876800"/>
              <a:gd name="connsiteY115" fmla="*/ 193040 h 1930400"/>
              <a:gd name="connsiteX116" fmla="*/ 4572000 w 4876800"/>
              <a:gd name="connsiteY116" fmla="*/ 182880 h 1930400"/>
              <a:gd name="connsiteX117" fmla="*/ 4419600 w 4876800"/>
              <a:gd name="connsiteY117" fmla="*/ 172720 h 1930400"/>
              <a:gd name="connsiteX118" fmla="*/ 4165600 w 4876800"/>
              <a:gd name="connsiteY118" fmla="*/ 162560 h 1930400"/>
              <a:gd name="connsiteX119" fmla="*/ 3992880 w 4876800"/>
              <a:gd name="connsiteY119" fmla="*/ 152400 h 1930400"/>
              <a:gd name="connsiteX120" fmla="*/ 3891280 w 4876800"/>
              <a:gd name="connsiteY120" fmla="*/ 142240 h 1930400"/>
              <a:gd name="connsiteX121" fmla="*/ 3764280 w 4876800"/>
              <a:gd name="connsiteY121" fmla="*/ 132080 h 1930400"/>
              <a:gd name="connsiteX122" fmla="*/ 3479800 w 4876800"/>
              <a:gd name="connsiteY122" fmla="*/ 127000 h 1930400"/>
              <a:gd name="connsiteX123" fmla="*/ 3383280 w 4876800"/>
              <a:gd name="connsiteY123" fmla="*/ 45720 h 1930400"/>
              <a:gd name="connsiteX124" fmla="*/ 3027680 w 4876800"/>
              <a:gd name="connsiteY124" fmla="*/ 111760 h 1930400"/>
              <a:gd name="connsiteX125" fmla="*/ 2890520 w 4876800"/>
              <a:gd name="connsiteY125" fmla="*/ 10160 h 1930400"/>
              <a:gd name="connsiteX126" fmla="*/ 2839720 w 4876800"/>
              <a:gd name="connsiteY126" fmla="*/ 96520 h 1930400"/>
              <a:gd name="connsiteX127" fmla="*/ 2727960 w 4876800"/>
              <a:gd name="connsiteY127" fmla="*/ 91440 h 1930400"/>
              <a:gd name="connsiteX128" fmla="*/ 2585720 w 4876800"/>
              <a:gd name="connsiteY128" fmla="*/ 81280 h 1930400"/>
              <a:gd name="connsiteX129" fmla="*/ 1686560 w 4876800"/>
              <a:gd name="connsiteY129" fmla="*/ 76200 h 1930400"/>
              <a:gd name="connsiteX130" fmla="*/ 1518920 w 4876800"/>
              <a:gd name="connsiteY130" fmla="*/ 66040 h 1930400"/>
              <a:gd name="connsiteX131" fmla="*/ 1427480 w 4876800"/>
              <a:gd name="connsiteY131" fmla="*/ 60960 h 1930400"/>
              <a:gd name="connsiteX132" fmla="*/ 1346200 w 4876800"/>
              <a:gd name="connsiteY132" fmla="*/ 55880 h 1930400"/>
              <a:gd name="connsiteX133" fmla="*/ 1214120 w 4876800"/>
              <a:gd name="connsiteY133" fmla="*/ 50800 h 1930400"/>
              <a:gd name="connsiteX134" fmla="*/ 1051560 w 4876800"/>
              <a:gd name="connsiteY134" fmla="*/ 35560 h 1930400"/>
              <a:gd name="connsiteX135" fmla="*/ 1000760 w 4876800"/>
              <a:gd name="connsiteY135" fmla="*/ 25400 h 1930400"/>
              <a:gd name="connsiteX136" fmla="*/ 965200 w 4876800"/>
              <a:gd name="connsiteY136" fmla="*/ 15240 h 1930400"/>
              <a:gd name="connsiteX137" fmla="*/ 904240 w 4876800"/>
              <a:gd name="connsiteY137" fmla="*/ 10160 h 1930400"/>
              <a:gd name="connsiteX138" fmla="*/ 807720 w 4876800"/>
              <a:gd name="connsiteY138" fmla="*/ 0 h 1930400"/>
              <a:gd name="connsiteX0" fmla="*/ 807720 w 4876800"/>
              <a:gd name="connsiteY0" fmla="*/ 0 h 1930400"/>
              <a:gd name="connsiteX1" fmla="*/ 807720 w 4876800"/>
              <a:gd name="connsiteY1" fmla="*/ 0 h 1930400"/>
              <a:gd name="connsiteX2" fmla="*/ 721360 w 4876800"/>
              <a:gd name="connsiteY2" fmla="*/ 10160 h 1930400"/>
              <a:gd name="connsiteX3" fmla="*/ 635000 w 4876800"/>
              <a:gd name="connsiteY3" fmla="*/ 15240 h 1930400"/>
              <a:gd name="connsiteX4" fmla="*/ 579120 w 4876800"/>
              <a:gd name="connsiteY4" fmla="*/ 20320 h 1930400"/>
              <a:gd name="connsiteX5" fmla="*/ 528320 w 4876800"/>
              <a:gd name="connsiteY5" fmla="*/ 35560 h 1930400"/>
              <a:gd name="connsiteX6" fmla="*/ 467360 w 4876800"/>
              <a:gd name="connsiteY6" fmla="*/ 60960 h 1930400"/>
              <a:gd name="connsiteX7" fmla="*/ 116840 w 4876800"/>
              <a:gd name="connsiteY7" fmla="*/ 746760 h 1930400"/>
              <a:gd name="connsiteX8" fmla="*/ 71120 w 4876800"/>
              <a:gd name="connsiteY8" fmla="*/ 843280 h 1930400"/>
              <a:gd name="connsiteX9" fmla="*/ 60960 w 4876800"/>
              <a:gd name="connsiteY9" fmla="*/ 878840 h 1930400"/>
              <a:gd name="connsiteX10" fmla="*/ 40640 w 4876800"/>
              <a:gd name="connsiteY10" fmla="*/ 919480 h 1930400"/>
              <a:gd name="connsiteX11" fmla="*/ 15240 w 4876800"/>
              <a:gd name="connsiteY11" fmla="*/ 975360 h 1930400"/>
              <a:gd name="connsiteX12" fmla="*/ 5080 w 4876800"/>
              <a:gd name="connsiteY12" fmla="*/ 990600 h 1930400"/>
              <a:gd name="connsiteX13" fmla="*/ 0 w 4876800"/>
              <a:gd name="connsiteY13" fmla="*/ 1010920 h 1930400"/>
              <a:gd name="connsiteX14" fmla="*/ 15240 w 4876800"/>
              <a:gd name="connsiteY14" fmla="*/ 1061720 h 1930400"/>
              <a:gd name="connsiteX15" fmla="*/ 30480 w 4876800"/>
              <a:gd name="connsiteY15" fmla="*/ 1107440 h 1930400"/>
              <a:gd name="connsiteX16" fmla="*/ 45720 w 4876800"/>
              <a:gd name="connsiteY16" fmla="*/ 1122680 h 1930400"/>
              <a:gd name="connsiteX17" fmla="*/ 55880 w 4876800"/>
              <a:gd name="connsiteY17" fmla="*/ 1158240 h 1930400"/>
              <a:gd name="connsiteX18" fmla="*/ 60960 w 4876800"/>
              <a:gd name="connsiteY18" fmla="*/ 1173480 h 1930400"/>
              <a:gd name="connsiteX19" fmla="*/ 71120 w 4876800"/>
              <a:gd name="connsiteY19" fmla="*/ 1188720 h 1930400"/>
              <a:gd name="connsiteX20" fmla="*/ 81280 w 4876800"/>
              <a:gd name="connsiteY20" fmla="*/ 1229360 h 1930400"/>
              <a:gd name="connsiteX21" fmla="*/ 106680 w 4876800"/>
              <a:gd name="connsiteY21" fmla="*/ 1244600 h 1930400"/>
              <a:gd name="connsiteX22" fmla="*/ 121920 w 4876800"/>
              <a:gd name="connsiteY22" fmla="*/ 1249680 h 1930400"/>
              <a:gd name="connsiteX23" fmla="*/ 137160 w 4876800"/>
              <a:gd name="connsiteY23" fmla="*/ 1259840 h 1930400"/>
              <a:gd name="connsiteX24" fmla="*/ 177800 w 4876800"/>
              <a:gd name="connsiteY24" fmla="*/ 1270000 h 1930400"/>
              <a:gd name="connsiteX25" fmla="*/ 198120 w 4876800"/>
              <a:gd name="connsiteY25" fmla="*/ 1280160 h 1930400"/>
              <a:gd name="connsiteX26" fmla="*/ 320040 w 4876800"/>
              <a:gd name="connsiteY26" fmla="*/ 1290320 h 1930400"/>
              <a:gd name="connsiteX27" fmla="*/ 853440 w 4876800"/>
              <a:gd name="connsiteY27" fmla="*/ 1285240 h 1930400"/>
              <a:gd name="connsiteX28" fmla="*/ 919480 w 4876800"/>
              <a:gd name="connsiteY28" fmla="*/ 1280160 h 1930400"/>
              <a:gd name="connsiteX29" fmla="*/ 1305560 w 4876800"/>
              <a:gd name="connsiteY29" fmla="*/ 1285240 h 1930400"/>
              <a:gd name="connsiteX30" fmla="*/ 1412240 w 4876800"/>
              <a:gd name="connsiteY30" fmla="*/ 1290320 h 1930400"/>
              <a:gd name="connsiteX31" fmla="*/ 1468120 w 4876800"/>
              <a:gd name="connsiteY31" fmla="*/ 1295400 h 1930400"/>
              <a:gd name="connsiteX32" fmla="*/ 1706880 w 4876800"/>
              <a:gd name="connsiteY32" fmla="*/ 1305560 h 1930400"/>
              <a:gd name="connsiteX33" fmla="*/ 1757680 w 4876800"/>
              <a:gd name="connsiteY33" fmla="*/ 1310640 h 1930400"/>
              <a:gd name="connsiteX34" fmla="*/ 1940560 w 4876800"/>
              <a:gd name="connsiteY34" fmla="*/ 1325880 h 1930400"/>
              <a:gd name="connsiteX35" fmla="*/ 2032000 w 4876800"/>
              <a:gd name="connsiteY35" fmla="*/ 1351280 h 1930400"/>
              <a:gd name="connsiteX36" fmla="*/ 2123440 w 4876800"/>
              <a:gd name="connsiteY36" fmla="*/ 1386840 h 1930400"/>
              <a:gd name="connsiteX37" fmla="*/ 2169160 w 4876800"/>
              <a:gd name="connsiteY37" fmla="*/ 1397000 h 1930400"/>
              <a:gd name="connsiteX38" fmla="*/ 2240280 w 4876800"/>
              <a:gd name="connsiteY38" fmla="*/ 1427480 h 1930400"/>
              <a:gd name="connsiteX39" fmla="*/ 2326640 w 4876800"/>
              <a:gd name="connsiteY39" fmla="*/ 1468120 h 1930400"/>
              <a:gd name="connsiteX40" fmla="*/ 2362200 w 4876800"/>
              <a:gd name="connsiteY40" fmla="*/ 1488440 h 1930400"/>
              <a:gd name="connsiteX41" fmla="*/ 2392680 w 4876800"/>
              <a:gd name="connsiteY41" fmla="*/ 1503680 h 1930400"/>
              <a:gd name="connsiteX42" fmla="*/ 2428240 w 4876800"/>
              <a:gd name="connsiteY42" fmla="*/ 1524000 h 1930400"/>
              <a:gd name="connsiteX43" fmla="*/ 2499360 w 4876800"/>
              <a:gd name="connsiteY43" fmla="*/ 1564640 h 1930400"/>
              <a:gd name="connsiteX44" fmla="*/ 2529840 w 4876800"/>
              <a:gd name="connsiteY44" fmla="*/ 1590040 h 1930400"/>
              <a:gd name="connsiteX45" fmla="*/ 2570480 w 4876800"/>
              <a:gd name="connsiteY45" fmla="*/ 1640840 h 1930400"/>
              <a:gd name="connsiteX46" fmla="*/ 2595880 w 4876800"/>
              <a:gd name="connsiteY46" fmla="*/ 1661160 h 1930400"/>
              <a:gd name="connsiteX47" fmla="*/ 2621280 w 4876800"/>
              <a:gd name="connsiteY47" fmla="*/ 1691640 h 1930400"/>
              <a:gd name="connsiteX48" fmla="*/ 2651760 w 4876800"/>
              <a:gd name="connsiteY48" fmla="*/ 1706880 h 1930400"/>
              <a:gd name="connsiteX49" fmla="*/ 2682240 w 4876800"/>
              <a:gd name="connsiteY49" fmla="*/ 1727200 h 1930400"/>
              <a:gd name="connsiteX50" fmla="*/ 2712720 w 4876800"/>
              <a:gd name="connsiteY50" fmla="*/ 1757680 h 1930400"/>
              <a:gd name="connsiteX51" fmla="*/ 2768600 w 4876800"/>
              <a:gd name="connsiteY51" fmla="*/ 1788160 h 1930400"/>
              <a:gd name="connsiteX52" fmla="*/ 2788920 w 4876800"/>
              <a:gd name="connsiteY52" fmla="*/ 1803400 h 1930400"/>
              <a:gd name="connsiteX53" fmla="*/ 2819400 w 4876800"/>
              <a:gd name="connsiteY53" fmla="*/ 1823720 h 1930400"/>
              <a:gd name="connsiteX54" fmla="*/ 2875280 w 4876800"/>
              <a:gd name="connsiteY54" fmla="*/ 1874520 h 1930400"/>
              <a:gd name="connsiteX55" fmla="*/ 2900680 w 4876800"/>
              <a:gd name="connsiteY55" fmla="*/ 1905000 h 1930400"/>
              <a:gd name="connsiteX56" fmla="*/ 2946400 w 4876800"/>
              <a:gd name="connsiteY56" fmla="*/ 1930400 h 1930400"/>
              <a:gd name="connsiteX57" fmla="*/ 3291840 w 4876800"/>
              <a:gd name="connsiteY57" fmla="*/ 1925320 h 1930400"/>
              <a:gd name="connsiteX58" fmla="*/ 3337560 w 4876800"/>
              <a:gd name="connsiteY58" fmla="*/ 1915160 h 1930400"/>
              <a:gd name="connsiteX59" fmla="*/ 3373120 w 4876800"/>
              <a:gd name="connsiteY59" fmla="*/ 1910080 h 1930400"/>
              <a:gd name="connsiteX60" fmla="*/ 3423920 w 4876800"/>
              <a:gd name="connsiteY60" fmla="*/ 1894840 h 1930400"/>
              <a:gd name="connsiteX61" fmla="*/ 3464560 w 4876800"/>
              <a:gd name="connsiteY61" fmla="*/ 1879600 h 1930400"/>
              <a:gd name="connsiteX62" fmla="*/ 3510280 w 4876800"/>
              <a:gd name="connsiteY62" fmla="*/ 1874520 h 1930400"/>
              <a:gd name="connsiteX63" fmla="*/ 3561080 w 4876800"/>
              <a:gd name="connsiteY63" fmla="*/ 1864360 h 1930400"/>
              <a:gd name="connsiteX64" fmla="*/ 3622040 w 4876800"/>
              <a:gd name="connsiteY64" fmla="*/ 1849120 h 1930400"/>
              <a:gd name="connsiteX65" fmla="*/ 3637280 w 4876800"/>
              <a:gd name="connsiteY65" fmla="*/ 1838960 h 1930400"/>
              <a:gd name="connsiteX66" fmla="*/ 3657600 w 4876800"/>
              <a:gd name="connsiteY66" fmla="*/ 1828800 h 1930400"/>
              <a:gd name="connsiteX67" fmla="*/ 3677920 w 4876800"/>
              <a:gd name="connsiteY67" fmla="*/ 1808480 h 1930400"/>
              <a:gd name="connsiteX68" fmla="*/ 3693160 w 4876800"/>
              <a:gd name="connsiteY68" fmla="*/ 1757680 h 1930400"/>
              <a:gd name="connsiteX69" fmla="*/ 3698240 w 4876800"/>
              <a:gd name="connsiteY69" fmla="*/ 1717040 h 1930400"/>
              <a:gd name="connsiteX70" fmla="*/ 3688080 w 4876800"/>
              <a:gd name="connsiteY70" fmla="*/ 1590040 h 1930400"/>
              <a:gd name="connsiteX71" fmla="*/ 3683000 w 4876800"/>
              <a:gd name="connsiteY71" fmla="*/ 1569720 h 1930400"/>
              <a:gd name="connsiteX72" fmla="*/ 3688080 w 4876800"/>
              <a:gd name="connsiteY72" fmla="*/ 1376680 h 1930400"/>
              <a:gd name="connsiteX73" fmla="*/ 3698240 w 4876800"/>
              <a:gd name="connsiteY73" fmla="*/ 1361440 h 1930400"/>
              <a:gd name="connsiteX74" fmla="*/ 3703320 w 4876800"/>
              <a:gd name="connsiteY74" fmla="*/ 1341120 h 1930400"/>
              <a:gd name="connsiteX75" fmla="*/ 3713480 w 4876800"/>
              <a:gd name="connsiteY75" fmla="*/ 1320800 h 1930400"/>
              <a:gd name="connsiteX76" fmla="*/ 3718560 w 4876800"/>
              <a:gd name="connsiteY76" fmla="*/ 1300480 h 1930400"/>
              <a:gd name="connsiteX77" fmla="*/ 3733800 w 4876800"/>
              <a:gd name="connsiteY77" fmla="*/ 1275080 h 1930400"/>
              <a:gd name="connsiteX78" fmla="*/ 3754120 w 4876800"/>
              <a:gd name="connsiteY78" fmla="*/ 1244600 h 1930400"/>
              <a:gd name="connsiteX79" fmla="*/ 3769360 w 4876800"/>
              <a:gd name="connsiteY79" fmla="*/ 1229360 h 1930400"/>
              <a:gd name="connsiteX80" fmla="*/ 3820160 w 4876800"/>
              <a:gd name="connsiteY80" fmla="*/ 1193800 h 1930400"/>
              <a:gd name="connsiteX81" fmla="*/ 3835400 w 4876800"/>
              <a:gd name="connsiteY81" fmla="*/ 1188720 h 1930400"/>
              <a:gd name="connsiteX82" fmla="*/ 3840480 w 4876800"/>
              <a:gd name="connsiteY82" fmla="*/ 1173480 h 1930400"/>
              <a:gd name="connsiteX83" fmla="*/ 3855720 w 4876800"/>
              <a:gd name="connsiteY83" fmla="*/ 1168400 h 1930400"/>
              <a:gd name="connsiteX84" fmla="*/ 3881120 w 4876800"/>
              <a:gd name="connsiteY84" fmla="*/ 1148080 h 1930400"/>
              <a:gd name="connsiteX85" fmla="*/ 3931920 w 4876800"/>
              <a:gd name="connsiteY85" fmla="*/ 1158240 h 1930400"/>
              <a:gd name="connsiteX86" fmla="*/ 3947160 w 4876800"/>
              <a:gd name="connsiteY86" fmla="*/ 1168400 h 1930400"/>
              <a:gd name="connsiteX87" fmla="*/ 3967480 w 4876800"/>
              <a:gd name="connsiteY87" fmla="*/ 1193800 h 1930400"/>
              <a:gd name="connsiteX88" fmla="*/ 4008120 w 4876800"/>
              <a:gd name="connsiteY88" fmla="*/ 1203960 h 1930400"/>
              <a:gd name="connsiteX89" fmla="*/ 4104640 w 4876800"/>
              <a:gd name="connsiteY89" fmla="*/ 1198880 h 1930400"/>
              <a:gd name="connsiteX90" fmla="*/ 4160520 w 4876800"/>
              <a:gd name="connsiteY90" fmla="*/ 1188720 h 1930400"/>
              <a:gd name="connsiteX91" fmla="*/ 4130040 w 4876800"/>
              <a:gd name="connsiteY91" fmla="*/ 1193800 h 1930400"/>
              <a:gd name="connsiteX92" fmla="*/ 4160520 w 4876800"/>
              <a:gd name="connsiteY92" fmla="*/ 1066800 h 1930400"/>
              <a:gd name="connsiteX93" fmla="*/ 4155440 w 4876800"/>
              <a:gd name="connsiteY93" fmla="*/ 1046480 h 1930400"/>
              <a:gd name="connsiteX94" fmla="*/ 4165600 w 4876800"/>
              <a:gd name="connsiteY94" fmla="*/ 807720 h 1930400"/>
              <a:gd name="connsiteX95" fmla="*/ 4175760 w 4876800"/>
              <a:gd name="connsiteY95" fmla="*/ 777240 h 1930400"/>
              <a:gd name="connsiteX96" fmla="*/ 4180840 w 4876800"/>
              <a:gd name="connsiteY96" fmla="*/ 756920 h 1930400"/>
              <a:gd name="connsiteX97" fmla="*/ 4191000 w 4876800"/>
              <a:gd name="connsiteY97" fmla="*/ 741680 h 1930400"/>
              <a:gd name="connsiteX98" fmla="*/ 4216400 w 4876800"/>
              <a:gd name="connsiteY98" fmla="*/ 695960 h 1930400"/>
              <a:gd name="connsiteX99" fmla="*/ 4282440 w 4876800"/>
              <a:gd name="connsiteY99" fmla="*/ 650240 h 1930400"/>
              <a:gd name="connsiteX100" fmla="*/ 4323080 w 4876800"/>
              <a:gd name="connsiteY100" fmla="*/ 624840 h 1930400"/>
              <a:gd name="connsiteX101" fmla="*/ 4363720 w 4876800"/>
              <a:gd name="connsiteY101" fmla="*/ 609600 h 1930400"/>
              <a:gd name="connsiteX102" fmla="*/ 4399280 w 4876800"/>
              <a:gd name="connsiteY102" fmla="*/ 589280 h 1930400"/>
              <a:gd name="connsiteX103" fmla="*/ 4455160 w 4876800"/>
              <a:gd name="connsiteY103" fmla="*/ 568960 h 1930400"/>
              <a:gd name="connsiteX104" fmla="*/ 4490720 w 4876800"/>
              <a:gd name="connsiteY104" fmla="*/ 553720 h 1930400"/>
              <a:gd name="connsiteX105" fmla="*/ 4572000 w 4876800"/>
              <a:gd name="connsiteY105" fmla="*/ 528320 h 1930400"/>
              <a:gd name="connsiteX106" fmla="*/ 4607560 w 4876800"/>
              <a:gd name="connsiteY106" fmla="*/ 523240 h 1930400"/>
              <a:gd name="connsiteX107" fmla="*/ 4765040 w 4876800"/>
              <a:gd name="connsiteY107" fmla="*/ 518160 h 1930400"/>
              <a:gd name="connsiteX108" fmla="*/ 4815840 w 4876800"/>
              <a:gd name="connsiteY108" fmla="*/ 513080 h 1930400"/>
              <a:gd name="connsiteX109" fmla="*/ 4861560 w 4876800"/>
              <a:gd name="connsiteY109" fmla="*/ 497840 h 1930400"/>
              <a:gd name="connsiteX110" fmla="*/ 4876800 w 4876800"/>
              <a:gd name="connsiteY110" fmla="*/ 462280 h 1930400"/>
              <a:gd name="connsiteX111" fmla="*/ 4866640 w 4876800"/>
              <a:gd name="connsiteY111" fmla="*/ 370840 h 1930400"/>
              <a:gd name="connsiteX112" fmla="*/ 4831080 w 4876800"/>
              <a:gd name="connsiteY112" fmla="*/ 335280 h 1930400"/>
              <a:gd name="connsiteX113" fmla="*/ 4734560 w 4876800"/>
              <a:gd name="connsiteY113" fmla="*/ 259080 h 1930400"/>
              <a:gd name="connsiteX114" fmla="*/ 4678680 w 4876800"/>
              <a:gd name="connsiteY114" fmla="*/ 218440 h 1930400"/>
              <a:gd name="connsiteX115" fmla="*/ 4627880 w 4876800"/>
              <a:gd name="connsiteY115" fmla="*/ 193040 h 1930400"/>
              <a:gd name="connsiteX116" fmla="*/ 4572000 w 4876800"/>
              <a:gd name="connsiteY116" fmla="*/ 182880 h 1930400"/>
              <a:gd name="connsiteX117" fmla="*/ 4419600 w 4876800"/>
              <a:gd name="connsiteY117" fmla="*/ 172720 h 1930400"/>
              <a:gd name="connsiteX118" fmla="*/ 4165600 w 4876800"/>
              <a:gd name="connsiteY118" fmla="*/ 162560 h 1930400"/>
              <a:gd name="connsiteX119" fmla="*/ 3992880 w 4876800"/>
              <a:gd name="connsiteY119" fmla="*/ 152400 h 1930400"/>
              <a:gd name="connsiteX120" fmla="*/ 3891280 w 4876800"/>
              <a:gd name="connsiteY120" fmla="*/ 142240 h 1930400"/>
              <a:gd name="connsiteX121" fmla="*/ 3764280 w 4876800"/>
              <a:gd name="connsiteY121" fmla="*/ 132080 h 1930400"/>
              <a:gd name="connsiteX122" fmla="*/ 3479800 w 4876800"/>
              <a:gd name="connsiteY122" fmla="*/ 127000 h 1930400"/>
              <a:gd name="connsiteX123" fmla="*/ 3383280 w 4876800"/>
              <a:gd name="connsiteY123" fmla="*/ 45720 h 1930400"/>
              <a:gd name="connsiteX124" fmla="*/ 3042920 w 4876800"/>
              <a:gd name="connsiteY124" fmla="*/ 10160 h 1930400"/>
              <a:gd name="connsiteX125" fmla="*/ 2890520 w 4876800"/>
              <a:gd name="connsiteY125" fmla="*/ 10160 h 1930400"/>
              <a:gd name="connsiteX126" fmla="*/ 2839720 w 4876800"/>
              <a:gd name="connsiteY126" fmla="*/ 96520 h 1930400"/>
              <a:gd name="connsiteX127" fmla="*/ 2727960 w 4876800"/>
              <a:gd name="connsiteY127" fmla="*/ 91440 h 1930400"/>
              <a:gd name="connsiteX128" fmla="*/ 2585720 w 4876800"/>
              <a:gd name="connsiteY128" fmla="*/ 81280 h 1930400"/>
              <a:gd name="connsiteX129" fmla="*/ 1686560 w 4876800"/>
              <a:gd name="connsiteY129" fmla="*/ 76200 h 1930400"/>
              <a:gd name="connsiteX130" fmla="*/ 1518920 w 4876800"/>
              <a:gd name="connsiteY130" fmla="*/ 66040 h 1930400"/>
              <a:gd name="connsiteX131" fmla="*/ 1427480 w 4876800"/>
              <a:gd name="connsiteY131" fmla="*/ 60960 h 1930400"/>
              <a:gd name="connsiteX132" fmla="*/ 1346200 w 4876800"/>
              <a:gd name="connsiteY132" fmla="*/ 55880 h 1930400"/>
              <a:gd name="connsiteX133" fmla="*/ 1214120 w 4876800"/>
              <a:gd name="connsiteY133" fmla="*/ 50800 h 1930400"/>
              <a:gd name="connsiteX134" fmla="*/ 1051560 w 4876800"/>
              <a:gd name="connsiteY134" fmla="*/ 35560 h 1930400"/>
              <a:gd name="connsiteX135" fmla="*/ 1000760 w 4876800"/>
              <a:gd name="connsiteY135" fmla="*/ 25400 h 1930400"/>
              <a:gd name="connsiteX136" fmla="*/ 965200 w 4876800"/>
              <a:gd name="connsiteY136" fmla="*/ 15240 h 1930400"/>
              <a:gd name="connsiteX137" fmla="*/ 904240 w 4876800"/>
              <a:gd name="connsiteY137" fmla="*/ 10160 h 1930400"/>
              <a:gd name="connsiteX138" fmla="*/ 807720 w 4876800"/>
              <a:gd name="connsiteY138" fmla="*/ 0 h 1930400"/>
              <a:gd name="connsiteX0" fmla="*/ 807720 w 4876800"/>
              <a:gd name="connsiteY0" fmla="*/ 20422 h 1950822"/>
              <a:gd name="connsiteX1" fmla="*/ 807720 w 4876800"/>
              <a:gd name="connsiteY1" fmla="*/ 20422 h 1950822"/>
              <a:gd name="connsiteX2" fmla="*/ 721360 w 4876800"/>
              <a:gd name="connsiteY2" fmla="*/ 30582 h 1950822"/>
              <a:gd name="connsiteX3" fmla="*/ 635000 w 4876800"/>
              <a:gd name="connsiteY3" fmla="*/ 35662 h 1950822"/>
              <a:gd name="connsiteX4" fmla="*/ 579120 w 4876800"/>
              <a:gd name="connsiteY4" fmla="*/ 40742 h 1950822"/>
              <a:gd name="connsiteX5" fmla="*/ 528320 w 4876800"/>
              <a:gd name="connsiteY5" fmla="*/ 55982 h 1950822"/>
              <a:gd name="connsiteX6" fmla="*/ 467360 w 4876800"/>
              <a:gd name="connsiteY6" fmla="*/ 81382 h 1950822"/>
              <a:gd name="connsiteX7" fmla="*/ 116840 w 4876800"/>
              <a:gd name="connsiteY7" fmla="*/ 767182 h 1950822"/>
              <a:gd name="connsiteX8" fmla="*/ 71120 w 4876800"/>
              <a:gd name="connsiteY8" fmla="*/ 863702 h 1950822"/>
              <a:gd name="connsiteX9" fmla="*/ 60960 w 4876800"/>
              <a:gd name="connsiteY9" fmla="*/ 899262 h 1950822"/>
              <a:gd name="connsiteX10" fmla="*/ 40640 w 4876800"/>
              <a:gd name="connsiteY10" fmla="*/ 939902 h 1950822"/>
              <a:gd name="connsiteX11" fmla="*/ 15240 w 4876800"/>
              <a:gd name="connsiteY11" fmla="*/ 995782 h 1950822"/>
              <a:gd name="connsiteX12" fmla="*/ 5080 w 4876800"/>
              <a:gd name="connsiteY12" fmla="*/ 1011022 h 1950822"/>
              <a:gd name="connsiteX13" fmla="*/ 0 w 4876800"/>
              <a:gd name="connsiteY13" fmla="*/ 1031342 h 1950822"/>
              <a:gd name="connsiteX14" fmla="*/ 15240 w 4876800"/>
              <a:gd name="connsiteY14" fmla="*/ 1082142 h 1950822"/>
              <a:gd name="connsiteX15" fmla="*/ 30480 w 4876800"/>
              <a:gd name="connsiteY15" fmla="*/ 1127862 h 1950822"/>
              <a:gd name="connsiteX16" fmla="*/ 45720 w 4876800"/>
              <a:gd name="connsiteY16" fmla="*/ 1143102 h 1950822"/>
              <a:gd name="connsiteX17" fmla="*/ 55880 w 4876800"/>
              <a:gd name="connsiteY17" fmla="*/ 1178662 h 1950822"/>
              <a:gd name="connsiteX18" fmla="*/ 60960 w 4876800"/>
              <a:gd name="connsiteY18" fmla="*/ 1193902 h 1950822"/>
              <a:gd name="connsiteX19" fmla="*/ 71120 w 4876800"/>
              <a:gd name="connsiteY19" fmla="*/ 1209142 h 1950822"/>
              <a:gd name="connsiteX20" fmla="*/ 81280 w 4876800"/>
              <a:gd name="connsiteY20" fmla="*/ 1249782 h 1950822"/>
              <a:gd name="connsiteX21" fmla="*/ 106680 w 4876800"/>
              <a:gd name="connsiteY21" fmla="*/ 1265022 h 1950822"/>
              <a:gd name="connsiteX22" fmla="*/ 121920 w 4876800"/>
              <a:gd name="connsiteY22" fmla="*/ 1270102 h 1950822"/>
              <a:gd name="connsiteX23" fmla="*/ 137160 w 4876800"/>
              <a:gd name="connsiteY23" fmla="*/ 1280262 h 1950822"/>
              <a:gd name="connsiteX24" fmla="*/ 177800 w 4876800"/>
              <a:gd name="connsiteY24" fmla="*/ 1290422 h 1950822"/>
              <a:gd name="connsiteX25" fmla="*/ 198120 w 4876800"/>
              <a:gd name="connsiteY25" fmla="*/ 1300582 h 1950822"/>
              <a:gd name="connsiteX26" fmla="*/ 320040 w 4876800"/>
              <a:gd name="connsiteY26" fmla="*/ 1310742 h 1950822"/>
              <a:gd name="connsiteX27" fmla="*/ 853440 w 4876800"/>
              <a:gd name="connsiteY27" fmla="*/ 1305662 h 1950822"/>
              <a:gd name="connsiteX28" fmla="*/ 919480 w 4876800"/>
              <a:gd name="connsiteY28" fmla="*/ 1300582 h 1950822"/>
              <a:gd name="connsiteX29" fmla="*/ 1305560 w 4876800"/>
              <a:gd name="connsiteY29" fmla="*/ 1305662 h 1950822"/>
              <a:gd name="connsiteX30" fmla="*/ 1412240 w 4876800"/>
              <a:gd name="connsiteY30" fmla="*/ 1310742 h 1950822"/>
              <a:gd name="connsiteX31" fmla="*/ 1468120 w 4876800"/>
              <a:gd name="connsiteY31" fmla="*/ 1315822 h 1950822"/>
              <a:gd name="connsiteX32" fmla="*/ 1706880 w 4876800"/>
              <a:gd name="connsiteY32" fmla="*/ 1325982 h 1950822"/>
              <a:gd name="connsiteX33" fmla="*/ 1757680 w 4876800"/>
              <a:gd name="connsiteY33" fmla="*/ 1331062 h 1950822"/>
              <a:gd name="connsiteX34" fmla="*/ 1940560 w 4876800"/>
              <a:gd name="connsiteY34" fmla="*/ 1346302 h 1950822"/>
              <a:gd name="connsiteX35" fmla="*/ 2032000 w 4876800"/>
              <a:gd name="connsiteY35" fmla="*/ 1371702 h 1950822"/>
              <a:gd name="connsiteX36" fmla="*/ 2123440 w 4876800"/>
              <a:gd name="connsiteY36" fmla="*/ 1407262 h 1950822"/>
              <a:gd name="connsiteX37" fmla="*/ 2169160 w 4876800"/>
              <a:gd name="connsiteY37" fmla="*/ 1417422 h 1950822"/>
              <a:gd name="connsiteX38" fmla="*/ 2240280 w 4876800"/>
              <a:gd name="connsiteY38" fmla="*/ 1447902 h 1950822"/>
              <a:gd name="connsiteX39" fmla="*/ 2326640 w 4876800"/>
              <a:gd name="connsiteY39" fmla="*/ 1488542 h 1950822"/>
              <a:gd name="connsiteX40" fmla="*/ 2362200 w 4876800"/>
              <a:gd name="connsiteY40" fmla="*/ 1508862 h 1950822"/>
              <a:gd name="connsiteX41" fmla="*/ 2392680 w 4876800"/>
              <a:gd name="connsiteY41" fmla="*/ 1524102 h 1950822"/>
              <a:gd name="connsiteX42" fmla="*/ 2428240 w 4876800"/>
              <a:gd name="connsiteY42" fmla="*/ 1544422 h 1950822"/>
              <a:gd name="connsiteX43" fmla="*/ 2499360 w 4876800"/>
              <a:gd name="connsiteY43" fmla="*/ 1585062 h 1950822"/>
              <a:gd name="connsiteX44" fmla="*/ 2529840 w 4876800"/>
              <a:gd name="connsiteY44" fmla="*/ 1610462 h 1950822"/>
              <a:gd name="connsiteX45" fmla="*/ 2570480 w 4876800"/>
              <a:gd name="connsiteY45" fmla="*/ 1661262 h 1950822"/>
              <a:gd name="connsiteX46" fmla="*/ 2595880 w 4876800"/>
              <a:gd name="connsiteY46" fmla="*/ 1681582 h 1950822"/>
              <a:gd name="connsiteX47" fmla="*/ 2621280 w 4876800"/>
              <a:gd name="connsiteY47" fmla="*/ 1712062 h 1950822"/>
              <a:gd name="connsiteX48" fmla="*/ 2651760 w 4876800"/>
              <a:gd name="connsiteY48" fmla="*/ 1727302 h 1950822"/>
              <a:gd name="connsiteX49" fmla="*/ 2682240 w 4876800"/>
              <a:gd name="connsiteY49" fmla="*/ 1747622 h 1950822"/>
              <a:gd name="connsiteX50" fmla="*/ 2712720 w 4876800"/>
              <a:gd name="connsiteY50" fmla="*/ 1778102 h 1950822"/>
              <a:gd name="connsiteX51" fmla="*/ 2768600 w 4876800"/>
              <a:gd name="connsiteY51" fmla="*/ 1808582 h 1950822"/>
              <a:gd name="connsiteX52" fmla="*/ 2788920 w 4876800"/>
              <a:gd name="connsiteY52" fmla="*/ 1823822 h 1950822"/>
              <a:gd name="connsiteX53" fmla="*/ 2819400 w 4876800"/>
              <a:gd name="connsiteY53" fmla="*/ 1844142 h 1950822"/>
              <a:gd name="connsiteX54" fmla="*/ 2875280 w 4876800"/>
              <a:gd name="connsiteY54" fmla="*/ 1894942 h 1950822"/>
              <a:gd name="connsiteX55" fmla="*/ 2900680 w 4876800"/>
              <a:gd name="connsiteY55" fmla="*/ 1925422 h 1950822"/>
              <a:gd name="connsiteX56" fmla="*/ 2946400 w 4876800"/>
              <a:gd name="connsiteY56" fmla="*/ 1950822 h 1950822"/>
              <a:gd name="connsiteX57" fmla="*/ 3291840 w 4876800"/>
              <a:gd name="connsiteY57" fmla="*/ 1945742 h 1950822"/>
              <a:gd name="connsiteX58" fmla="*/ 3337560 w 4876800"/>
              <a:gd name="connsiteY58" fmla="*/ 1935582 h 1950822"/>
              <a:gd name="connsiteX59" fmla="*/ 3373120 w 4876800"/>
              <a:gd name="connsiteY59" fmla="*/ 1930502 h 1950822"/>
              <a:gd name="connsiteX60" fmla="*/ 3423920 w 4876800"/>
              <a:gd name="connsiteY60" fmla="*/ 1915262 h 1950822"/>
              <a:gd name="connsiteX61" fmla="*/ 3464560 w 4876800"/>
              <a:gd name="connsiteY61" fmla="*/ 1900022 h 1950822"/>
              <a:gd name="connsiteX62" fmla="*/ 3510280 w 4876800"/>
              <a:gd name="connsiteY62" fmla="*/ 1894942 h 1950822"/>
              <a:gd name="connsiteX63" fmla="*/ 3561080 w 4876800"/>
              <a:gd name="connsiteY63" fmla="*/ 1884782 h 1950822"/>
              <a:gd name="connsiteX64" fmla="*/ 3622040 w 4876800"/>
              <a:gd name="connsiteY64" fmla="*/ 1869542 h 1950822"/>
              <a:gd name="connsiteX65" fmla="*/ 3637280 w 4876800"/>
              <a:gd name="connsiteY65" fmla="*/ 1859382 h 1950822"/>
              <a:gd name="connsiteX66" fmla="*/ 3657600 w 4876800"/>
              <a:gd name="connsiteY66" fmla="*/ 1849222 h 1950822"/>
              <a:gd name="connsiteX67" fmla="*/ 3677920 w 4876800"/>
              <a:gd name="connsiteY67" fmla="*/ 1828902 h 1950822"/>
              <a:gd name="connsiteX68" fmla="*/ 3693160 w 4876800"/>
              <a:gd name="connsiteY68" fmla="*/ 1778102 h 1950822"/>
              <a:gd name="connsiteX69" fmla="*/ 3698240 w 4876800"/>
              <a:gd name="connsiteY69" fmla="*/ 1737462 h 1950822"/>
              <a:gd name="connsiteX70" fmla="*/ 3688080 w 4876800"/>
              <a:gd name="connsiteY70" fmla="*/ 1610462 h 1950822"/>
              <a:gd name="connsiteX71" fmla="*/ 3683000 w 4876800"/>
              <a:gd name="connsiteY71" fmla="*/ 1590142 h 1950822"/>
              <a:gd name="connsiteX72" fmla="*/ 3688080 w 4876800"/>
              <a:gd name="connsiteY72" fmla="*/ 1397102 h 1950822"/>
              <a:gd name="connsiteX73" fmla="*/ 3698240 w 4876800"/>
              <a:gd name="connsiteY73" fmla="*/ 1381862 h 1950822"/>
              <a:gd name="connsiteX74" fmla="*/ 3703320 w 4876800"/>
              <a:gd name="connsiteY74" fmla="*/ 1361542 h 1950822"/>
              <a:gd name="connsiteX75" fmla="*/ 3713480 w 4876800"/>
              <a:gd name="connsiteY75" fmla="*/ 1341222 h 1950822"/>
              <a:gd name="connsiteX76" fmla="*/ 3718560 w 4876800"/>
              <a:gd name="connsiteY76" fmla="*/ 1320902 h 1950822"/>
              <a:gd name="connsiteX77" fmla="*/ 3733800 w 4876800"/>
              <a:gd name="connsiteY77" fmla="*/ 1295502 h 1950822"/>
              <a:gd name="connsiteX78" fmla="*/ 3754120 w 4876800"/>
              <a:gd name="connsiteY78" fmla="*/ 1265022 h 1950822"/>
              <a:gd name="connsiteX79" fmla="*/ 3769360 w 4876800"/>
              <a:gd name="connsiteY79" fmla="*/ 1249782 h 1950822"/>
              <a:gd name="connsiteX80" fmla="*/ 3820160 w 4876800"/>
              <a:gd name="connsiteY80" fmla="*/ 1214222 h 1950822"/>
              <a:gd name="connsiteX81" fmla="*/ 3835400 w 4876800"/>
              <a:gd name="connsiteY81" fmla="*/ 1209142 h 1950822"/>
              <a:gd name="connsiteX82" fmla="*/ 3840480 w 4876800"/>
              <a:gd name="connsiteY82" fmla="*/ 1193902 h 1950822"/>
              <a:gd name="connsiteX83" fmla="*/ 3855720 w 4876800"/>
              <a:gd name="connsiteY83" fmla="*/ 1188822 h 1950822"/>
              <a:gd name="connsiteX84" fmla="*/ 3881120 w 4876800"/>
              <a:gd name="connsiteY84" fmla="*/ 1168502 h 1950822"/>
              <a:gd name="connsiteX85" fmla="*/ 3931920 w 4876800"/>
              <a:gd name="connsiteY85" fmla="*/ 1178662 h 1950822"/>
              <a:gd name="connsiteX86" fmla="*/ 3947160 w 4876800"/>
              <a:gd name="connsiteY86" fmla="*/ 1188822 h 1950822"/>
              <a:gd name="connsiteX87" fmla="*/ 3967480 w 4876800"/>
              <a:gd name="connsiteY87" fmla="*/ 1214222 h 1950822"/>
              <a:gd name="connsiteX88" fmla="*/ 4008120 w 4876800"/>
              <a:gd name="connsiteY88" fmla="*/ 1224382 h 1950822"/>
              <a:gd name="connsiteX89" fmla="*/ 4104640 w 4876800"/>
              <a:gd name="connsiteY89" fmla="*/ 1219302 h 1950822"/>
              <a:gd name="connsiteX90" fmla="*/ 4160520 w 4876800"/>
              <a:gd name="connsiteY90" fmla="*/ 1209142 h 1950822"/>
              <a:gd name="connsiteX91" fmla="*/ 4130040 w 4876800"/>
              <a:gd name="connsiteY91" fmla="*/ 1214222 h 1950822"/>
              <a:gd name="connsiteX92" fmla="*/ 4160520 w 4876800"/>
              <a:gd name="connsiteY92" fmla="*/ 1087222 h 1950822"/>
              <a:gd name="connsiteX93" fmla="*/ 4155440 w 4876800"/>
              <a:gd name="connsiteY93" fmla="*/ 1066902 h 1950822"/>
              <a:gd name="connsiteX94" fmla="*/ 4165600 w 4876800"/>
              <a:gd name="connsiteY94" fmla="*/ 828142 h 1950822"/>
              <a:gd name="connsiteX95" fmla="*/ 4175760 w 4876800"/>
              <a:gd name="connsiteY95" fmla="*/ 797662 h 1950822"/>
              <a:gd name="connsiteX96" fmla="*/ 4180840 w 4876800"/>
              <a:gd name="connsiteY96" fmla="*/ 777342 h 1950822"/>
              <a:gd name="connsiteX97" fmla="*/ 4191000 w 4876800"/>
              <a:gd name="connsiteY97" fmla="*/ 762102 h 1950822"/>
              <a:gd name="connsiteX98" fmla="*/ 4216400 w 4876800"/>
              <a:gd name="connsiteY98" fmla="*/ 716382 h 1950822"/>
              <a:gd name="connsiteX99" fmla="*/ 4282440 w 4876800"/>
              <a:gd name="connsiteY99" fmla="*/ 670662 h 1950822"/>
              <a:gd name="connsiteX100" fmla="*/ 4323080 w 4876800"/>
              <a:gd name="connsiteY100" fmla="*/ 645262 h 1950822"/>
              <a:gd name="connsiteX101" fmla="*/ 4363720 w 4876800"/>
              <a:gd name="connsiteY101" fmla="*/ 630022 h 1950822"/>
              <a:gd name="connsiteX102" fmla="*/ 4399280 w 4876800"/>
              <a:gd name="connsiteY102" fmla="*/ 609702 h 1950822"/>
              <a:gd name="connsiteX103" fmla="*/ 4455160 w 4876800"/>
              <a:gd name="connsiteY103" fmla="*/ 589382 h 1950822"/>
              <a:gd name="connsiteX104" fmla="*/ 4490720 w 4876800"/>
              <a:gd name="connsiteY104" fmla="*/ 574142 h 1950822"/>
              <a:gd name="connsiteX105" fmla="*/ 4572000 w 4876800"/>
              <a:gd name="connsiteY105" fmla="*/ 548742 h 1950822"/>
              <a:gd name="connsiteX106" fmla="*/ 4607560 w 4876800"/>
              <a:gd name="connsiteY106" fmla="*/ 543662 h 1950822"/>
              <a:gd name="connsiteX107" fmla="*/ 4765040 w 4876800"/>
              <a:gd name="connsiteY107" fmla="*/ 538582 h 1950822"/>
              <a:gd name="connsiteX108" fmla="*/ 4815840 w 4876800"/>
              <a:gd name="connsiteY108" fmla="*/ 533502 h 1950822"/>
              <a:gd name="connsiteX109" fmla="*/ 4861560 w 4876800"/>
              <a:gd name="connsiteY109" fmla="*/ 518262 h 1950822"/>
              <a:gd name="connsiteX110" fmla="*/ 4876800 w 4876800"/>
              <a:gd name="connsiteY110" fmla="*/ 482702 h 1950822"/>
              <a:gd name="connsiteX111" fmla="*/ 4866640 w 4876800"/>
              <a:gd name="connsiteY111" fmla="*/ 391262 h 1950822"/>
              <a:gd name="connsiteX112" fmla="*/ 4831080 w 4876800"/>
              <a:gd name="connsiteY112" fmla="*/ 355702 h 1950822"/>
              <a:gd name="connsiteX113" fmla="*/ 4734560 w 4876800"/>
              <a:gd name="connsiteY113" fmla="*/ 279502 h 1950822"/>
              <a:gd name="connsiteX114" fmla="*/ 4678680 w 4876800"/>
              <a:gd name="connsiteY114" fmla="*/ 238862 h 1950822"/>
              <a:gd name="connsiteX115" fmla="*/ 4627880 w 4876800"/>
              <a:gd name="connsiteY115" fmla="*/ 213462 h 1950822"/>
              <a:gd name="connsiteX116" fmla="*/ 4572000 w 4876800"/>
              <a:gd name="connsiteY116" fmla="*/ 203302 h 1950822"/>
              <a:gd name="connsiteX117" fmla="*/ 4419600 w 4876800"/>
              <a:gd name="connsiteY117" fmla="*/ 193142 h 1950822"/>
              <a:gd name="connsiteX118" fmla="*/ 4165600 w 4876800"/>
              <a:gd name="connsiteY118" fmla="*/ 182982 h 1950822"/>
              <a:gd name="connsiteX119" fmla="*/ 3992880 w 4876800"/>
              <a:gd name="connsiteY119" fmla="*/ 172822 h 1950822"/>
              <a:gd name="connsiteX120" fmla="*/ 3891280 w 4876800"/>
              <a:gd name="connsiteY120" fmla="*/ 162662 h 1950822"/>
              <a:gd name="connsiteX121" fmla="*/ 3764280 w 4876800"/>
              <a:gd name="connsiteY121" fmla="*/ 152502 h 1950822"/>
              <a:gd name="connsiteX122" fmla="*/ 3479800 w 4876800"/>
              <a:gd name="connsiteY122" fmla="*/ 147422 h 1950822"/>
              <a:gd name="connsiteX123" fmla="*/ 3383280 w 4876800"/>
              <a:gd name="connsiteY123" fmla="*/ 66142 h 1950822"/>
              <a:gd name="connsiteX124" fmla="*/ 3042920 w 4876800"/>
              <a:gd name="connsiteY124" fmla="*/ 30582 h 1950822"/>
              <a:gd name="connsiteX125" fmla="*/ 2890520 w 4876800"/>
              <a:gd name="connsiteY125" fmla="*/ 30582 h 1950822"/>
              <a:gd name="connsiteX126" fmla="*/ 2839720 w 4876800"/>
              <a:gd name="connsiteY126" fmla="*/ 116942 h 1950822"/>
              <a:gd name="connsiteX127" fmla="*/ 2727960 w 4876800"/>
              <a:gd name="connsiteY127" fmla="*/ 111862 h 1950822"/>
              <a:gd name="connsiteX128" fmla="*/ 2585720 w 4876800"/>
              <a:gd name="connsiteY128" fmla="*/ 101702 h 1950822"/>
              <a:gd name="connsiteX129" fmla="*/ 1686560 w 4876800"/>
              <a:gd name="connsiteY129" fmla="*/ 96622 h 1950822"/>
              <a:gd name="connsiteX130" fmla="*/ 1518920 w 4876800"/>
              <a:gd name="connsiteY130" fmla="*/ 86462 h 1950822"/>
              <a:gd name="connsiteX131" fmla="*/ 1427480 w 4876800"/>
              <a:gd name="connsiteY131" fmla="*/ 81382 h 1950822"/>
              <a:gd name="connsiteX132" fmla="*/ 1346200 w 4876800"/>
              <a:gd name="connsiteY132" fmla="*/ 76302 h 1950822"/>
              <a:gd name="connsiteX133" fmla="*/ 1214120 w 4876800"/>
              <a:gd name="connsiteY133" fmla="*/ 102 h 1950822"/>
              <a:gd name="connsiteX134" fmla="*/ 1051560 w 4876800"/>
              <a:gd name="connsiteY134" fmla="*/ 55982 h 1950822"/>
              <a:gd name="connsiteX135" fmla="*/ 1000760 w 4876800"/>
              <a:gd name="connsiteY135" fmla="*/ 45822 h 1950822"/>
              <a:gd name="connsiteX136" fmla="*/ 965200 w 4876800"/>
              <a:gd name="connsiteY136" fmla="*/ 35662 h 1950822"/>
              <a:gd name="connsiteX137" fmla="*/ 904240 w 4876800"/>
              <a:gd name="connsiteY137" fmla="*/ 30582 h 1950822"/>
              <a:gd name="connsiteX138" fmla="*/ 807720 w 4876800"/>
              <a:gd name="connsiteY138" fmla="*/ 20422 h 1950822"/>
              <a:gd name="connsiteX0" fmla="*/ 807720 w 4876800"/>
              <a:gd name="connsiteY0" fmla="*/ 20422 h 1950822"/>
              <a:gd name="connsiteX1" fmla="*/ 807720 w 4876800"/>
              <a:gd name="connsiteY1" fmla="*/ 20422 h 1950822"/>
              <a:gd name="connsiteX2" fmla="*/ 721360 w 4876800"/>
              <a:gd name="connsiteY2" fmla="*/ 30582 h 1950822"/>
              <a:gd name="connsiteX3" fmla="*/ 635000 w 4876800"/>
              <a:gd name="connsiteY3" fmla="*/ 35662 h 1950822"/>
              <a:gd name="connsiteX4" fmla="*/ 579120 w 4876800"/>
              <a:gd name="connsiteY4" fmla="*/ 40742 h 1950822"/>
              <a:gd name="connsiteX5" fmla="*/ 528320 w 4876800"/>
              <a:gd name="connsiteY5" fmla="*/ 55982 h 1950822"/>
              <a:gd name="connsiteX6" fmla="*/ 467360 w 4876800"/>
              <a:gd name="connsiteY6" fmla="*/ 81382 h 1950822"/>
              <a:gd name="connsiteX7" fmla="*/ 116840 w 4876800"/>
              <a:gd name="connsiteY7" fmla="*/ 767182 h 1950822"/>
              <a:gd name="connsiteX8" fmla="*/ 71120 w 4876800"/>
              <a:gd name="connsiteY8" fmla="*/ 863702 h 1950822"/>
              <a:gd name="connsiteX9" fmla="*/ 60960 w 4876800"/>
              <a:gd name="connsiteY9" fmla="*/ 899262 h 1950822"/>
              <a:gd name="connsiteX10" fmla="*/ 40640 w 4876800"/>
              <a:gd name="connsiteY10" fmla="*/ 939902 h 1950822"/>
              <a:gd name="connsiteX11" fmla="*/ 15240 w 4876800"/>
              <a:gd name="connsiteY11" fmla="*/ 995782 h 1950822"/>
              <a:gd name="connsiteX12" fmla="*/ 5080 w 4876800"/>
              <a:gd name="connsiteY12" fmla="*/ 1011022 h 1950822"/>
              <a:gd name="connsiteX13" fmla="*/ 0 w 4876800"/>
              <a:gd name="connsiteY13" fmla="*/ 1031342 h 1950822"/>
              <a:gd name="connsiteX14" fmla="*/ 15240 w 4876800"/>
              <a:gd name="connsiteY14" fmla="*/ 1082142 h 1950822"/>
              <a:gd name="connsiteX15" fmla="*/ 30480 w 4876800"/>
              <a:gd name="connsiteY15" fmla="*/ 1127862 h 1950822"/>
              <a:gd name="connsiteX16" fmla="*/ 45720 w 4876800"/>
              <a:gd name="connsiteY16" fmla="*/ 1143102 h 1950822"/>
              <a:gd name="connsiteX17" fmla="*/ 55880 w 4876800"/>
              <a:gd name="connsiteY17" fmla="*/ 1178662 h 1950822"/>
              <a:gd name="connsiteX18" fmla="*/ 60960 w 4876800"/>
              <a:gd name="connsiteY18" fmla="*/ 1193902 h 1950822"/>
              <a:gd name="connsiteX19" fmla="*/ 71120 w 4876800"/>
              <a:gd name="connsiteY19" fmla="*/ 1209142 h 1950822"/>
              <a:gd name="connsiteX20" fmla="*/ 81280 w 4876800"/>
              <a:gd name="connsiteY20" fmla="*/ 1249782 h 1950822"/>
              <a:gd name="connsiteX21" fmla="*/ 106680 w 4876800"/>
              <a:gd name="connsiteY21" fmla="*/ 1265022 h 1950822"/>
              <a:gd name="connsiteX22" fmla="*/ 121920 w 4876800"/>
              <a:gd name="connsiteY22" fmla="*/ 1270102 h 1950822"/>
              <a:gd name="connsiteX23" fmla="*/ 137160 w 4876800"/>
              <a:gd name="connsiteY23" fmla="*/ 1280262 h 1950822"/>
              <a:gd name="connsiteX24" fmla="*/ 177800 w 4876800"/>
              <a:gd name="connsiteY24" fmla="*/ 1290422 h 1950822"/>
              <a:gd name="connsiteX25" fmla="*/ 198120 w 4876800"/>
              <a:gd name="connsiteY25" fmla="*/ 1300582 h 1950822"/>
              <a:gd name="connsiteX26" fmla="*/ 320040 w 4876800"/>
              <a:gd name="connsiteY26" fmla="*/ 1310742 h 1950822"/>
              <a:gd name="connsiteX27" fmla="*/ 853440 w 4876800"/>
              <a:gd name="connsiteY27" fmla="*/ 1305662 h 1950822"/>
              <a:gd name="connsiteX28" fmla="*/ 919480 w 4876800"/>
              <a:gd name="connsiteY28" fmla="*/ 1300582 h 1950822"/>
              <a:gd name="connsiteX29" fmla="*/ 1305560 w 4876800"/>
              <a:gd name="connsiteY29" fmla="*/ 1305662 h 1950822"/>
              <a:gd name="connsiteX30" fmla="*/ 1412240 w 4876800"/>
              <a:gd name="connsiteY30" fmla="*/ 1310742 h 1950822"/>
              <a:gd name="connsiteX31" fmla="*/ 1468120 w 4876800"/>
              <a:gd name="connsiteY31" fmla="*/ 1315822 h 1950822"/>
              <a:gd name="connsiteX32" fmla="*/ 1706880 w 4876800"/>
              <a:gd name="connsiteY32" fmla="*/ 1325982 h 1950822"/>
              <a:gd name="connsiteX33" fmla="*/ 1757680 w 4876800"/>
              <a:gd name="connsiteY33" fmla="*/ 1331062 h 1950822"/>
              <a:gd name="connsiteX34" fmla="*/ 1940560 w 4876800"/>
              <a:gd name="connsiteY34" fmla="*/ 1346302 h 1950822"/>
              <a:gd name="connsiteX35" fmla="*/ 2032000 w 4876800"/>
              <a:gd name="connsiteY35" fmla="*/ 1371702 h 1950822"/>
              <a:gd name="connsiteX36" fmla="*/ 2123440 w 4876800"/>
              <a:gd name="connsiteY36" fmla="*/ 1407262 h 1950822"/>
              <a:gd name="connsiteX37" fmla="*/ 2169160 w 4876800"/>
              <a:gd name="connsiteY37" fmla="*/ 1417422 h 1950822"/>
              <a:gd name="connsiteX38" fmla="*/ 2240280 w 4876800"/>
              <a:gd name="connsiteY38" fmla="*/ 1447902 h 1950822"/>
              <a:gd name="connsiteX39" fmla="*/ 2326640 w 4876800"/>
              <a:gd name="connsiteY39" fmla="*/ 1488542 h 1950822"/>
              <a:gd name="connsiteX40" fmla="*/ 2362200 w 4876800"/>
              <a:gd name="connsiteY40" fmla="*/ 1508862 h 1950822"/>
              <a:gd name="connsiteX41" fmla="*/ 2392680 w 4876800"/>
              <a:gd name="connsiteY41" fmla="*/ 1524102 h 1950822"/>
              <a:gd name="connsiteX42" fmla="*/ 2428240 w 4876800"/>
              <a:gd name="connsiteY42" fmla="*/ 1544422 h 1950822"/>
              <a:gd name="connsiteX43" fmla="*/ 2499360 w 4876800"/>
              <a:gd name="connsiteY43" fmla="*/ 1585062 h 1950822"/>
              <a:gd name="connsiteX44" fmla="*/ 2529840 w 4876800"/>
              <a:gd name="connsiteY44" fmla="*/ 1610462 h 1950822"/>
              <a:gd name="connsiteX45" fmla="*/ 2570480 w 4876800"/>
              <a:gd name="connsiteY45" fmla="*/ 1661262 h 1950822"/>
              <a:gd name="connsiteX46" fmla="*/ 2595880 w 4876800"/>
              <a:gd name="connsiteY46" fmla="*/ 1681582 h 1950822"/>
              <a:gd name="connsiteX47" fmla="*/ 2621280 w 4876800"/>
              <a:gd name="connsiteY47" fmla="*/ 1712062 h 1950822"/>
              <a:gd name="connsiteX48" fmla="*/ 2651760 w 4876800"/>
              <a:gd name="connsiteY48" fmla="*/ 1727302 h 1950822"/>
              <a:gd name="connsiteX49" fmla="*/ 2682240 w 4876800"/>
              <a:gd name="connsiteY49" fmla="*/ 1747622 h 1950822"/>
              <a:gd name="connsiteX50" fmla="*/ 2712720 w 4876800"/>
              <a:gd name="connsiteY50" fmla="*/ 1778102 h 1950822"/>
              <a:gd name="connsiteX51" fmla="*/ 2768600 w 4876800"/>
              <a:gd name="connsiteY51" fmla="*/ 1808582 h 1950822"/>
              <a:gd name="connsiteX52" fmla="*/ 2788920 w 4876800"/>
              <a:gd name="connsiteY52" fmla="*/ 1823822 h 1950822"/>
              <a:gd name="connsiteX53" fmla="*/ 2819400 w 4876800"/>
              <a:gd name="connsiteY53" fmla="*/ 1844142 h 1950822"/>
              <a:gd name="connsiteX54" fmla="*/ 2875280 w 4876800"/>
              <a:gd name="connsiteY54" fmla="*/ 1894942 h 1950822"/>
              <a:gd name="connsiteX55" fmla="*/ 2900680 w 4876800"/>
              <a:gd name="connsiteY55" fmla="*/ 1925422 h 1950822"/>
              <a:gd name="connsiteX56" fmla="*/ 2946400 w 4876800"/>
              <a:gd name="connsiteY56" fmla="*/ 1950822 h 1950822"/>
              <a:gd name="connsiteX57" fmla="*/ 3291840 w 4876800"/>
              <a:gd name="connsiteY57" fmla="*/ 1945742 h 1950822"/>
              <a:gd name="connsiteX58" fmla="*/ 3337560 w 4876800"/>
              <a:gd name="connsiteY58" fmla="*/ 1935582 h 1950822"/>
              <a:gd name="connsiteX59" fmla="*/ 3373120 w 4876800"/>
              <a:gd name="connsiteY59" fmla="*/ 1930502 h 1950822"/>
              <a:gd name="connsiteX60" fmla="*/ 3423920 w 4876800"/>
              <a:gd name="connsiteY60" fmla="*/ 1915262 h 1950822"/>
              <a:gd name="connsiteX61" fmla="*/ 3464560 w 4876800"/>
              <a:gd name="connsiteY61" fmla="*/ 1900022 h 1950822"/>
              <a:gd name="connsiteX62" fmla="*/ 3510280 w 4876800"/>
              <a:gd name="connsiteY62" fmla="*/ 1894942 h 1950822"/>
              <a:gd name="connsiteX63" fmla="*/ 3561080 w 4876800"/>
              <a:gd name="connsiteY63" fmla="*/ 1884782 h 1950822"/>
              <a:gd name="connsiteX64" fmla="*/ 3622040 w 4876800"/>
              <a:gd name="connsiteY64" fmla="*/ 1869542 h 1950822"/>
              <a:gd name="connsiteX65" fmla="*/ 3637280 w 4876800"/>
              <a:gd name="connsiteY65" fmla="*/ 1859382 h 1950822"/>
              <a:gd name="connsiteX66" fmla="*/ 3657600 w 4876800"/>
              <a:gd name="connsiteY66" fmla="*/ 1849222 h 1950822"/>
              <a:gd name="connsiteX67" fmla="*/ 3677920 w 4876800"/>
              <a:gd name="connsiteY67" fmla="*/ 1828902 h 1950822"/>
              <a:gd name="connsiteX68" fmla="*/ 3693160 w 4876800"/>
              <a:gd name="connsiteY68" fmla="*/ 1778102 h 1950822"/>
              <a:gd name="connsiteX69" fmla="*/ 3698240 w 4876800"/>
              <a:gd name="connsiteY69" fmla="*/ 1737462 h 1950822"/>
              <a:gd name="connsiteX70" fmla="*/ 3688080 w 4876800"/>
              <a:gd name="connsiteY70" fmla="*/ 1610462 h 1950822"/>
              <a:gd name="connsiteX71" fmla="*/ 3683000 w 4876800"/>
              <a:gd name="connsiteY71" fmla="*/ 1590142 h 1950822"/>
              <a:gd name="connsiteX72" fmla="*/ 3688080 w 4876800"/>
              <a:gd name="connsiteY72" fmla="*/ 1397102 h 1950822"/>
              <a:gd name="connsiteX73" fmla="*/ 3698240 w 4876800"/>
              <a:gd name="connsiteY73" fmla="*/ 1381862 h 1950822"/>
              <a:gd name="connsiteX74" fmla="*/ 3703320 w 4876800"/>
              <a:gd name="connsiteY74" fmla="*/ 1361542 h 1950822"/>
              <a:gd name="connsiteX75" fmla="*/ 3713480 w 4876800"/>
              <a:gd name="connsiteY75" fmla="*/ 1341222 h 1950822"/>
              <a:gd name="connsiteX76" fmla="*/ 3718560 w 4876800"/>
              <a:gd name="connsiteY76" fmla="*/ 1320902 h 1950822"/>
              <a:gd name="connsiteX77" fmla="*/ 3733800 w 4876800"/>
              <a:gd name="connsiteY77" fmla="*/ 1295502 h 1950822"/>
              <a:gd name="connsiteX78" fmla="*/ 3754120 w 4876800"/>
              <a:gd name="connsiteY78" fmla="*/ 1265022 h 1950822"/>
              <a:gd name="connsiteX79" fmla="*/ 3769360 w 4876800"/>
              <a:gd name="connsiteY79" fmla="*/ 1249782 h 1950822"/>
              <a:gd name="connsiteX80" fmla="*/ 3820160 w 4876800"/>
              <a:gd name="connsiteY80" fmla="*/ 1214222 h 1950822"/>
              <a:gd name="connsiteX81" fmla="*/ 3835400 w 4876800"/>
              <a:gd name="connsiteY81" fmla="*/ 1209142 h 1950822"/>
              <a:gd name="connsiteX82" fmla="*/ 3840480 w 4876800"/>
              <a:gd name="connsiteY82" fmla="*/ 1193902 h 1950822"/>
              <a:gd name="connsiteX83" fmla="*/ 3855720 w 4876800"/>
              <a:gd name="connsiteY83" fmla="*/ 1188822 h 1950822"/>
              <a:gd name="connsiteX84" fmla="*/ 3881120 w 4876800"/>
              <a:gd name="connsiteY84" fmla="*/ 1168502 h 1950822"/>
              <a:gd name="connsiteX85" fmla="*/ 3931920 w 4876800"/>
              <a:gd name="connsiteY85" fmla="*/ 1178662 h 1950822"/>
              <a:gd name="connsiteX86" fmla="*/ 3947160 w 4876800"/>
              <a:gd name="connsiteY86" fmla="*/ 1188822 h 1950822"/>
              <a:gd name="connsiteX87" fmla="*/ 3967480 w 4876800"/>
              <a:gd name="connsiteY87" fmla="*/ 1214222 h 1950822"/>
              <a:gd name="connsiteX88" fmla="*/ 4008120 w 4876800"/>
              <a:gd name="connsiteY88" fmla="*/ 1224382 h 1950822"/>
              <a:gd name="connsiteX89" fmla="*/ 4104640 w 4876800"/>
              <a:gd name="connsiteY89" fmla="*/ 1219302 h 1950822"/>
              <a:gd name="connsiteX90" fmla="*/ 4160520 w 4876800"/>
              <a:gd name="connsiteY90" fmla="*/ 1209142 h 1950822"/>
              <a:gd name="connsiteX91" fmla="*/ 4130040 w 4876800"/>
              <a:gd name="connsiteY91" fmla="*/ 1214222 h 1950822"/>
              <a:gd name="connsiteX92" fmla="*/ 4160520 w 4876800"/>
              <a:gd name="connsiteY92" fmla="*/ 1087222 h 1950822"/>
              <a:gd name="connsiteX93" fmla="*/ 4155440 w 4876800"/>
              <a:gd name="connsiteY93" fmla="*/ 1066902 h 1950822"/>
              <a:gd name="connsiteX94" fmla="*/ 4165600 w 4876800"/>
              <a:gd name="connsiteY94" fmla="*/ 828142 h 1950822"/>
              <a:gd name="connsiteX95" fmla="*/ 4175760 w 4876800"/>
              <a:gd name="connsiteY95" fmla="*/ 797662 h 1950822"/>
              <a:gd name="connsiteX96" fmla="*/ 4180840 w 4876800"/>
              <a:gd name="connsiteY96" fmla="*/ 777342 h 1950822"/>
              <a:gd name="connsiteX97" fmla="*/ 4191000 w 4876800"/>
              <a:gd name="connsiteY97" fmla="*/ 762102 h 1950822"/>
              <a:gd name="connsiteX98" fmla="*/ 4216400 w 4876800"/>
              <a:gd name="connsiteY98" fmla="*/ 716382 h 1950822"/>
              <a:gd name="connsiteX99" fmla="*/ 4282440 w 4876800"/>
              <a:gd name="connsiteY99" fmla="*/ 670662 h 1950822"/>
              <a:gd name="connsiteX100" fmla="*/ 4323080 w 4876800"/>
              <a:gd name="connsiteY100" fmla="*/ 645262 h 1950822"/>
              <a:gd name="connsiteX101" fmla="*/ 4363720 w 4876800"/>
              <a:gd name="connsiteY101" fmla="*/ 630022 h 1950822"/>
              <a:gd name="connsiteX102" fmla="*/ 4399280 w 4876800"/>
              <a:gd name="connsiteY102" fmla="*/ 609702 h 1950822"/>
              <a:gd name="connsiteX103" fmla="*/ 4455160 w 4876800"/>
              <a:gd name="connsiteY103" fmla="*/ 589382 h 1950822"/>
              <a:gd name="connsiteX104" fmla="*/ 4490720 w 4876800"/>
              <a:gd name="connsiteY104" fmla="*/ 574142 h 1950822"/>
              <a:gd name="connsiteX105" fmla="*/ 4572000 w 4876800"/>
              <a:gd name="connsiteY105" fmla="*/ 548742 h 1950822"/>
              <a:gd name="connsiteX106" fmla="*/ 4607560 w 4876800"/>
              <a:gd name="connsiteY106" fmla="*/ 543662 h 1950822"/>
              <a:gd name="connsiteX107" fmla="*/ 4765040 w 4876800"/>
              <a:gd name="connsiteY107" fmla="*/ 538582 h 1950822"/>
              <a:gd name="connsiteX108" fmla="*/ 4815840 w 4876800"/>
              <a:gd name="connsiteY108" fmla="*/ 533502 h 1950822"/>
              <a:gd name="connsiteX109" fmla="*/ 4861560 w 4876800"/>
              <a:gd name="connsiteY109" fmla="*/ 518262 h 1950822"/>
              <a:gd name="connsiteX110" fmla="*/ 4876800 w 4876800"/>
              <a:gd name="connsiteY110" fmla="*/ 482702 h 1950822"/>
              <a:gd name="connsiteX111" fmla="*/ 4866640 w 4876800"/>
              <a:gd name="connsiteY111" fmla="*/ 391262 h 1950822"/>
              <a:gd name="connsiteX112" fmla="*/ 4831080 w 4876800"/>
              <a:gd name="connsiteY112" fmla="*/ 355702 h 1950822"/>
              <a:gd name="connsiteX113" fmla="*/ 4734560 w 4876800"/>
              <a:gd name="connsiteY113" fmla="*/ 279502 h 1950822"/>
              <a:gd name="connsiteX114" fmla="*/ 4678680 w 4876800"/>
              <a:gd name="connsiteY114" fmla="*/ 238862 h 1950822"/>
              <a:gd name="connsiteX115" fmla="*/ 4627880 w 4876800"/>
              <a:gd name="connsiteY115" fmla="*/ 213462 h 1950822"/>
              <a:gd name="connsiteX116" fmla="*/ 4572000 w 4876800"/>
              <a:gd name="connsiteY116" fmla="*/ 203302 h 1950822"/>
              <a:gd name="connsiteX117" fmla="*/ 4419600 w 4876800"/>
              <a:gd name="connsiteY117" fmla="*/ 193142 h 1950822"/>
              <a:gd name="connsiteX118" fmla="*/ 4165600 w 4876800"/>
              <a:gd name="connsiteY118" fmla="*/ 182982 h 1950822"/>
              <a:gd name="connsiteX119" fmla="*/ 3992880 w 4876800"/>
              <a:gd name="connsiteY119" fmla="*/ 172822 h 1950822"/>
              <a:gd name="connsiteX120" fmla="*/ 3891280 w 4876800"/>
              <a:gd name="connsiteY120" fmla="*/ 162662 h 1950822"/>
              <a:gd name="connsiteX121" fmla="*/ 3764280 w 4876800"/>
              <a:gd name="connsiteY121" fmla="*/ 152502 h 1950822"/>
              <a:gd name="connsiteX122" fmla="*/ 3479800 w 4876800"/>
              <a:gd name="connsiteY122" fmla="*/ 147422 h 1950822"/>
              <a:gd name="connsiteX123" fmla="*/ 3383280 w 4876800"/>
              <a:gd name="connsiteY123" fmla="*/ 66142 h 1950822"/>
              <a:gd name="connsiteX124" fmla="*/ 3042920 w 4876800"/>
              <a:gd name="connsiteY124" fmla="*/ 30582 h 1950822"/>
              <a:gd name="connsiteX125" fmla="*/ 2890520 w 4876800"/>
              <a:gd name="connsiteY125" fmla="*/ 30582 h 1950822"/>
              <a:gd name="connsiteX126" fmla="*/ 2839720 w 4876800"/>
              <a:gd name="connsiteY126" fmla="*/ 116942 h 1950822"/>
              <a:gd name="connsiteX127" fmla="*/ 2727960 w 4876800"/>
              <a:gd name="connsiteY127" fmla="*/ 111862 h 1950822"/>
              <a:gd name="connsiteX128" fmla="*/ 2585720 w 4876800"/>
              <a:gd name="connsiteY128" fmla="*/ 101702 h 1950822"/>
              <a:gd name="connsiteX129" fmla="*/ 1686560 w 4876800"/>
              <a:gd name="connsiteY129" fmla="*/ 96622 h 1950822"/>
              <a:gd name="connsiteX130" fmla="*/ 1518920 w 4876800"/>
              <a:gd name="connsiteY130" fmla="*/ 86462 h 1950822"/>
              <a:gd name="connsiteX131" fmla="*/ 1427480 w 4876800"/>
              <a:gd name="connsiteY131" fmla="*/ 81382 h 1950822"/>
              <a:gd name="connsiteX132" fmla="*/ 1412240 w 4876800"/>
              <a:gd name="connsiteY132" fmla="*/ 5182 h 1950822"/>
              <a:gd name="connsiteX133" fmla="*/ 1214120 w 4876800"/>
              <a:gd name="connsiteY133" fmla="*/ 102 h 1950822"/>
              <a:gd name="connsiteX134" fmla="*/ 1051560 w 4876800"/>
              <a:gd name="connsiteY134" fmla="*/ 55982 h 1950822"/>
              <a:gd name="connsiteX135" fmla="*/ 1000760 w 4876800"/>
              <a:gd name="connsiteY135" fmla="*/ 45822 h 1950822"/>
              <a:gd name="connsiteX136" fmla="*/ 965200 w 4876800"/>
              <a:gd name="connsiteY136" fmla="*/ 35662 h 1950822"/>
              <a:gd name="connsiteX137" fmla="*/ 904240 w 4876800"/>
              <a:gd name="connsiteY137" fmla="*/ 30582 h 1950822"/>
              <a:gd name="connsiteX138" fmla="*/ 807720 w 4876800"/>
              <a:gd name="connsiteY138" fmla="*/ 20422 h 1950822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769360 w 4876800"/>
              <a:gd name="connsiteY79" fmla="*/ 1253747 h 1954787"/>
              <a:gd name="connsiteX80" fmla="*/ 3820160 w 4876800"/>
              <a:gd name="connsiteY80" fmla="*/ 1218187 h 1954787"/>
              <a:gd name="connsiteX81" fmla="*/ 3835400 w 4876800"/>
              <a:gd name="connsiteY81" fmla="*/ 1213107 h 1954787"/>
              <a:gd name="connsiteX82" fmla="*/ 3840480 w 4876800"/>
              <a:gd name="connsiteY82" fmla="*/ 1197867 h 1954787"/>
              <a:gd name="connsiteX83" fmla="*/ 3855720 w 4876800"/>
              <a:gd name="connsiteY83" fmla="*/ 1192787 h 1954787"/>
              <a:gd name="connsiteX84" fmla="*/ 3881120 w 4876800"/>
              <a:gd name="connsiteY84" fmla="*/ 1172467 h 1954787"/>
              <a:gd name="connsiteX85" fmla="*/ 3931920 w 4876800"/>
              <a:gd name="connsiteY85" fmla="*/ 1182627 h 1954787"/>
              <a:gd name="connsiteX86" fmla="*/ 3947160 w 4876800"/>
              <a:gd name="connsiteY86" fmla="*/ 1192787 h 1954787"/>
              <a:gd name="connsiteX87" fmla="*/ 3967480 w 4876800"/>
              <a:gd name="connsiteY87" fmla="*/ 1218187 h 1954787"/>
              <a:gd name="connsiteX88" fmla="*/ 4008120 w 4876800"/>
              <a:gd name="connsiteY88" fmla="*/ 1228347 h 1954787"/>
              <a:gd name="connsiteX89" fmla="*/ 4104640 w 4876800"/>
              <a:gd name="connsiteY89" fmla="*/ 1223267 h 1954787"/>
              <a:gd name="connsiteX90" fmla="*/ 4160520 w 4876800"/>
              <a:gd name="connsiteY90" fmla="*/ 1213107 h 1954787"/>
              <a:gd name="connsiteX91" fmla="*/ 4130040 w 4876800"/>
              <a:gd name="connsiteY91" fmla="*/ 1218187 h 1954787"/>
              <a:gd name="connsiteX92" fmla="*/ 4160520 w 4876800"/>
              <a:gd name="connsiteY92" fmla="*/ 1091187 h 1954787"/>
              <a:gd name="connsiteX93" fmla="*/ 4155440 w 4876800"/>
              <a:gd name="connsiteY93" fmla="*/ 1070867 h 1954787"/>
              <a:gd name="connsiteX94" fmla="*/ 4165600 w 4876800"/>
              <a:gd name="connsiteY94" fmla="*/ 832107 h 1954787"/>
              <a:gd name="connsiteX95" fmla="*/ 4175760 w 4876800"/>
              <a:gd name="connsiteY95" fmla="*/ 801627 h 1954787"/>
              <a:gd name="connsiteX96" fmla="*/ 4180840 w 4876800"/>
              <a:gd name="connsiteY96" fmla="*/ 781307 h 1954787"/>
              <a:gd name="connsiteX97" fmla="*/ 4191000 w 4876800"/>
              <a:gd name="connsiteY97" fmla="*/ 766067 h 1954787"/>
              <a:gd name="connsiteX98" fmla="*/ 4216400 w 4876800"/>
              <a:gd name="connsiteY98" fmla="*/ 720347 h 1954787"/>
              <a:gd name="connsiteX99" fmla="*/ 4282440 w 4876800"/>
              <a:gd name="connsiteY99" fmla="*/ 674627 h 1954787"/>
              <a:gd name="connsiteX100" fmla="*/ 4323080 w 4876800"/>
              <a:gd name="connsiteY100" fmla="*/ 649227 h 1954787"/>
              <a:gd name="connsiteX101" fmla="*/ 4363720 w 4876800"/>
              <a:gd name="connsiteY101" fmla="*/ 633987 h 1954787"/>
              <a:gd name="connsiteX102" fmla="*/ 4399280 w 4876800"/>
              <a:gd name="connsiteY102" fmla="*/ 613667 h 1954787"/>
              <a:gd name="connsiteX103" fmla="*/ 4455160 w 4876800"/>
              <a:gd name="connsiteY103" fmla="*/ 593347 h 1954787"/>
              <a:gd name="connsiteX104" fmla="*/ 4490720 w 4876800"/>
              <a:gd name="connsiteY104" fmla="*/ 578107 h 1954787"/>
              <a:gd name="connsiteX105" fmla="*/ 4572000 w 4876800"/>
              <a:gd name="connsiteY105" fmla="*/ 552707 h 1954787"/>
              <a:gd name="connsiteX106" fmla="*/ 4607560 w 4876800"/>
              <a:gd name="connsiteY106" fmla="*/ 547627 h 1954787"/>
              <a:gd name="connsiteX107" fmla="*/ 4765040 w 4876800"/>
              <a:gd name="connsiteY107" fmla="*/ 542547 h 1954787"/>
              <a:gd name="connsiteX108" fmla="*/ 4815840 w 4876800"/>
              <a:gd name="connsiteY108" fmla="*/ 537467 h 1954787"/>
              <a:gd name="connsiteX109" fmla="*/ 4861560 w 4876800"/>
              <a:gd name="connsiteY109" fmla="*/ 522227 h 1954787"/>
              <a:gd name="connsiteX110" fmla="*/ 4876800 w 4876800"/>
              <a:gd name="connsiteY110" fmla="*/ 486667 h 1954787"/>
              <a:gd name="connsiteX111" fmla="*/ 4866640 w 4876800"/>
              <a:gd name="connsiteY111" fmla="*/ 395227 h 1954787"/>
              <a:gd name="connsiteX112" fmla="*/ 4831080 w 4876800"/>
              <a:gd name="connsiteY112" fmla="*/ 359667 h 1954787"/>
              <a:gd name="connsiteX113" fmla="*/ 4734560 w 4876800"/>
              <a:gd name="connsiteY113" fmla="*/ 283467 h 1954787"/>
              <a:gd name="connsiteX114" fmla="*/ 4678680 w 4876800"/>
              <a:gd name="connsiteY114" fmla="*/ 242827 h 1954787"/>
              <a:gd name="connsiteX115" fmla="*/ 4627880 w 4876800"/>
              <a:gd name="connsiteY115" fmla="*/ 217427 h 1954787"/>
              <a:gd name="connsiteX116" fmla="*/ 4572000 w 4876800"/>
              <a:gd name="connsiteY116" fmla="*/ 207267 h 1954787"/>
              <a:gd name="connsiteX117" fmla="*/ 4419600 w 4876800"/>
              <a:gd name="connsiteY117" fmla="*/ 197107 h 1954787"/>
              <a:gd name="connsiteX118" fmla="*/ 4165600 w 4876800"/>
              <a:gd name="connsiteY118" fmla="*/ 186947 h 1954787"/>
              <a:gd name="connsiteX119" fmla="*/ 3992880 w 4876800"/>
              <a:gd name="connsiteY119" fmla="*/ 176787 h 1954787"/>
              <a:gd name="connsiteX120" fmla="*/ 3891280 w 4876800"/>
              <a:gd name="connsiteY120" fmla="*/ 166627 h 1954787"/>
              <a:gd name="connsiteX121" fmla="*/ 3764280 w 4876800"/>
              <a:gd name="connsiteY121" fmla="*/ 156467 h 1954787"/>
              <a:gd name="connsiteX122" fmla="*/ 3479800 w 4876800"/>
              <a:gd name="connsiteY122" fmla="*/ 151387 h 1954787"/>
              <a:gd name="connsiteX123" fmla="*/ 3383280 w 4876800"/>
              <a:gd name="connsiteY123" fmla="*/ 70107 h 1954787"/>
              <a:gd name="connsiteX124" fmla="*/ 3042920 w 4876800"/>
              <a:gd name="connsiteY124" fmla="*/ 34547 h 1954787"/>
              <a:gd name="connsiteX125" fmla="*/ 2890520 w 4876800"/>
              <a:gd name="connsiteY125" fmla="*/ 34547 h 1954787"/>
              <a:gd name="connsiteX126" fmla="*/ 2839720 w 4876800"/>
              <a:gd name="connsiteY126" fmla="*/ 120907 h 1954787"/>
              <a:gd name="connsiteX127" fmla="*/ 2727960 w 4876800"/>
              <a:gd name="connsiteY127" fmla="*/ 115827 h 1954787"/>
              <a:gd name="connsiteX128" fmla="*/ 2585720 w 4876800"/>
              <a:gd name="connsiteY128" fmla="*/ 105667 h 1954787"/>
              <a:gd name="connsiteX129" fmla="*/ 1686560 w 4876800"/>
              <a:gd name="connsiteY129" fmla="*/ 100587 h 1954787"/>
              <a:gd name="connsiteX130" fmla="*/ 1518920 w 4876800"/>
              <a:gd name="connsiteY130" fmla="*/ 90427 h 1954787"/>
              <a:gd name="connsiteX131" fmla="*/ 1427480 w 4876800"/>
              <a:gd name="connsiteY131" fmla="*/ 85347 h 1954787"/>
              <a:gd name="connsiteX132" fmla="*/ 1412240 w 4876800"/>
              <a:gd name="connsiteY132" fmla="*/ 9147 h 1954787"/>
              <a:gd name="connsiteX133" fmla="*/ 1214120 w 4876800"/>
              <a:gd name="connsiteY133" fmla="*/ 4067 h 1954787"/>
              <a:gd name="connsiteX134" fmla="*/ 1021080 w 4876800"/>
              <a:gd name="connsiteY134" fmla="*/ 4067 h 1954787"/>
              <a:gd name="connsiteX135" fmla="*/ 1000760 w 4876800"/>
              <a:gd name="connsiteY135" fmla="*/ 49787 h 1954787"/>
              <a:gd name="connsiteX136" fmla="*/ 965200 w 4876800"/>
              <a:gd name="connsiteY136" fmla="*/ 39627 h 1954787"/>
              <a:gd name="connsiteX137" fmla="*/ 904240 w 4876800"/>
              <a:gd name="connsiteY137" fmla="*/ 34547 h 1954787"/>
              <a:gd name="connsiteX138" fmla="*/ 807720 w 4876800"/>
              <a:gd name="connsiteY138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769360 w 4876800"/>
              <a:gd name="connsiteY79" fmla="*/ 1253747 h 1954787"/>
              <a:gd name="connsiteX80" fmla="*/ 3820160 w 4876800"/>
              <a:gd name="connsiteY80" fmla="*/ 1218187 h 1954787"/>
              <a:gd name="connsiteX81" fmla="*/ 3835400 w 4876800"/>
              <a:gd name="connsiteY81" fmla="*/ 1213107 h 1954787"/>
              <a:gd name="connsiteX82" fmla="*/ 3840480 w 4876800"/>
              <a:gd name="connsiteY82" fmla="*/ 1197867 h 1954787"/>
              <a:gd name="connsiteX83" fmla="*/ 3855720 w 4876800"/>
              <a:gd name="connsiteY83" fmla="*/ 1192787 h 1954787"/>
              <a:gd name="connsiteX84" fmla="*/ 3881120 w 4876800"/>
              <a:gd name="connsiteY84" fmla="*/ 1172467 h 1954787"/>
              <a:gd name="connsiteX85" fmla="*/ 3931920 w 4876800"/>
              <a:gd name="connsiteY85" fmla="*/ 1182627 h 1954787"/>
              <a:gd name="connsiteX86" fmla="*/ 3947160 w 4876800"/>
              <a:gd name="connsiteY86" fmla="*/ 1192787 h 1954787"/>
              <a:gd name="connsiteX87" fmla="*/ 3967480 w 4876800"/>
              <a:gd name="connsiteY87" fmla="*/ 1218187 h 1954787"/>
              <a:gd name="connsiteX88" fmla="*/ 4008120 w 4876800"/>
              <a:gd name="connsiteY88" fmla="*/ 1228347 h 1954787"/>
              <a:gd name="connsiteX89" fmla="*/ 4104640 w 4876800"/>
              <a:gd name="connsiteY89" fmla="*/ 1223267 h 1954787"/>
              <a:gd name="connsiteX90" fmla="*/ 4160520 w 4876800"/>
              <a:gd name="connsiteY90" fmla="*/ 1213107 h 1954787"/>
              <a:gd name="connsiteX91" fmla="*/ 4130040 w 4876800"/>
              <a:gd name="connsiteY91" fmla="*/ 1218187 h 1954787"/>
              <a:gd name="connsiteX92" fmla="*/ 4160520 w 4876800"/>
              <a:gd name="connsiteY92" fmla="*/ 1091187 h 1954787"/>
              <a:gd name="connsiteX93" fmla="*/ 4155440 w 4876800"/>
              <a:gd name="connsiteY93" fmla="*/ 1070867 h 1954787"/>
              <a:gd name="connsiteX94" fmla="*/ 4165600 w 4876800"/>
              <a:gd name="connsiteY94" fmla="*/ 832107 h 1954787"/>
              <a:gd name="connsiteX95" fmla="*/ 4175760 w 4876800"/>
              <a:gd name="connsiteY95" fmla="*/ 801627 h 1954787"/>
              <a:gd name="connsiteX96" fmla="*/ 4180840 w 4876800"/>
              <a:gd name="connsiteY96" fmla="*/ 781307 h 1954787"/>
              <a:gd name="connsiteX97" fmla="*/ 4191000 w 4876800"/>
              <a:gd name="connsiteY97" fmla="*/ 766067 h 1954787"/>
              <a:gd name="connsiteX98" fmla="*/ 4216400 w 4876800"/>
              <a:gd name="connsiteY98" fmla="*/ 720347 h 1954787"/>
              <a:gd name="connsiteX99" fmla="*/ 4282440 w 4876800"/>
              <a:gd name="connsiteY99" fmla="*/ 674627 h 1954787"/>
              <a:gd name="connsiteX100" fmla="*/ 4323080 w 4876800"/>
              <a:gd name="connsiteY100" fmla="*/ 649227 h 1954787"/>
              <a:gd name="connsiteX101" fmla="*/ 4363720 w 4876800"/>
              <a:gd name="connsiteY101" fmla="*/ 633987 h 1954787"/>
              <a:gd name="connsiteX102" fmla="*/ 4399280 w 4876800"/>
              <a:gd name="connsiteY102" fmla="*/ 613667 h 1954787"/>
              <a:gd name="connsiteX103" fmla="*/ 4455160 w 4876800"/>
              <a:gd name="connsiteY103" fmla="*/ 593347 h 1954787"/>
              <a:gd name="connsiteX104" fmla="*/ 4551680 w 4876800"/>
              <a:gd name="connsiteY104" fmla="*/ 674627 h 1954787"/>
              <a:gd name="connsiteX105" fmla="*/ 4572000 w 4876800"/>
              <a:gd name="connsiteY105" fmla="*/ 552707 h 1954787"/>
              <a:gd name="connsiteX106" fmla="*/ 4607560 w 4876800"/>
              <a:gd name="connsiteY106" fmla="*/ 547627 h 1954787"/>
              <a:gd name="connsiteX107" fmla="*/ 4765040 w 4876800"/>
              <a:gd name="connsiteY107" fmla="*/ 542547 h 1954787"/>
              <a:gd name="connsiteX108" fmla="*/ 4815840 w 4876800"/>
              <a:gd name="connsiteY108" fmla="*/ 537467 h 1954787"/>
              <a:gd name="connsiteX109" fmla="*/ 4861560 w 4876800"/>
              <a:gd name="connsiteY109" fmla="*/ 522227 h 1954787"/>
              <a:gd name="connsiteX110" fmla="*/ 4876800 w 4876800"/>
              <a:gd name="connsiteY110" fmla="*/ 486667 h 1954787"/>
              <a:gd name="connsiteX111" fmla="*/ 4866640 w 4876800"/>
              <a:gd name="connsiteY111" fmla="*/ 395227 h 1954787"/>
              <a:gd name="connsiteX112" fmla="*/ 4831080 w 4876800"/>
              <a:gd name="connsiteY112" fmla="*/ 359667 h 1954787"/>
              <a:gd name="connsiteX113" fmla="*/ 4734560 w 4876800"/>
              <a:gd name="connsiteY113" fmla="*/ 283467 h 1954787"/>
              <a:gd name="connsiteX114" fmla="*/ 4678680 w 4876800"/>
              <a:gd name="connsiteY114" fmla="*/ 242827 h 1954787"/>
              <a:gd name="connsiteX115" fmla="*/ 4627880 w 4876800"/>
              <a:gd name="connsiteY115" fmla="*/ 217427 h 1954787"/>
              <a:gd name="connsiteX116" fmla="*/ 4572000 w 4876800"/>
              <a:gd name="connsiteY116" fmla="*/ 207267 h 1954787"/>
              <a:gd name="connsiteX117" fmla="*/ 4419600 w 4876800"/>
              <a:gd name="connsiteY117" fmla="*/ 197107 h 1954787"/>
              <a:gd name="connsiteX118" fmla="*/ 4165600 w 4876800"/>
              <a:gd name="connsiteY118" fmla="*/ 186947 h 1954787"/>
              <a:gd name="connsiteX119" fmla="*/ 3992880 w 4876800"/>
              <a:gd name="connsiteY119" fmla="*/ 176787 h 1954787"/>
              <a:gd name="connsiteX120" fmla="*/ 3891280 w 4876800"/>
              <a:gd name="connsiteY120" fmla="*/ 166627 h 1954787"/>
              <a:gd name="connsiteX121" fmla="*/ 3764280 w 4876800"/>
              <a:gd name="connsiteY121" fmla="*/ 156467 h 1954787"/>
              <a:gd name="connsiteX122" fmla="*/ 3479800 w 4876800"/>
              <a:gd name="connsiteY122" fmla="*/ 151387 h 1954787"/>
              <a:gd name="connsiteX123" fmla="*/ 3383280 w 4876800"/>
              <a:gd name="connsiteY123" fmla="*/ 70107 h 1954787"/>
              <a:gd name="connsiteX124" fmla="*/ 3042920 w 4876800"/>
              <a:gd name="connsiteY124" fmla="*/ 34547 h 1954787"/>
              <a:gd name="connsiteX125" fmla="*/ 2890520 w 4876800"/>
              <a:gd name="connsiteY125" fmla="*/ 34547 h 1954787"/>
              <a:gd name="connsiteX126" fmla="*/ 2839720 w 4876800"/>
              <a:gd name="connsiteY126" fmla="*/ 120907 h 1954787"/>
              <a:gd name="connsiteX127" fmla="*/ 2727960 w 4876800"/>
              <a:gd name="connsiteY127" fmla="*/ 115827 h 1954787"/>
              <a:gd name="connsiteX128" fmla="*/ 2585720 w 4876800"/>
              <a:gd name="connsiteY128" fmla="*/ 105667 h 1954787"/>
              <a:gd name="connsiteX129" fmla="*/ 1686560 w 4876800"/>
              <a:gd name="connsiteY129" fmla="*/ 100587 h 1954787"/>
              <a:gd name="connsiteX130" fmla="*/ 1518920 w 4876800"/>
              <a:gd name="connsiteY130" fmla="*/ 90427 h 1954787"/>
              <a:gd name="connsiteX131" fmla="*/ 1427480 w 4876800"/>
              <a:gd name="connsiteY131" fmla="*/ 85347 h 1954787"/>
              <a:gd name="connsiteX132" fmla="*/ 1412240 w 4876800"/>
              <a:gd name="connsiteY132" fmla="*/ 9147 h 1954787"/>
              <a:gd name="connsiteX133" fmla="*/ 1214120 w 4876800"/>
              <a:gd name="connsiteY133" fmla="*/ 4067 h 1954787"/>
              <a:gd name="connsiteX134" fmla="*/ 1021080 w 4876800"/>
              <a:gd name="connsiteY134" fmla="*/ 4067 h 1954787"/>
              <a:gd name="connsiteX135" fmla="*/ 1000760 w 4876800"/>
              <a:gd name="connsiteY135" fmla="*/ 49787 h 1954787"/>
              <a:gd name="connsiteX136" fmla="*/ 965200 w 4876800"/>
              <a:gd name="connsiteY136" fmla="*/ 39627 h 1954787"/>
              <a:gd name="connsiteX137" fmla="*/ 904240 w 4876800"/>
              <a:gd name="connsiteY137" fmla="*/ 34547 h 1954787"/>
              <a:gd name="connsiteX138" fmla="*/ 807720 w 4876800"/>
              <a:gd name="connsiteY138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769360 w 4876800"/>
              <a:gd name="connsiteY79" fmla="*/ 1253747 h 1954787"/>
              <a:gd name="connsiteX80" fmla="*/ 3820160 w 4876800"/>
              <a:gd name="connsiteY80" fmla="*/ 1218187 h 1954787"/>
              <a:gd name="connsiteX81" fmla="*/ 3835400 w 4876800"/>
              <a:gd name="connsiteY81" fmla="*/ 1213107 h 1954787"/>
              <a:gd name="connsiteX82" fmla="*/ 3840480 w 4876800"/>
              <a:gd name="connsiteY82" fmla="*/ 1197867 h 1954787"/>
              <a:gd name="connsiteX83" fmla="*/ 3855720 w 4876800"/>
              <a:gd name="connsiteY83" fmla="*/ 1192787 h 1954787"/>
              <a:gd name="connsiteX84" fmla="*/ 3931920 w 4876800"/>
              <a:gd name="connsiteY84" fmla="*/ 1182627 h 1954787"/>
              <a:gd name="connsiteX85" fmla="*/ 3947160 w 4876800"/>
              <a:gd name="connsiteY85" fmla="*/ 1192787 h 1954787"/>
              <a:gd name="connsiteX86" fmla="*/ 3967480 w 4876800"/>
              <a:gd name="connsiteY86" fmla="*/ 1218187 h 1954787"/>
              <a:gd name="connsiteX87" fmla="*/ 4008120 w 4876800"/>
              <a:gd name="connsiteY87" fmla="*/ 1228347 h 1954787"/>
              <a:gd name="connsiteX88" fmla="*/ 4104640 w 4876800"/>
              <a:gd name="connsiteY88" fmla="*/ 1223267 h 1954787"/>
              <a:gd name="connsiteX89" fmla="*/ 4160520 w 4876800"/>
              <a:gd name="connsiteY89" fmla="*/ 1213107 h 1954787"/>
              <a:gd name="connsiteX90" fmla="*/ 4130040 w 4876800"/>
              <a:gd name="connsiteY90" fmla="*/ 1218187 h 1954787"/>
              <a:gd name="connsiteX91" fmla="*/ 4160520 w 4876800"/>
              <a:gd name="connsiteY91" fmla="*/ 1091187 h 1954787"/>
              <a:gd name="connsiteX92" fmla="*/ 4155440 w 4876800"/>
              <a:gd name="connsiteY92" fmla="*/ 1070867 h 1954787"/>
              <a:gd name="connsiteX93" fmla="*/ 4165600 w 4876800"/>
              <a:gd name="connsiteY93" fmla="*/ 832107 h 1954787"/>
              <a:gd name="connsiteX94" fmla="*/ 4175760 w 4876800"/>
              <a:gd name="connsiteY94" fmla="*/ 801627 h 1954787"/>
              <a:gd name="connsiteX95" fmla="*/ 4180840 w 4876800"/>
              <a:gd name="connsiteY95" fmla="*/ 781307 h 1954787"/>
              <a:gd name="connsiteX96" fmla="*/ 4191000 w 4876800"/>
              <a:gd name="connsiteY96" fmla="*/ 766067 h 1954787"/>
              <a:gd name="connsiteX97" fmla="*/ 4216400 w 4876800"/>
              <a:gd name="connsiteY97" fmla="*/ 720347 h 1954787"/>
              <a:gd name="connsiteX98" fmla="*/ 4282440 w 4876800"/>
              <a:gd name="connsiteY98" fmla="*/ 674627 h 1954787"/>
              <a:gd name="connsiteX99" fmla="*/ 4323080 w 4876800"/>
              <a:gd name="connsiteY99" fmla="*/ 649227 h 1954787"/>
              <a:gd name="connsiteX100" fmla="*/ 4363720 w 4876800"/>
              <a:gd name="connsiteY100" fmla="*/ 633987 h 1954787"/>
              <a:gd name="connsiteX101" fmla="*/ 4399280 w 4876800"/>
              <a:gd name="connsiteY101" fmla="*/ 613667 h 1954787"/>
              <a:gd name="connsiteX102" fmla="*/ 4455160 w 4876800"/>
              <a:gd name="connsiteY102" fmla="*/ 593347 h 1954787"/>
              <a:gd name="connsiteX103" fmla="*/ 4551680 w 4876800"/>
              <a:gd name="connsiteY103" fmla="*/ 674627 h 1954787"/>
              <a:gd name="connsiteX104" fmla="*/ 4572000 w 4876800"/>
              <a:gd name="connsiteY104" fmla="*/ 552707 h 1954787"/>
              <a:gd name="connsiteX105" fmla="*/ 4607560 w 4876800"/>
              <a:gd name="connsiteY105" fmla="*/ 547627 h 1954787"/>
              <a:gd name="connsiteX106" fmla="*/ 4765040 w 4876800"/>
              <a:gd name="connsiteY106" fmla="*/ 542547 h 1954787"/>
              <a:gd name="connsiteX107" fmla="*/ 4815840 w 4876800"/>
              <a:gd name="connsiteY107" fmla="*/ 537467 h 1954787"/>
              <a:gd name="connsiteX108" fmla="*/ 4861560 w 4876800"/>
              <a:gd name="connsiteY108" fmla="*/ 522227 h 1954787"/>
              <a:gd name="connsiteX109" fmla="*/ 4876800 w 4876800"/>
              <a:gd name="connsiteY109" fmla="*/ 486667 h 1954787"/>
              <a:gd name="connsiteX110" fmla="*/ 4866640 w 4876800"/>
              <a:gd name="connsiteY110" fmla="*/ 395227 h 1954787"/>
              <a:gd name="connsiteX111" fmla="*/ 4831080 w 4876800"/>
              <a:gd name="connsiteY111" fmla="*/ 359667 h 1954787"/>
              <a:gd name="connsiteX112" fmla="*/ 4734560 w 4876800"/>
              <a:gd name="connsiteY112" fmla="*/ 283467 h 1954787"/>
              <a:gd name="connsiteX113" fmla="*/ 4678680 w 4876800"/>
              <a:gd name="connsiteY113" fmla="*/ 242827 h 1954787"/>
              <a:gd name="connsiteX114" fmla="*/ 4627880 w 4876800"/>
              <a:gd name="connsiteY114" fmla="*/ 217427 h 1954787"/>
              <a:gd name="connsiteX115" fmla="*/ 4572000 w 4876800"/>
              <a:gd name="connsiteY115" fmla="*/ 207267 h 1954787"/>
              <a:gd name="connsiteX116" fmla="*/ 4419600 w 4876800"/>
              <a:gd name="connsiteY116" fmla="*/ 197107 h 1954787"/>
              <a:gd name="connsiteX117" fmla="*/ 4165600 w 4876800"/>
              <a:gd name="connsiteY117" fmla="*/ 186947 h 1954787"/>
              <a:gd name="connsiteX118" fmla="*/ 3992880 w 4876800"/>
              <a:gd name="connsiteY118" fmla="*/ 176787 h 1954787"/>
              <a:gd name="connsiteX119" fmla="*/ 3891280 w 4876800"/>
              <a:gd name="connsiteY119" fmla="*/ 166627 h 1954787"/>
              <a:gd name="connsiteX120" fmla="*/ 3764280 w 4876800"/>
              <a:gd name="connsiteY120" fmla="*/ 156467 h 1954787"/>
              <a:gd name="connsiteX121" fmla="*/ 3479800 w 4876800"/>
              <a:gd name="connsiteY121" fmla="*/ 151387 h 1954787"/>
              <a:gd name="connsiteX122" fmla="*/ 3383280 w 4876800"/>
              <a:gd name="connsiteY122" fmla="*/ 70107 h 1954787"/>
              <a:gd name="connsiteX123" fmla="*/ 3042920 w 4876800"/>
              <a:gd name="connsiteY123" fmla="*/ 34547 h 1954787"/>
              <a:gd name="connsiteX124" fmla="*/ 2890520 w 4876800"/>
              <a:gd name="connsiteY124" fmla="*/ 34547 h 1954787"/>
              <a:gd name="connsiteX125" fmla="*/ 2839720 w 4876800"/>
              <a:gd name="connsiteY125" fmla="*/ 120907 h 1954787"/>
              <a:gd name="connsiteX126" fmla="*/ 2727960 w 4876800"/>
              <a:gd name="connsiteY126" fmla="*/ 115827 h 1954787"/>
              <a:gd name="connsiteX127" fmla="*/ 2585720 w 4876800"/>
              <a:gd name="connsiteY127" fmla="*/ 105667 h 1954787"/>
              <a:gd name="connsiteX128" fmla="*/ 1686560 w 4876800"/>
              <a:gd name="connsiteY128" fmla="*/ 100587 h 1954787"/>
              <a:gd name="connsiteX129" fmla="*/ 1518920 w 4876800"/>
              <a:gd name="connsiteY129" fmla="*/ 90427 h 1954787"/>
              <a:gd name="connsiteX130" fmla="*/ 1427480 w 4876800"/>
              <a:gd name="connsiteY130" fmla="*/ 85347 h 1954787"/>
              <a:gd name="connsiteX131" fmla="*/ 1412240 w 4876800"/>
              <a:gd name="connsiteY131" fmla="*/ 9147 h 1954787"/>
              <a:gd name="connsiteX132" fmla="*/ 1214120 w 4876800"/>
              <a:gd name="connsiteY132" fmla="*/ 4067 h 1954787"/>
              <a:gd name="connsiteX133" fmla="*/ 1021080 w 4876800"/>
              <a:gd name="connsiteY133" fmla="*/ 4067 h 1954787"/>
              <a:gd name="connsiteX134" fmla="*/ 1000760 w 4876800"/>
              <a:gd name="connsiteY134" fmla="*/ 49787 h 1954787"/>
              <a:gd name="connsiteX135" fmla="*/ 965200 w 4876800"/>
              <a:gd name="connsiteY135" fmla="*/ 39627 h 1954787"/>
              <a:gd name="connsiteX136" fmla="*/ 904240 w 4876800"/>
              <a:gd name="connsiteY136" fmla="*/ 34547 h 1954787"/>
              <a:gd name="connsiteX137" fmla="*/ 807720 w 4876800"/>
              <a:gd name="connsiteY137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769360 w 4876800"/>
              <a:gd name="connsiteY79" fmla="*/ 1253747 h 1954787"/>
              <a:gd name="connsiteX80" fmla="*/ 3820160 w 4876800"/>
              <a:gd name="connsiteY80" fmla="*/ 1218187 h 1954787"/>
              <a:gd name="connsiteX81" fmla="*/ 3835400 w 4876800"/>
              <a:gd name="connsiteY81" fmla="*/ 1213107 h 1954787"/>
              <a:gd name="connsiteX82" fmla="*/ 3840480 w 4876800"/>
              <a:gd name="connsiteY82" fmla="*/ 1197867 h 1954787"/>
              <a:gd name="connsiteX83" fmla="*/ 3931920 w 4876800"/>
              <a:gd name="connsiteY83" fmla="*/ 1182627 h 1954787"/>
              <a:gd name="connsiteX84" fmla="*/ 3947160 w 4876800"/>
              <a:gd name="connsiteY84" fmla="*/ 1192787 h 1954787"/>
              <a:gd name="connsiteX85" fmla="*/ 3967480 w 4876800"/>
              <a:gd name="connsiteY85" fmla="*/ 1218187 h 1954787"/>
              <a:gd name="connsiteX86" fmla="*/ 4008120 w 4876800"/>
              <a:gd name="connsiteY86" fmla="*/ 1228347 h 1954787"/>
              <a:gd name="connsiteX87" fmla="*/ 4104640 w 4876800"/>
              <a:gd name="connsiteY87" fmla="*/ 1223267 h 1954787"/>
              <a:gd name="connsiteX88" fmla="*/ 4160520 w 4876800"/>
              <a:gd name="connsiteY88" fmla="*/ 1213107 h 1954787"/>
              <a:gd name="connsiteX89" fmla="*/ 4130040 w 4876800"/>
              <a:gd name="connsiteY89" fmla="*/ 1218187 h 1954787"/>
              <a:gd name="connsiteX90" fmla="*/ 4160520 w 4876800"/>
              <a:gd name="connsiteY90" fmla="*/ 1091187 h 1954787"/>
              <a:gd name="connsiteX91" fmla="*/ 4155440 w 4876800"/>
              <a:gd name="connsiteY91" fmla="*/ 1070867 h 1954787"/>
              <a:gd name="connsiteX92" fmla="*/ 4165600 w 4876800"/>
              <a:gd name="connsiteY92" fmla="*/ 832107 h 1954787"/>
              <a:gd name="connsiteX93" fmla="*/ 4175760 w 4876800"/>
              <a:gd name="connsiteY93" fmla="*/ 801627 h 1954787"/>
              <a:gd name="connsiteX94" fmla="*/ 4180840 w 4876800"/>
              <a:gd name="connsiteY94" fmla="*/ 781307 h 1954787"/>
              <a:gd name="connsiteX95" fmla="*/ 4191000 w 4876800"/>
              <a:gd name="connsiteY95" fmla="*/ 766067 h 1954787"/>
              <a:gd name="connsiteX96" fmla="*/ 4216400 w 4876800"/>
              <a:gd name="connsiteY96" fmla="*/ 720347 h 1954787"/>
              <a:gd name="connsiteX97" fmla="*/ 4282440 w 4876800"/>
              <a:gd name="connsiteY97" fmla="*/ 674627 h 1954787"/>
              <a:gd name="connsiteX98" fmla="*/ 4323080 w 4876800"/>
              <a:gd name="connsiteY98" fmla="*/ 649227 h 1954787"/>
              <a:gd name="connsiteX99" fmla="*/ 4363720 w 4876800"/>
              <a:gd name="connsiteY99" fmla="*/ 633987 h 1954787"/>
              <a:gd name="connsiteX100" fmla="*/ 4399280 w 4876800"/>
              <a:gd name="connsiteY100" fmla="*/ 613667 h 1954787"/>
              <a:gd name="connsiteX101" fmla="*/ 4455160 w 4876800"/>
              <a:gd name="connsiteY101" fmla="*/ 593347 h 1954787"/>
              <a:gd name="connsiteX102" fmla="*/ 4551680 w 4876800"/>
              <a:gd name="connsiteY102" fmla="*/ 674627 h 1954787"/>
              <a:gd name="connsiteX103" fmla="*/ 4572000 w 4876800"/>
              <a:gd name="connsiteY103" fmla="*/ 552707 h 1954787"/>
              <a:gd name="connsiteX104" fmla="*/ 4607560 w 4876800"/>
              <a:gd name="connsiteY104" fmla="*/ 547627 h 1954787"/>
              <a:gd name="connsiteX105" fmla="*/ 4765040 w 4876800"/>
              <a:gd name="connsiteY105" fmla="*/ 542547 h 1954787"/>
              <a:gd name="connsiteX106" fmla="*/ 4815840 w 4876800"/>
              <a:gd name="connsiteY106" fmla="*/ 537467 h 1954787"/>
              <a:gd name="connsiteX107" fmla="*/ 4861560 w 4876800"/>
              <a:gd name="connsiteY107" fmla="*/ 522227 h 1954787"/>
              <a:gd name="connsiteX108" fmla="*/ 4876800 w 4876800"/>
              <a:gd name="connsiteY108" fmla="*/ 486667 h 1954787"/>
              <a:gd name="connsiteX109" fmla="*/ 4866640 w 4876800"/>
              <a:gd name="connsiteY109" fmla="*/ 395227 h 1954787"/>
              <a:gd name="connsiteX110" fmla="*/ 4831080 w 4876800"/>
              <a:gd name="connsiteY110" fmla="*/ 359667 h 1954787"/>
              <a:gd name="connsiteX111" fmla="*/ 4734560 w 4876800"/>
              <a:gd name="connsiteY111" fmla="*/ 283467 h 1954787"/>
              <a:gd name="connsiteX112" fmla="*/ 4678680 w 4876800"/>
              <a:gd name="connsiteY112" fmla="*/ 242827 h 1954787"/>
              <a:gd name="connsiteX113" fmla="*/ 4627880 w 4876800"/>
              <a:gd name="connsiteY113" fmla="*/ 217427 h 1954787"/>
              <a:gd name="connsiteX114" fmla="*/ 4572000 w 4876800"/>
              <a:gd name="connsiteY114" fmla="*/ 207267 h 1954787"/>
              <a:gd name="connsiteX115" fmla="*/ 4419600 w 4876800"/>
              <a:gd name="connsiteY115" fmla="*/ 197107 h 1954787"/>
              <a:gd name="connsiteX116" fmla="*/ 4165600 w 4876800"/>
              <a:gd name="connsiteY116" fmla="*/ 186947 h 1954787"/>
              <a:gd name="connsiteX117" fmla="*/ 3992880 w 4876800"/>
              <a:gd name="connsiteY117" fmla="*/ 176787 h 1954787"/>
              <a:gd name="connsiteX118" fmla="*/ 3891280 w 4876800"/>
              <a:gd name="connsiteY118" fmla="*/ 166627 h 1954787"/>
              <a:gd name="connsiteX119" fmla="*/ 3764280 w 4876800"/>
              <a:gd name="connsiteY119" fmla="*/ 156467 h 1954787"/>
              <a:gd name="connsiteX120" fmla="*/ 3479800 w 4876800"/>
              <a:gd name="connsiteY120" fmla="*/ 151387 h 1954787"/>
              <a:gd name="connsiteX121" fmla="*/ 3383280 w 4876800"/>
              <a:gd name="connsiteY121" fmla="*/ 70107 h 1954787"/>
              <a:gd name="connsiteX122" fmla="*/ 3042920 w 4876800"/>
              <a:gd name="connsiteY122" fmla="*/ 34547 h 1954787"/>
              <a:gd name="connsiteX123" fmla="*/ 2890520 w 4876800"/>
              <a:gd name="connsiteY123" fmla="*/ 34547 h 1954787"/>
              <a:gd name="connsiteX124" fmla="*/ 2839720 w 4876800"/>
              <a:gd name="connsiteY124" fmla="*/ 120907 h 1954787"/>
              <a:gd name="connsiteX125" fmla="*/ 2727960 w 4876800"/>
              <a:gd name="connsiteY125" fmla="*/ 115827 h 1954787"/>
              <a:gd name="connsiteX126" fmla="*/ 2585720 w 4876800"/>
              <a:gd name="connsiteY126" fmla="*/ 105667 h 1954787"/>
              <a:gd name="connsiteX127" fmla="*/ 1686560 w 4876800"/>
              <a:gd name="connsiteY127" fmla="*/ 100587 h 1954787"/>
              <a:gd name="connsiteX128" fmla="*/ 1518920 w 4876800"/>
              <a:gd name="connsiteY128" fmla="*/ 90427 h 1954787"/>
              <a:gd name="connsiteX129" fmla="*/ 1427480 w 4876800"/>
              <a:gd name="connsiteY129" fmla="*/ 85347 h 1954787"/>
              <a:gd name="connsiteX130" fmla="*/ 1412240 w 4876800"/>
              <a:gd name="connsiteY130" fmla="*/ 9147 h 1954787"/>
              <a:gd name="connsiteX131" fmla="*/ 1214120 w 4876800"/>
              <a:gd name="connsiteY131" fmla="*/ 4067 h 1954787"/>
              <a:gd name="connsiteX132" fmla="*/ 1021080 w 4876800"/>
              <a:gd name="connsiteY132" fmla="*/ 4067 h 1954787"/>
              <a:gd name="connsiteX133" fmla="*/ 1000760 w 4876800"/>
              <a:gd name="connsiteY133" fmla="*/ 49787 h 1954787"/>
              <a:gd name="connsiteX134" fmla="*/ 965200 w 4876800"/>
              <a:gd name="connsiteY134" fmla="*/ 39627 h 1954787"/>
              <a:gd name="connsiteX135" fmla="*/ 904240 w 4876800"/>
              <a:gd name="connsiteY135" fmla="*/ 34547 h 1954787"/>
              <a:gd name="connsiteX136" fmla="*/ 807720 w 4876800"/>
              <a:gd name="connsiteY136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769360 w 4876800"/>
              <a:gd name="connsiteY79" fmla="*/ 1253747 h 1954787"/>
              <a:gd name="connsiteX80" fmla="*/ 3820160 w 4876800"/>
              <a:gd name="connsiteY80" fmla="*/ 1218187 h 1954787"/>
              <a:gd name="connsiteX81" fmla="*/ 3835400 w 4876800"/>
              <a:gd name="connsiteY81" fmla="*/ 1213107 h 1954787"/>
              <a:gd name="connsiteX82" fmla="*/ 3931920 w 4876800"/>
              <a:gd name="connsiteY82" fmla="*/ 1182627 h 1954787"/>
              <a:gd name="connsiteX83" fmla="*/ 3947160 w 4876800"/>
              <a:gd name="connsiteY83" fmla="*/ 1192787 h 1954787"/>
              <a:gd name="connsiteX84" fmla="*/ 3967480 w 4876800"/>
              <a:gd name="connsiteY84" fmla="*/ 1218187 h 1954787"/>
              <a:gd name="connsiteX85" fmla="*/ 4008120 w 4876800"/>
              <a:gd name="connsiteY85" fmla="*/ 1228347 h 1954787"/>
              <a:gd name="connsiteX86" fmla="*/ 4104640 w 4876800"/>
              <a:gd name="connsiteY86" fmla="*/ 1223267 h 1954787"/>
              <a:gd name="connsiteX87" fmla="*/ 4160520 w 4876800"/>
              <a:gd name="connsiteY87" fmla="*/ 1213107 h 1954787"/>
              <a:gd name="connsiteX88" fmla="*/ 4130040 w 4876800"/>
              <a:gd name="connsiteY88" fmla="*/ 1218187 h 1954787"/>
              <a:gd name="connsiteX89" fmla="*/ 4160520 w 4876800"/>
              <a:gd name="connsiteY89" fmla="*/ 1091187 h 1954787"/>
              <a:gd name="connsiteX90" fmla="*/ 4155440 w 4876800"/>
              <a:gd name="connsiteY90" fmla="*/ 1070867 h 1954787"/>
              <a:gd name="connsiteX91" fmla="*/ 4165600 w 4876800"/>
              <a:gd name="connsiteY91" fmla="*/ 832107 h 1954787"/>
              <a:gd name="connsiteX92" fmla="*/ 4175760 w 4876800"/>
              <a:gd name="connsiteY92" fmla="*/ 801627 h 1954787"/>
              <a:gd name="connsiteX93" fmla="*/ 4180840 w 4876800"/>
              <a:gd name="connsiteY93" fmla="*/ 781307 h 1954787"/>
              <a:gd name="connsiteX94" fmla="*/ 4191000 w 4876800"/>
              <a:gd name="connsiteY94" fmla="*/ 766067 h 1954787"/>
              <a:gd name="connsiteX95" fmla="*/ 4216400 w 4876800"/>
              <a:gd name="connsiteY95" fmla="*/ 720347 h 1954787"/>
              <a:gd name="connsiteX96" fmla="*/ 4282440 w 4876800"/>
              <a:gd name="connsiteY96" fmla="*/ 674627 h 1954787"/>
              <a:gd name="connsiteX97" fmla="*/ 4323080 w 4876800"/>
              <a:gd name="connsiteY97" fmla="*/ 649227 h 1954787"/>
              <a:gd name="connsiteX98" fmla="*/ 4363720 w 4876800"/>
              <a:gd name="connsiteY98" fmla="*/ 633987 h 1954787"/>
              <a:gd name="connsiteX99" fmla="*/ 4399280 w 4876800"/>
              <a:gd name="connsiteY99" fmla="*/ 613667 h 1954787"/>
              <a:gd name="connsiteX100" fmla="*/ 4455160 w 4876800"/>
              <a:gd name="connsiteY100" fmla="*/ 593347 h 1954787"/>
              <a:gd name="connsiteX101" fmla="*/ 4551680 w 4876800"/>
              <a:gd name="connsiteY101" fmla="*/ 674627 h 1954787"/>
              <a:gd name="connsiteX102" fmla="*/ 4572000 w 4876800"/>
              <a:gd name="connsiteY102" fmla="*/ 552707 h 1954787"/>
              <a:gd name="connsiteX103" fmla="*/ 4607560 w 4876800"/>
              <a:gd name="connsiteY103" fmla="*/ 547627 h 1954787"/>
              <a:gd name="connsiteX104" fmla="*/ 4765040 w 4876800"/>
              <a:gd name="connsiteY104" fmla="*/ 542547 h 1954787"/>
              <a:gd name="connsiteX105" fmla="*/ 4815840 w 4876800"/>
              <a:gd name="connsiteY105" fmla="*/ 537467 h 1954787"/>
              <a:gd name="connsiteX106" fmla="*/ 4861560 w 4876800"/>
              <a:gd name="connsiteY106" fmla="*/ 522227 h 1954787"/>
              <a:gd name="connsiteX107" fmla="*/ 4876800 w 4876800"/>
              <a:gd name="connsiteY107" fmla="*/ 486667 h 1954787"/>
              <a:gd name="connsiteX108" fmla="*/ 4866640 w 4876800"/>
              <a:gd name="connsiteY108" fmla="*/ 395227 h 1954787"/>
              <a:gd name="connsiteX109" fmla="*/ 4831080 w 4876800"/>
              <a:gd name="connsiteY109" fmla="*/ 359667 h 1954787"/>
              <a:gd name="connsiteX110" fmla="*/ 4734560 w 4876800"/>
              <a:gd name="connsiteY110" fmla="*/ 283467 h 1954787"/>
              <a:gd name="connsiteX111" fmla="*/ 4678680 w 4876800"/>
              <a:gd name="connsiteY111" fmla="*/ 242827 h 1954787"/>
              <a:gd name="connsiteX112" fmla="*/ 4627880 w 4876800"/>
              <a:gd name="connsiteY112" fmla="*/ 217427 h 1954787"/>
              <a:gd name="connsiteX113" fmla="*/ 4572000 w 4876800"/>
              <a:gd name="connsiteY113" fmla="*/ 207267 h 1954787"/>
              <a:gd name="connsiteX114" fmla="*/ 4419600 w 4876800"/>
              <a:gd name="connsiteY114" fmla="*/ 197107 h 1954787"/>
              <a:gd name="connsiteX115" fmla="*/ 4165600 w 4876800"/>
              <a:gd name="connsiteY115" fmla="*/ 186947 h 1954787"/>
              <a:gd name="connsiteX116" fmla="*/ 3992880 w 4876800"/>
              <a:gd name="connsiteY116" fmla="*/ 176787 h 1954787"/>
              <a:gd name="connsiteX117" fmla="*/ 3891280 w 4876800"/>
              <a:gd name="connsiteY117" fmla="*/ 166627 h 1954787"/>
              <a:gd name="connsiteX118" fmla="*/ 3764280 w 4876800"/>
              <a:gd name="connsiteY118" fmla="*/ 156467 h 1954787"/>
              <a:gd name="connsiteX119" fmla="*/ 3479800 w 4876800"/>
              <a:gd name="connsiteY119" fmla="*/ 151387 h 1954787"/>
              <a:gd name="connsiteX120" fmla="*/ 3383280 w 4876800"/>
              <a:gd name="connsiteY120" fmla="*/ 70107 h 1954787"/>
              <a:gd name="connsiteX121" fmla="*/ 3042920 w 4876800"/>
              <a:gd name="connsiteY121" fmla="*/ 34547 h 1954787"/>
              <a:gd name="connsiteX122" fmla="*/ 2890520 w 4876800"/>
              <a:gd name="connsiteY122" fmla="*/ 34547 h 1954787"/>
              <a:gd name="connsiteX123" fmla="*/ 2839720 w 4876800"/>
              <a:gd name="connsiteY123" fmla="*/ 120907 h 1954787"/>
              <a:gd name="connsiteX124" fmla="*/ 2727960 w 4876800"/>
              <a:gd name="connsiteY124" fmla="*/ 115827 h 1954787"/>
              <a:gd name="connsiteX125" fmla="*/ 2585720 w 4876800"/>
              <a:gd name="connsiteY125" fmla="*/ 105667 h 1954787"/>
              <a:gd name="connsiteX126" fmla="*/ 1686560 w 4876800"/>
              <a:gd name="connsiteY126" fmla="*/ 100587 h 1954787"/>
              <a:gd name="connsiteX127" fmla="*/ 1518920 w 4876800"/>
              <a:gd name="connsiteY127" fmla="*/ 90427 h 1954787"/>
              <a:gd name="connsiteX128" fmla="*/ 1427480 w 4876800"/>
              <a:gd name="connsiteY128" fmla="*/ 85347 h 1954787"/>
              <a:gd name="connsiteX129" fmla="*/ 1412240 w 4876800"/>
              <a:gd name="connsiteY129" fmla="*/ 9147 h 1954787"/>
              <a:gd name="connsiteX130" fmla="*/ 1214120 w 4876800"/>
              <a:gd name="connsiteY130" fmla="*/ 4067 h 1954787"/>
              <a:gd name="connsiteX131" fmla="*/ 1021080 w 4876800"/>
              <a:gd name="connsiteY131" fmla="*/ 4067 h 1954787"/>
              <a:gd name="connsiteX132" fmla="*/ 1000760 w 4876800"/>
              <a:gd name="connsiteY132" fmla="*/ 49787 h 1954787"/>
              <a:gd name="connsiteX133" fmla="*/ 965200 w 4876800"/>
              <a:gd name="connsiteY133" fmla="*/ 39627 h 1954787"/>
              <a:gd name="connsiteX134" fmla="*/ 904240 w 4876800"/>
              <a:gd name="connsiteY134" fmla="*/ 34547 h 1954787"/>
              <a:gd name="connsiteX135" fmla="*/ 807720 w 4876800"/>
              <a:gd name="connsiteY135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769360 w 4876800"/>
              <a:gd name="connsiteY79" fmla="*/ 1253747 h 1954787"/>
              <a:gd name="connsiteX80" fmla="*/ 3820160 w 4876800"/>
              <a:gd name="connsiteY80" fmla="*/ 1218187 h 1954787"/>
              <a:gd name="connsiteX81" fmla="*/ 3931920 w 4876800"/>
              <a:gd name="connsiteY81" fmla="*/ 1182627 h 1954787"/>
              <a:gd name="connsiteX82" fmla="*/ 3947160 w 4876800"/>
              <a:gd name="connsiteY82" fmla="*/ 1192787 h 1954787"/>
              <a:gd name="connsiteX83" fmla="*/ 3967480 w 4876800"/>
              <a:gd name="connsiteY83" fmla="*/ 1218187 h 1954787"/>
              <a:gd name="connsiteX84" fmla="*/ 4008120 w 4876800"/>
              <a:gd name="connsiteY84" fmla="*/ 1228347 h 1954787"/>
              <a:gd name="connsiteX85" fmla="*/ 4104640 w 4876800"/>
              <a:gd name="connsiteY85" fmla="*/ 1223267 h 1954787"/>
              <a:gd name="connsiteX86" fmla="*/ 4160520 w 4876800"/>
              <a:gd name="connsiteY86" fmla="*/ 1213107 h 1954787"/>
              <a:gd name="connsiteX87" fmla="*/ 4130040 w 4876800"/>
              <a:gd name="connsiteY87" fmla="*/ 1218187 h 1954787"/>
              <a:gd name="connsiteX88" fmla="*/ 4160520 w 4876800"/>
              <a:gd name="connsiteY88" fmla="*/ 1091187 h 1954787"/>
              <a:gd name="connsiteX89" fmla="*/ 4155440 w 4876800"/>
              <a:gd name="connsiteY89" fmla="*/ 1070867 h 1954787"/>
              <a:gd name="connsiteX90" fmla="*/ 4165600 w 4876800"/>
              <a:gd name="connsiteY90" fmla="*/ 832107 h 1954787"/>
              <a:gd name="connsiteX91" fmla="*/ 4175760 w 4876800"/>
              <a:gd name="connsiteY91" fmla="*/ 801627 h 1954787"/>
              <a:gd name="connsiteX92" fmla="*/ 4180840 w 4876800"/>
              <a:gd name="connsiteY92" fmla="*/ 781307 h 1954787"/>
              <a:gd name="connsiteX93" fmla="*/ 4191000 w 4876800"/>
              <a:gd name="connsiteY93" fmla="*/ 766067 h 1954787"/>
              <a:gd name="connsiteX94" fmla="*/ 4216400 w 4876800"/>
              <a:gd name="connsiteY94" fmla="*/ 720347 h 1954787"/>
              <a:gd name="connsiteX95" fmla="*/ 4282440 w 4876800"/>
              <a:gd name="connsiteY95" fmla="*/ 674627 h 1954787"/>
              <a:gd name="connsiteX96" fmla="*/ 4323080 w 4876800"/>
              <a:gd name="connsiteY96" fmla="*/ 649227 h 1954787"/>
              <a:gd name="connsiteX97" fmla="*/ 4363720 w 4876800"/>
              <a:gd name="connsiteY97" fmla="*/ 633987 h 1954787"/>
              <a:gd name="connsiteX98" fmla="*/ 4399280 w 4876800"/>
              <a:gd name="connsiteY98" fmla="*/ 613667 h 1954787"/>
              <a:gd name="connsiteX99" fmla="*/ 4455160 w 4876800"/>
              <a:gd name="connsiteY99" fmla="*/ 593347 h 1954787"/>
              <a:gd name="connsiteX100" fmla="*/ 4551680 w 4876800"/>
              <a:gd name="connsiteY100" fmla="*/ 674627 h 1954787"/>
              <a:gd name="connsiteX101" fmla="*/ 4572000 w 4876800"/>
              <a:gd name="connsiteY101" fmla="*/ 552707 h 1954787"/>
              <a:gd name="connsiteX102" fmla="*/ 4607560 w 4876800"/>
              <a:gd name="connsiteY102" fmla="*/ 547627 h 1954787"/>
              <a:gd name="connsiteX103" fmla="*/ 4765040 w 4876800"/>
              <a:gd name="connsiteY103" fmla="*/ 542547 h 1954787"/>
              <a:gd name="connsiteX104" fmla="*/ 4815840 w 4876800"/>
              <a:gd name="connsiteY104" fmla="*/ 537467 h 1954787"/>
              <a:gd name="connsiteX105" fmla="*/ 4861560 w 4876800"/>
              <a:gd name="connsiteY105" fmla="*/ 522227 h 1954787"/>
              <a:gd name="connsiteX106" fmla="*/ 4876800 w 4876800"/>
              <a:gd name="connsiteY106" fmla="*/ 486667 h 1954787"/>
              <a:gd name="connsiteX107" fmla="*/ 4866640 w 4876800"/>
              <a:gd name="connsiteY107" fmla="*/ 395227 h 1954787"/>
              <a:gd name="connsiteX108" fmla="*/ 4831080 w 4876800"/>
              <a:gd name="connsiteY108" fmla="*/ 359667 h 1954787"/>
              <a:gd name="connsiteX109" fmla="*/ 4734560 w 4876800"/>
              <a:gd name="connsiteY109" fmla="*/ 283467 h 1954787"/>
              <a:gd name="connsiteX110" fmla="*/ 4678680 w 4876800"/>
              <a:gd name="connsiteY110" fmla="*/ 242827 h 1954787"/>
              <a:gd name="connsiteX111" fmla="*/ 4627880 w 4876800"/>
              <a:gd name="connsiteY111" fmla="*/ 217427 h 1954787"/>
              <a:gd name="connsiteX112" fmla="*/ 4572000 w 4876800"/>
              <a:gd name="connsiteY112" fmla="*/ 207267 h 1954787"/>
              <a:gd name="connsiteX113" fmla="*/ 4419600 w 4876800"/>
              <a:gd name="connsiteY113" fmla="*/ 197107 h 1954787"/>
              <a:gd name="connsiteX114" fmla="*/ 4165600 w 4876800"/>
              <a:gd name="connsiteY114" fmla="*/ 186947 h 1954787"/>
              <a:gd name="connsiteX115" fmla="*/ 3992880 w 4876800"/>
              <a:gd name="connsiteY115" fmla="*/ 176787 h 1954787"/>
              <a:gd name="connsiteX116" fmla="*/ 3891280 w 4876800"/>
              <a:gd name="connsiteY116" fmla="*/ 166627 h 1954787"/>
              <a:gd name="connsiteX117" fmla="*/ 3764280 w 4876800"/>
              <a:gd name="connsiteY117" fmla="*/ 156467 h 1954787"/>
              <a:gd name="connsiteX118" fmla="*/ 3479800 w 4876800"/>
              <a:gd name="connsiteY118" fmla="*/ 151387 h 1954787"/>
              <a:gd name="connsiteX119" fmla="*/ 3383280 w 4876800"/>
              <a:gd name="connsiteY119" fmla="*/ 70107 h 1954787"/>
              <a:gd name="connsiteX120" fmla="*/ 3042920 w 4876800"/>
              <a:gd name="connsiteY120" fmla="*/ 34547 h 1954787"/>
              <a:gd name="connsiteX121" fmla="*/ 2890520 w 4876800"/>
              <a:gd name="connsiteY121" fmla="*/ 34547 h 1954787"/>
              <a:gd name="connsiteX122" fmla="*/ 2839720 w 4876800"/>
              <a:gd name="connsiteY122" fmla="*/ 120907 h 1954787"/>
              <a:gd name="connsiteX123" fmla="*/ 2727960 w 4876800"/>
              <a:gd name="connsiteY123" fmla="*/ 115827 h 1954787"/>
              <a:gd name="connsiteX124" fmla="*/ 2585720 w 4876800"/>
              <a:gd name="connsiteY124" fmla="*/ 105667 h 1954787"/>
              <a:gd name="connsiteX125" fmla="*/ 1686560 w 4876800"/>
              <a:gd name="connsiteY125" fmla="*/ 100587 h 1954787"/>
              <a:gd name="connsiteX126" fmla="*/ 1518920 w 4876800"/>
              <a:gd name="connsiteY126" fmla="*/ 90427 h 1954787"/>
              <a:gd name="connsiteX127" fmla="*/ 1427480 w 4876800"/>
              <a:gd name="connsiteY127" fmla="*/ 85347 h 1954787"/>
              <a:gd name="connsiteX128" fmla="*/ 1412240 w 4876800"/>
              <a:gd name="connsiteY128" fmla="*/ 9147 h 1954787"/>
              <a:gd name="connsiteX129" fmla="*/ 1214120 w 4876800"/>
              <a:gd name="connsiteY129" fmla="*/ 4067 h 1954787"/>
              <a:gd name="connsiteX130" fmla="*/ 1021080 w 4876800"/>
              <a:gd name="connsiteY130" fmla="*/ 4067 h 1954787"/>
              <a:gd name="connsiteX131" fmla="*/ 1000760 w 4876800"/>
              <a:gd name="connsiteY131" fmla="*/ 49787 h 1954787"/>
              <a:gd name="connsiteX132" fmla="*/ 965200 w 4876800"/>
              <a:gd name="connsiteY132" fmla="*/ 39627 h 1954787"/>
              <a:gd name="connsiteX133" fmla="*/ 904240 w 4876800"/>
              <a:gd name="connsiteY133" fmla="*/ 34547 h 1954787"/>
              <a:gd name="connsiteX134" fmla="*/ 807720 w 4876800"/>
              <a:gd name="connsiteY134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820160 w 4876800"/>
              <a:gd name="connsiteY79" fmla="*/ 1218187 h 1954787"/>
              <a:gd name="connsiteX80" fmla="*/ 3931920 w 4876800"/>
              <a:gd name="connsiteY80" fmla="*/ 1182627 h 1954787"/>
              <a:gd name="connsiteX81" fmla="*/ 3947160 w 4876800"/>
              <a:gd name="connsiteY81" fmla="*/ 1192787 h 1954787"/>
              <a:gd name="connsiteX82" fmla="*/ 3967480 w 4876800"/>
              <a:gd name="connsiteY82" fmla="*/ 1218187 h 1954787"/>
              <a:gd name="connsiteX83" fmla="*/ 4008120 w 4876800"/>
              <a:gd name="connsiteY83" fmla="*/ 1228347 h 1954787"/>
              <a:gd name="connsiteX84" fmla="*/ 4104640 w 4876800"/>
              <a:gd name="connsiteY84" fmla="*/ 1223267 h 1954787"/>
              <a:gd name="connsiteX85" fmla="*/ 4160520 w 4876800"/>
              <a:gd name="connsiteY85" fmla="*/ 1213107 h 1954787"/>
              <a:gd name="connsiteX86" fmla="*/ 4130040 w 4876800"/>
              <a:gd name="connsiteY86" fmla="*/ 1218187 h 1954787"/>
              <a:gd name="connsiteX87" fmla="*/ 4160520 w 4876800"/>
              <a:gd name="connsiteY87" fmla="*/ 1091187 h 1954787"/>
              <a:gd name="connsiteX88" fmla="*/ 4155440 w 4876800"/>
              <a:gd name="connsiteY88" fmla="*/ 1070867 h 1954787"/>
              <a:gd name="connsiteX89" fmla="*/ 4165600 w 4876800"/>
              <a:gd name="connsiteY89" fmla="*/ 832107 h 1954787"/>
              <a:gd name="connsiteX90" fmla="*/ 4175760 w 4876800"/>
              <a:gd name="connsiteY90" fmla="*/ 801627 h 1954787"/>
              <a:gd name="connsiteX91" fmla="*/ 4180840 w 4876800"/>
              <a:gd name="connsiteY91" fmla="*/ 781307 h 1954787"/>
              <a:gd name="connsiteX92" fmla="*/ 4191000 w 4876800"/>
              <a:gd name="connsiteY92" fmla="*/ 766067 h 1954787"/>
              <a:gd name="connsiteX93" fmla="*/ 4216400 w 4876800"/>
              <a:gd name="connsiteY93" fmla="*/ 720347 h 1954787"/>
              <a:gd name="connsiteX94" fmla="*/ 4282440 w 4876800"/>
              <a:gd name="connsiteY94" fmla="*/ 674627 h 1954787"/>
              <a:gd name="connsiteX95" fmla="*/ 4323080 w 4876800"/>
              <a:gd name="connsiteY95" fmla="*/ 649227 h 1954787"/>
              <a:gd name="connsiteX96" fmla="*/ 4363720 w 4876800"/>
              <a:gd name="connsiteY96" fmla="*/ 633987 h 1954787"/>
              <a:gd name="connsiteX97" fmla="*/ 4399280 w 4876800"/>
              <a:gd name="connsiteY97" fmla="*/ 613667 h 1954787"/>
              <a:gd name="connsiteX98" fmla="*/ 4455160 w 4876800"/>
              <a:gd name="connsiteY98" fmla="*/ 593347 h 1954787"/>
              <a:gd name="connsiteX99" fmla="*/ 4551680 w 4876800"/>
              <a:gd name="connsiteY99" fmla="*/ 674627 h 1954787"/>
              <a:gd name="connsiteX100" fmla="*/ 4572000 w 4876800"/>
              <a:gd name="connsiteY100" fmla="*/ 552707 h 1954787"/>
              <a:gd name="connsiteX101" fmla="*/ 4607560 w 4876800"/>
              <a:gd name="connsiteY101" fmla="*/ 547627 h 1954787"/>
              <a:gd name="connsiteX102" fmla="*/ 4765040 w 4876800"/>
              <a:gd name="connsiteY102" fmla="*/ 542547 h 1954787"/>
              <a:gd name="connsiteX103" fmla="*/ 4815840 w 4876800"/>
              <a:gd name="connsiteY103" fmla="*/ 537467 h 1954787"/>
              <a:gd name="connsiteX104" fmla="*/ 4861560 w 4876800"/>
              <a:gd name="connsiteY104" fmla="*/ 522227 h 1954787"/>
              <a:gd name="connsiteX105" fmla="*/ 4876800 w 4876800"/>
              <a:gd name="connsiteY105" fmla="*/ 486667 h 1954787"/>
              <a:gd name="connsiteX106" fmla="*/ 4866640 w 4876800"/>
              <a:gd name="connsiteY106" fmla="*/ 395227 h 1954787"/>
              <a:gd name="connsiteX107" fmla="*/ 4831080 w 4876800"/>
              <a:gd name="connsiteY107" fmla="*/ 359667 h 1954787"/>
              <a:gd name="connsiteX108" fmla="*/ 4734560 w 4876800"/>
              <a:gd name="connsiteY108" fmla="*/ 283467 h 1954787"/>
              <a:gd name="connsiteX109" fmla="*/ 4678680 w 4876800"/>
              <a:gd name="connsiteY109" fmla="*/ 242827 h 1954787"/>
              <a:gd name="connsiteX110" fmla="*/ 4627880 w 4876800"/>
              <a:gd name="connsiteY110" fmla="*/ 217427 h 1954787"/>
              <a:gd name="connsiteX111" fmla="*/ 4572000 w 4876800"/>
              <a:gd name="connsiteY111" fmla="*/ 207267 h 1954787"/>
              <a:gd name="connsiteX112" fmla="*/ 4419600 w 4876800"/>
              <a:gd name="connsiteY112" fmla="*/ 197107 h 1954787"/>
              <a:gd name="connsiteX113" fmla="*/ 4165600 w 4876800"/>
              <a:gd name="connsiteY113" fmla="*/ 186947 h 1954787"/>
              <a:gd name="connsiteX114" fmla="*/ 3992880 w 4876800"/>
              <a:gd name="connsiteY114" fmla="*/ 176787 h 1954787"/>
              <a:gd name="connsiteX115" fmla="*/ 3891280 w 4876800"/>
              <a:gd name="connsiteY115" fmla="*/ 166627 h 1954787"/>
              <a:gd name="connsiteX116" fmla="*/ 3764280 w 4876800"/>
              <a:gd name="connsiteY116" fmla="*/ 156467 h 1954787"/>
              <a:gd name="connsiteX117" fmla="*/ 3479800 w 4876800"/>
              <a:gd name="connsiteY117" fmla="*/ 151387 h 1954787"/>
              <a:gd name="connsiteX118" fmla="*/ 3383280 w 4876800"/>
              <a:gd name="connsiteY118" fmla="*/ 70107 h 1954787"/>
              <a:gd name="connsiteX119" fmla="*/ 3042920 w 4876800"/>
              <a:gd name="connsiteY119" fmla="*/ 34547 h 1954787"/>
              <a:gd name="connsiteX120" fmla="*/ 2890520 w 4876800"/>
              <a:gd name="connsiteY120" fmla="*/ 34547 h 1954787"/>
              <a:gd name="connsiteX121" fmla="*/ 2839720 w 4876800"/>
              <a:gd name="connsiteY121" fmla="*/ 120907 h 1954787"/>
              <a:gd name="connsiteX122" fmla="*/ 2727960 w 4876800"/>
              <a:gd name="connsiteY122" fmla="*/ 115827 h 1954787"/>
              <a:gd name="connsiteX123" fmla="*/ 2585720 w 4876800"/>
              <a:gd name="connsiteY123" fmla="*/ 105667 h 1954787"/>
              <a:gd name="connsiteX124" fmla="*/ 1686560 w 4876800"/>
              <a:gd name="connsiteY124" fmla="*/ 100587 h 1954787"/>
              <a:gd name="connsiteX125" fmla="*/ 1518920 w 4876800"/>
              <a:gd name="connsiteY125" fmla="*/ 90427 h 1954787"/>
              <a:gd name="connsiteX126" fmla="*/ 1427480 w 4876800"/>
              <a:gd name="connsiteY126" fmla="*/ 85347 h 1954787"/>
              <a:gd name="connsiteX127" fmla="*/ 1412240 w 4876800"/>
              <a:gd name="connsiteY127" fmla="*/ 9147 h 1954787"/>
              <a:gd name="connsiteX128" fmla="*/ 1214120 w 4876800"/>
              <a:gd name="connsiteY128" fmla="*/ 4067 h 1954787"/>
              <a:gd name="connsiteX129" fmla="*/ 1021080 w 4876800"/>
              <a:gd name="connsiteY129" fmla="*/ 4067 h 1954787"/>
              <a:gd name="connsiteX130" fmla="*/ 1000760 w 4876800"/>
              <a:gd name="connsiteY130" fmla="*/ 49787 h 1954787"/>
              <a:gd name="connsiteX131" fmla="*/ 965200 w 4876800"/>
              <a:gd name="connsiteY131" fmla="*/ 39627 h 1954787"/>
              <a:gd name="connsiteX132" fmla="*/ 904240 w 4876800"/>
              <a:gd name="connsiteY132" fmla="*/ 34547 h 1954787"/>
              <a:gd name="connsiteX133" fmla="*/ 807720 w 4876800"/>
              <a:gd name="connsiteY133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931920 w 4876800"/>
              <a:gd name="connsiteY79" fmla="*/ 1182627 h 1954787"/>
              <a:gd name="connsiteX80" fmla="*/ 3947160 w 4876800"/>
              <a:gd name="connsiteY80" fmla="*/ 1192787 h 1954787"/>
              <a:gd name="connsiteX81" fmla="*/ 3967480 w 4876800"/>
              <a:gd name="connsiteY81" fmla="*/ 1218187 h 1954787"/>
              <a:gd name="connsiteX82" fmla="*/ 4008120 w 4876800"/>
              <a:gd name="connsiteY82" fmla="*/ 1228347 h 1954787"/>
              <a:gd name="connsiteX83" fmla="*/ 4104640 w 4876800"/>
              <a:gd name="connsiteY83" fmla="*/ 1223267 h 1954787"/>
              <a:gd name="connsiteX84" fmla="*/ 4160520 w 4876800"/>
              <a:gd name="connsiteY84" fmla="*/ 1213107 h 1954787"/>
              <a:gd name="connsiteX85" fmla="*/ 4130040 w 4876800"/>
              <a:gd name="connsiteY85" fmla="*/ 1218187 h 1954787"/>
              <a:gd name="connsiteX86" fmla="*/ 4160520 w 4876800"/>
              <a:gd name="connsiteY86" fmla="*/ 1091187 h 1954787"/>
              <a:gd name="connsiteX87" fmla="*/ 4155440 w 4876800"/>
              <a:gd name="connsiteY87" fmla="*/ 1070867 h 1954787"/>
              <a:gd name="connsiteX88" fmla="*/ 4165600 w 4876800"/>
              <a:gd name="connsiteY88" fmla="*/ 832107 h 1954787"/>
              <a:gd name="connsiteX89" fmla="*/ 4175760 w 4876800"/>
              <a:gd name="connsiteY89" fmla="*/ 801627 h 1954787"/>
              <a:gd name="connsiteX90" fmla="*/ 4180840 w 4876800"/>
              <a:gd name="connsiteY90" fmla="*/ 781307 h 1954787"/>
              <a:gd name="connsiteX91" fmla="*/ 4191000 w 4876800"/>
              <a:gd name="connsiteY91" fmla="*/ 766067 h 1954787"/>
              <a:gd name="connsiteX92" fmla="*/ 4216400 w 4876800"/>
              <a:gd name="connsiteY92" fmla="*/ 720347 h 1954787"/>
              <a:gd name="connsiteX93" fmla="*/ 4282440 w 4876800"/>
              <a:gd name="connsiteY93" fmla="*/ 674627 h 1954787"/>
              <a:gd name="connsiteX94" fmla="*/ 4323080 w 4876800"/>
              <a:gd name="connsiteY94" fmla="*/ 649227 h 1954787"/>
              <a:gd name="connsiteX95" fmla="*/ 4363720 w 4876800"/>
              <a:gd name="connsiteY95" fmla="*/ 633987 h 1954787"/>
              <a:gd name="connsiteX96" fmla="*/ 4399280 w 4876800"/>
              <a:gd name="connsiteY96" fmla="*/ 613667 h 1954787"/>
              <a:gd name="connsiteX97" fmla="*/ 4455160 w 4876800"/>
              <a:gd name="connsiteY97" fmla="*/ 593347 h 1954787"/>
              <a:gd name="connsiteX98" fmla="*/ 4551680 w 4876800"/>
              <a:gd name="connsiteY98" fmla="*/ 674627 h 1954787"/>
              <a:gd name="connsiteX99" fmla="*/ 4572000 w 4876800"/>
              <a:gd name="connsiteY99" fmla="*/ 552707 h 1954787"/>
              <a:gd name="connsiteX100" fmla="*/ 4607560 w 4876800"/>
              <a:gd name="connsiteY100" fmla="*/ 547627 h 1954787"/>
              <a:gd name="connsiteX101" fmla="*/ 4765040 w 4876800"/>
              <a:gd name="connsiteY101" fmla="*/ 542547 h 1954787"/>
              <a:gd name="connsiteX102" fmla="*/ 4815840 w 4876800"/>
              <a:gd name="connsiteY102" fmla="*/ 537467 h 1954787"/>
              <a:gd name="connsiteX103" fmla="*/ 4861560 w 4876800"/>
              <a:gd name="connsiteY103" fmla="*/ 522227 h 1954787"/>
              <a:gd name="connsiteX104" fmla="*/ 4876800 w 4876800"/>
              <a:gd name="connsiteY104" fmla="*/ 486667 h 1954787"/>
              <a:gd name="connsiteX105" fmla="*/ 4866640 w 4876800"/>
              <a:gd name="connsiteY105" fmla="*/ 395227 h 1954787"/>
              <a:gd name="connsiteX106" fmla="*/ 4831080 w 4876800"/>
              <a:gd name="connsiteY106" fmla="*/ 359667 h 1954787"/>
              <a:gd name="connsiteX107" fmla="*/ 4734560 w 4876800"/>
              <a:gd name="connsiteY107" fmla="*/ 283467 h 1954787"/>
              <a:gd name="connsiteX108" fmla="*/ 4678680 w 4876800"/>
              <a:gd name="connsiteY108" fmla="*/ 242827 h 1954787"/>
              <a:gd name="connsiteX109" fmla="*/ 4627880 w 4876800"/>
              <a:gd name="connsiteY109" fmla="*/ 217427 h 1954787"/>
              <a:gd name="connsiteX110" fmla="*/ 4572000 w 4876800"/>
              <a:gd name="connsiteY110" fmla="*/ 207267 h 1954787"/>
              <a:gd name="connsiteX111" fmla="*/ 4419600 w 4876800"/>
              <a:gd name="connsiteY111" fmla="*/ 197107 h 1954787"/>
              <a:gd name="connsiteX112" fmla="*/ 4165600 w 4876800"/>
              <a:gd name="connsiteY112" fmla="*/ 186947 h 1954787"/>
              <a:gd name="connsiteX113" fmla="*/ 3992880 w 4876800"/>
              <a:gd name="connsiteY113" fmla="*/ 176787 h 1954787"/>
              <a:gd name="connsiteX114" fmla="*/ 3891280 w 4876800"/>
              <a:gd name="connsiteY114" fmla="*/ 166627 h 1954787"/>
              <a:gd name="connsiteX115" fmla="*/ 3764280 w 4876800"/>
              <a:gd name="connsiteY115" fmla="*/ 156467 h 1954787"/>
              <a:gd name="connsiteX116" fmla="*/ 3479800 w 4876800"/>
              <a:gd name="connsiteY116" fmla="*/ 151387 h 1954787"/>
              <a:gd name="connsiteX117" fmla="*/ 3383280 w 4876800"/>
              <a:gd name="connsiteY117" fmla="*/ 70107 h 1954787"/>
              <a:gd name="connsiteX118" fmla="*/ 3042920 w 4876800"/>
              <a:gd name="connsiteY118" fmla="*/ 34547 h 1954787"/>
              <a:gd name="connsiteX119" fmla="*/ 2890520 w 4876800"/>
              <a:gd name="connsiteY119" fmla="*/ 34547 h 1954787"/>
              <a:gd name="connsiteX120" fmla="*/ 2839720 w 4876800"/>
              <a:gd name="connsiteY120" fmla="*/ 120907 h 1954787"/>
              <a:gd name="connsiteX121" fmla="*/ 2727960 w 4876800"/>
              <a:gd name="connsiteY121" fmla="*/ 115827 h 1954787"/>
              <a:gd name="connsiteX122" fmla="*/ 2585720 w 4876800"/>
              <a:gd name="connsiteY122" fmla="*/ 105667 h 1954787"/>
              <a:gd name="connsiteX123" fmla="*/ 1686560 w 4876800"/>
              <a:gd name="connsiteY123" fmla="*/ 100587 h 1954787"/>
              <a:gd name="connsiteX124" fmla="*/ 1518920 w 4876800"/>
              <a:gd name="connsiteY124" fmla="*/ 90427 h 1954787"/>
              <a:gd name="connsiteX125" fmla="*/ 1427480 w 4876800"/>
              <a:gd name="connsiteY125" fmla="*/ 85347 h 1954787"/>
              <a:gd name="connsiteX126" fmla="*/ 1412240 w 4876800"/>
              <a:gd name="connsiteY126" fmla="*/ 9147 h 1954787"/>
              <a:gd name="connsiteX127" fmla="*/ 1214120 w 4876800"/>
              <a:gd name="connsiteY127" fmla="*/ 4067 h 1954787"/>
              <a:gd name="connsiteX128" fmla="*/ 1021080 w 4876800"/>
              <a:gd name="connsiteY128" fmla="*/ 4067 h 1954787"/>
              <a:gd name="connsiteX129" fmla="*/ 1000760 w 4876800"/>
              <a:gd name="connsiteY129" fmla="*/ 49787 h 1954787"/>
              <a:gd name="connsiteX130" fmla="*/ 965200 w 4876800"/>
              <a:gd name="connsiteY130" fmla="*/ 39627 h 1954787"/>
              <a:gd name="connsiteX131" fmla="*/ 904240 w 4876800"/>
              <a:gd name="connsiteY131" fmla="*/ 34547 h 1954787"/>
              <a:gd name="connsiteX132" fmla="*/ 807720 w 4876800"/>
              <a:gd name="connsiteY132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931920 w 4876800"/>
              <a:gd name="connsiteY79" fmla="*/ 1182627 h 1954787"/>
              <a:gd name="connsiteX80" fmla="*/ 3947160 w 4876800"/>
              <a:gd name="connsiteY80" fmla="*/ 1192787 h 1954787"/>
              <a:gd name="connsiteX81" fmla="*/ 4008120 w 4876800"/>
              <a:gd name="connsiteY81" fmla="*/ 1228347 h 1954787"/>
              <a:gd name="connsiteX82" fmla="*/ 4104640 w 4876800"/>
              <a:gd name="connsiteY82" fmla="*/ 1223267 h 1954787"/>
              <a:gd name="connsiteX83" fmla="*/ 4160520 w 4876800"/>
              <a:gd name="connsiteY83" fmla="*/ 1213107 h 1954787"/>
              <a:gd name="connsiteX84" fmla="*/ 4130040 w 4876800"/>
              <a:gd name="connsiteY84" fmla="*/ 1218187 h 1954787"/>
              <a:gd name="connsiteX85" fmla="*/ 4160520 w 4876800"/>
              <a:gd name="connsiteY85" fmla="*/ 1091187 h 1954787"/>
              <a:gd name="connsiteX86" fmla="*/ 4155440 w 4876800"/>
              <a:gd name="connsiteY86" fmla="*/ 1070867 h 1954787"/>
              <a:gd name="connsiteX87" fmla="*/ 4165600 w 4876800"/>
              <a:gd name="connsiteY87" fmla="*/ 832107 h 1954787"/>
              <a:gd name="connsiteX88" fmla="*/ 4175760 w 4876800"/>
              <a:gd name="connsiteY88" fmla="*/ 801627 h 1954787"/>
              <a:gd name="connsiteX89" fmla="*/ 4180840 w 4876800"/>
              <a:gd name="connsiteY89" fmla="*/ 781307 h 1954787"/>
              <a:gd name="connsiteX90" fmla="*/ 4191000 w 4876800"/>
              <a:gd name="connsiteY90" fmla="*/ 766067 h 1954787"/>
              <a:gd name="connsiteX91" fmla="*/ 4216400 w 4876800"/>
              <a:gd name="connsiteY91" fmla="*/ 720347 h 1954787"/>
              <a:gd name="connsiteX92" fmla="*/ 4282440 w 4876800"/>
              <a:gd name="connsiteY92" fmla="*/ 674627 h 1954787"/>
              <a:gd name="connsiteX93" fmla="*/ 4323080 w 4876800"/>
              <a:gd name="connsiteY93" fmla="*/ 649227 h 1954787"/>
              <a:gd name="connsiteX94" fmla="*/ 4363720 w 4876800"/>
              <a:gd name="connsiteY94" fmla="*/ 633987 h 1954787"/>
              <a:gd name="connsiteX95" fmla="*/ 4399280 w 4876800"/>
              <a:gd name="connsiteY95" fmla="*/ 613667 h 1954787"/>
              <a:gd name="connsiteX96" fmla="*/ 4455160 w 4876800"/>
              <a:gd name="connsiteY96" fmla="*/ 593347 h 1954787"/>
              <a:gd name="connsiteX97" fmla="*/ 4551680 w 4876800"/>
              <a:gd name="connsiteY97" fmla="*/ 674627 h 1954787"/>
              <a:gd name="connsiteX98" fmla="*/ 4572000 w 4876800"/>
              <a:gd name="connsiteY98" fmla="*/ 552707 h 1954787"/>
              <a:gd name="connsiteX99" fmla="*/ 4607560 w 4876800"/>
              <a:gd name="connsiteY99" fmla="*/ 547627 h 1954787"/>
              <a:gd name="connsiteX100" fmla="*/ 4765040 w 4876800"/>
              <a:gd name="connsiteY100" fmla="*/ 542547 h 1954787"/>
              <a:gd name="connsiteX101" fmla="*/ 4815840 w 4876800"/>
              <a:gd name="connsiteY101" fmla="*/ 537467 h 1954787"/>
              <a:gd name="connsiteX102" fmla="*/ 4861560 w 4876800"/>
              <a:gd name="connsiteY102" fmla="*/ 522227 h 1954787"/>
              <a:gd name="connsiteX103" fmla="*/ 4876800 w 4876800"/>
              <a:gd name="connsiteY103" fmla="*/ 486667 h 1954787"/>
              <a:gd name="connsiteX104" fmla="*/ 4866640 w 4876800"/>
              <a:gd name="connsiteY104" fmla="*/ 395227 h 1954787"/>
              <a:gd name="connsiteX105" fmla="*/ 4831080 w 4876800"/>
              <a:gd name="connsiteY105" fmla="*/ 359667 h 1954787"/>
              <a:gd name="connsiteX106" fmla="*/ 4734560 w 4876800"/>
              <a:gd name="connsiteY106" fmla="*/ 283467 h 1954787"/>
              <a:gd name="connsiteX107" fmla="*/ 4678680 w 4876800"/>
              <a:gd name="connsiteY107" fmla="*/ 242827 h 1954787"/>
              <a:gd name="connsiteX108" fmla="*/ 4627880 w 4876800"/>
              <a:gd name="connsiteY108" fmla="*/ 217427 h 1954787"/>
              <a:gd name="connsiteX109" fmla="*/ 4572000 w 4876800"/>
              <a:gd name="connsiteY109" fmla="*/ 207267 h 1954787"/>
              <a:gd name="connsiteX110" fmla="*/ 4419600 w 4876800"/>
              <a:gd name="connsiteY110" fmla="*/ 197107 h 1954787"/>
              <a:gd name="connsiteX111" fmla="*/ 4165600 w 4876800"/>
              <a:gd name="connsiteY111" fmla="*/ 186947 h 1954787"/>
              <a:gd name="connsiteX112" fmla="*/ 3992880 w 4876800"/>
              <a:gd name="connsiteY112" fmla="*/ 176787 h 1954787"/>
              <a:gd name="connsiteX113" fmla="*/ 3891280 w 4876800"/>
              <a:gd name="connsiteY113" fmla="*/ 166627 h 1954787"/>
              <a:gd name="connsiteX114" fmla="*/ 3764280 w 4876800"/>
              <a:gd name="connsiteY114" fmla="*/ 156467 h 1954787"/>
              <a:gd name="connsiteX115" fmla="*/ 3479800 w 4876800"/>
              <a:gd name="connsiteY115" fmla="*/ 151387 h 1954787"/>
              <a:gd name="connsiteX116" fmla="*/ 3383280 w 4876800"/>
              <a:gd name="connsiteY116" fmla="*/ 70107 h 1954787"/>
              <a:gd name="connsiteX117" fmla="*/ 3042920 w 4876800"/>
              <a:gd name="connsiteY117" fmla="*/ 34547 h 1954787"/>
              <a:gd name="connsiteX118" fmla="*/ 2890520 w 4876800"/>
              <a:gd name="connsiteY118" fmla="*/ 34547 h 1954787"/>
              <a:gd name="connsiteX119" fmla="*/ 2839720 w 4876800"/>
              <a:gd name="connsiteY119" fmla="*/ 120907 h 1954787"/>
              <a:gd name="connsiteX120" fmla="*/ 2727960 w 4876800"/>
              <a:gd name="connsiteY120" fmla="*/ 115827 h 1954787"/>
              <a:gd name="connsiteX121" fmla="*/ 2585720 w 4876800"/>
              <a:gd name="connsiteY121" fmla="*/ 105667 h 1954787"/>
              <a:gd name="connsiteX122" fmla="*/ 1686560 w 4876800"/>
              <a:gd name="connsiteY122" fmla="*/ 100587 h 1954787"/>
              <a:gd name="connsiteX123" fmla="*/ 1518920 w 4876800"/>
              <a:gd name="connsiteY123" fmla="*/ 90427 h 1954787"/>
              <a:gd name="connsiteX124" fmla="*/ 1427480 w 4876800"/>
              <a:gd name="connsiteY124" fmla="*/ 85347 h 1954787"/>
              <a:gd name="connsiteX125" fmla="*/ 1412240 w 4876800"/>
              <a:gd name="connsiteY125" fmla="*/ 9147 h 1954787"/>
              <a:gd name="connsiteX126" fmla="*/ 1214120 w 4876800"/>
              <a:gd name="connsiteY126" fmla="*/ 4067 h 1954787"/>
              <a:gd name="connsiteX127" fmla="*/ 1021080 w 4876800"/>
              <a:gd name="connsiteY127" fmla="*/ 4067 h 1954787"/>
              <a:gd name="connsiteX128" fmla="*/ 1000760 w 4876800"/>
              <a:gd name="connsiteY128" fmla="*/ 49787 h 1954787"/>
              <a:gd name="connsiteX129" fmla="*/ 965200 w 4876800"/>
              <a:gd name="connsiteY129" fmla="*/ 39627 h 1954787"/>
              <a:gd name="connsiteX130" fmla="*/ 904240 w 4876800"/>
              <a:gd name="connsiteY130" fmla="*/ 34547 h 1954787"/>
              <a:gd name="connsiteX131" fmla="*/ 807720 w 4876800"/>
              <a:gd name="connsiteY131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931920 w 4876800"/>
              <a:gd name="connsiteY79" fmla="*/ 1182627 h 1954787"/>
              <a:gd name="connsiteX80" fmla="*/ 4008120 w 4876800"/>
              <a:gd name="connsiteY80" fmla="*/ 1228347 h 1954787"/>
              <a:gd name="connsiteX81" fmla="*/ 4104640 w 4876800"/>
              <a:gd name="connsiteY81" fmla="*/ 1223267 h 1954787"/>
              <a:gd name="connsiteX82" fmla="*/ 4160520 w 4876800"/>
              <a:gd name="connsiteY82" fmla="*/ 1213107 h 1954787"/>
              <a:gd name="connsiteX83" fmla="*/ 4130040 w 4876800"/>
              <a:gd name="connsiteY83" fmla="*/ 1218187 h 1954787"/>
              <a:gd name="connsiteX84" fmla="*/ 4160520 w 4876800"/>
              <a:gd name="connsiteY84" fmla="*/ 1091187 h 1954787"/>
              <a:gd name="connsiteX85" fmla="*/ 4155440 w 4876800"/>
              <a:gd name="connsiteY85" fmla="*/ 1070867 h 1954787"/>
              <a:gd name="connsiteX86" fmla="*/ 4165600 w 4876800"/>
              <a:gd name="connsiteY86" fmla="*/ 832107 h 1954787"/>
              <a:gd name="connsiteX87" fmla="*/ 4175760 w 4876800"/>
              <a:gd name="connsiteY87" fmla="*/ 801627 h 1954787"/>
              <a:gd name="connsiteX88" fmla="*/ 4180840 w 4876800"/>
              <a:gd name="connsiteY88" fmla="*/ 781307 h 1954787"/>
              <a:gd name="connsiteX89" fmla="*/ 4191000 w 4876800"/>
              <a:gd name="connsiteY89" fmla="*/ 766067 h 1954787"/>
              <a:gd name="connsiteX90" fmla="*/ 4216400 w 4876800"/>
              <a:gd name="connsiteY90" fmla="*/ 720347 h 1954787"/>
              <a:gd name="connsiteX91" fmla="*/ 4282440 w 4876800"/>
              <a:gd name="connsiteY91" fmla="*/ 674627 h 1954787"/>
              <a:gd name="connsiteX92" fmla="*/ 4323080 w 4876800"/>
              <a:gd name="connsiteY92" fmla="*/ 649227 h 1954787"/>
              <a:gd name="connsiteX93" fmla="*/ 4363720 w 4876800"/>
              <a:gd name="connsiteY93" fmla="*/ 633987 h 1954787"/>
              <a:gd name="connsiteX94" fmla="*/ 4399280 w 4876800"/>
              <a:gd name="connsiteY94" fmla="*/ 613667 h 1954787"/>
              <a:gd name="connsiteX95" fmla="*/ 4455160 w 4876800"/>
              <a:gd name="connsiteY95" fmla="*/ 593347 h 1954787"/>
              <a:gd name="connsiteX96" fmla="*/ 4551680 w 4876800"/>
              <a:gd name="connsiteY96" fmla="*/ 674627 h 1954787"/>
              <a:gd name="connsiteX97" fmla="*/ 4572000 w 4876800"/>
              <a:gd name="connsiteY97" fmla="*/ 552707 h 1954787"/>
              <a:gd name="connsiteX98" fmla="*/ 4607560 w 4876800"/>
              <a:gd name="connsiteY98" fmla="*/ 547627 h 1954787"/>
              <a:gd name="connsiteX99" fmla="*/ 4765040 w 4876800"/>
              <a:gd name="connsiteY99" fmla="*/ 542547 h 1954787"/>
              <a:gd name="connsiteX100" fmla="*/ 4815840 w 4876800"/>
              <a:gd name="connsiteY100" fmla="*/ 537467 h 1954787"/>
              <a:gd name="connsiteX101" fmla="*/ 4861560 w 4876800"/>
              <a:gd name="connsiteY101" fmla="*/ 522227 h 1954787"/>
              <a:gd name="connsiteX102" fmla="*/ 4876800 w 4876800"/>
              <a:gd name="connsiteY102" fmla="*/ 486667 h 1954787"/>
              <a:gd name="connsiteX103" fmla="*/ 4866640 w 4876800"/>
              <a:gd name="connsiteY103" fmla="*/ 395227 h 1954787"/>
              <a:gd name="connsiteX104" fmla="*/ 4831080 w 4876800"/>
              <a:gd name="connsiteY104" fmla="*/ 359667 h 1954787"/>
              <a:gd name="connsiteX105" fmla="*/ 4734560 w 4876800"/>
              <a:gd name="connsiteY105" fmla="*/ 283467 h 1954787"/>
              <a:gd name="connsiteX106" fmla="*/ 4678680 w 4876800"/>
              <a:gd name="connsiteY106" fmla="*/ 242827 h 1954787"/>
              <a:gd name="connsiteX107" fmla="*/ 4627880 w 4876800"/>
              <a:gd name="connsiteY107" fmla="*/ 217427 h 1954787"/>
              <a:gd name="connsiteX108" fmla="*/ 4572000 w 4876800"/>
              <a:gd name="connsiteY108" fmla="*/ 207267 h 1954787"/>
              <a:gd name="connsiteX109" fmla="*/ 4419600 w 4876800"/>
              <a:gd name="connsiteY109" fmla="*/ 197107 h 1954787"/>
              <a:gd name="connsiteX110" fmla="*/ 4165600 w 4876800"/>
              <a:gd name="connsiteY110" fmla="*/ 186947 h 1954787"/>
              <a:gd name="connsiteX111" fmla="*/ 3992880 w 4876800"/>
              <a:gd name="connsiteY111" fmla="*/ 176787 h 1954787"/>
              <a:gd name="connsiteX112" fmla="*/ 3891280 w 4876800"/>
              <a:gd name="connsiteY112" fmla="*/ 166627 h 1954787"/>
              <a:gd name="connsiteX113" fmla="*/ 3764280 w 4876800"/>
              <a:gd name="connsiteY113" fmla="*/ 156467 h 1954787"/>
              <a:gd name="connsiteX114" fmla="*/ 3479800 w 4876800"/>
              <a:gd name="connsiteY114" fmla="*/ 151387 h 1954787"/>
              <a:gd name="connsiteX115" fmla="*/ 3383280 w 4876800"/>
              <a:gd name="connsiteY115" fmla="*/ 70107 h 1954787"/>
              <a:gd name="connsiteX116" fmla="*/ 3042920 w 4876800"/>
              <a:gd name="connsiteY116" fmla="*/ 34547 h 1954787"/>
              <a:gd name="connsiteX117" fmla="*/ 2890520 w 4876800"/>
              <a:gd name="connsiteY117" fmla="*/ 34547 h 1954787"/>
              <a:gd name="connsiteX118" fmla="*/ 2839720 w 4876800"/>
              <a:gd name="connsiteY118" fmla="*/ 120907 h 1954787"/>
              <a:gd name="connsiteX119" fmla="*/ 2727960 w 4876800"/>
              <a:gd name="connsiteY119" fmla="*/ 115827 h 1954787"/>
              <a:gd name="connsiteX120" fmla="*/ 2585720 w 4876800"/>
              <a:gd name="connsiteY120" fmla="*/ 105667 h 1954787"/>
              <a:gd name="connsiteX121" fmla="*/ 1686560 w 4876800"/>
              <a:gd name="connsiteY121" fmla="*/ 100587 h 1954787"/>
              <a:gd name="connsiteX122" fmla="*/ 1518920 w 4876800"/>
              <a:gd name="connsiteY122" fmla="*/ 90427 h 1954787"/>
              <a:gd name="connsiteX123" fmla="*/ 1427480 w 4876800"/>
              <a:gd name="connsiteY123" fmla="*/ 85347 h 1954787"/>
              <a:gd name="connsiteX124" fmla="*/ 1412240 w 4876800"/>
              <a:gd name="connsiteY124" fmla="*/ 9147 h 1954787"/>
              <a:gd name="connsiteX125" fmla="*/ 1214120 w 4876800"/>
              <a:gd name="connsiteY125" fmla="*/ 4067 h 1954787"/>
              <a:gd name="connsiteX126" fmla="*/ 1021080 w 4876800"/>
              <a:gd name="connsiteY126" fmla="*/ 4067 h 1954787"/>
              <a:gd name="connsiteX127" fmla="*/ 1000760 w 4876800"/>
              <a:gd name="connsiteY127" fmla="*/ 49787 h 1954787"/>
              <a:gd name="connsiteX128" fmla="*/ 965200 w 4876800"/>
              <a:gd name="connsiteY128" fmla="*/ 39627 h 1954787"/>
              <a:gd name="connsiteX129" fmla="*/ 904240 w 4876800"/>
              <a:gd name="connsiteY129" fmla="*/ 34547 h 1954787"/>
              <a:gd name="connsiteX130" fmla="*/ 807720 w 4876800"/>
              <a:gd name="connsiteY130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926840 w 4876800"/>
              <a:gd name="connsiteY79" fmla="*/ 1248667 h 1954787"/>
              <a:gd name="connsiteX80" fmla="*/ 4008120 w 4876800"/>
              <a:gd name="connsiteY80" fmla="*/ 1228347 h 1954787"/>
              <a:gd name="connsiteX81" fmla="*/ 4104640 w 4876800"/>
              <a:gd name="connsiteY81" fmla="*/ 1223267 h 1954787"/>
              <a:gd name="connsiteX82" fmla="*/ 4160520 w 4876800"/>
              <a:gd name="connsiteY82" fmla="*/ 1213107 h 1954787"/>
              <a:gd name="connsiteX83" fmla="*/ 4130040 w 4876800"/>
              <a:gd name="connsiteY83" fmla="*/ 1218187 h 1954787"/>
              <a:gd name="connsiteX84" fmla="*/ 4160520 w 4876800"/>
              <a:gd name="connsiteY84" fmla="*/ 1091187 h 1954787"/>
              <a:gd name="connsiteX85" fmla="*/ 4155440 w 4876800"/>
              <a:gd name="connsiteY85" fmla="*/ 1070867 h 1954787"/>
              <a:gd name="connsiteX86" fmla="*/ 4165600 w 4876800"/>
              <a:gd name="connsiteY86" fmla="*/ 832107 h 1954787"/>
              <a:gd name="connsiteX87" fmla="*/ 4175760 w 4876800"/>
              <a:gd name="connsiteY87" fmla="*/ 801627 h 1954787"/>
              <a:gd name="connsiteX88" fmla="*/ 4180840 w 4876800"/>
              <a:gd name="connsiteY88" fmla="*/ 781307 h 1954787"/>
              <a:gd name="connsiteX89" fmla="*/ 4191000 w 4876800"/>
              <a:gd name="connsiteY89" fmla="*/ 766067 h 1954787"/>
              <a:gd name="connsiteX90" fmla="*/ 4216400 w 4876800"/>
              <a:gd name="connsiteY90" fmla="*/ 720347 h 1954787"/>
              <a:gd name="connsiteX91" fmla="*/ 4282440 w 4876800"/>
              <a:gd name="connsiteY91" fmla="*/ 674627 h 1954787"/>
              <a:gd name="connsiteX92" fmla="*/ 4323080 w 4876800"/>
              <a:gd name="connsiteY92" fmla="*/ 649227 h 1954787"/>
              <a:gd name="connsiteX93" fmla="*/ 4363720 w 4876800"/>
              <a:gd name="connsiteY93" fmla="*/ 633987 h 1954787"/>
              <a:gd name="connsiteX94" fmla="*/ 4399280 w 4876800"/>
              <a:gd name="connsiteY94" fmla="*/ 613667 h 1954787"/>
              <a:gd name="connsiteX95" fmla="*/ 4455160 w 4876800"/>
              <a:gd name="connsiteY95" fmla="*/ 593347 h 1954787"/>
              <a:gd name="connsiteX96" fmla="*/ 4551680 w 4876800"/>
              <a:gd name="connsiteY96" fmla="*/ 674627 h 1954787"/>
              <a:gd name="connsiteX97" fmla="*/ 4572000 w 4876800"/>
              <a:gd name="connsiteY97" fmla="*/ 552707 h 1954787"/>
              <a:gd name="connsiteX98" fmla="*/ 4607560 w 4876800"/>
              <a:gd name="connsiteY98" fmla="*/ 547627 h 1954787"/>
              <a:gd name="connsiteX99" fmla="*/ 4765040 w 4876800"/>
              <a:gd name="connsiteY99" fmla="*/ 542547 h 1954787"/>
              <a:gd name="connsiteX100" fmla="*/ 4815840 w 4876800"/>
              <a:gd name="connsiteY100" fmla="*/ 537467 h 1954787"/>
              <a:gd name="connsiteX101" fmla="*/ 4861560 w 4876800"/>
              <a:gd name="connsiteY101" fmla="*/ 522227 h 1954787"/>
              <a:gd name="connsiteX102" fmla="*/ 4876800 w 4876800"/>
              <a:gd name="connsiteY102" fmla="*/ 486667 h 1954787"/>
              <a:gd name="connsiteX103" fmla="*/ 4866640 w 4876800"/>
              <a:gd name="connsiteY103" fmla="*/ 395227 h 1954787"/>
              <a:gd name="connsiteX104" fmla="*/ 4831080 w 4876800"/>
              <a:gd name="connsiteY104" fmla="*/ 359667 h 1954787"/>
              <a:gd name="connsiteX105" fmla="*/ 4734560 w 4876800"/>
              <a:gd name="connsiteY105" fmla="*/ 283467 h 1954787"/>
              <a:gd name="connsiteX106" fmla="*/ 4678680 w 4876800"/>
              <a:gd name="connsiteY106" fmla="*/ 242827 h 1954787"/>
              <a:gd name="connsiteX107" fmla="*/ 4627880 w 4876800"/>
              <a:gd name="connsiteY107" fmla="*/ 217427 h 1954787"/>
              <a:gd name="connsiteX108" fmla="*/ 4572000 w 4876800"/>
              <a:gd name="connsiteY108" fmla="*/ 207267 h 1954787"/>
              <a:gd name="connsiteX109" fmla="*/ 4419600 w 4876800"/>
              <a:gd name="connsiteY109" fmla="*/ 197107 h 1954787"/>
              <a:gd name="connsiteX110" fmla="*/ 4165600 w 4876800"/>
              <a:gd name="connsiteY110" fmla="*/ 186947 h 1954787"/>
              <a:gd name="connsiteX111" fmla="*/ 3992880 w 4876800"/>
              <a:gd name="connsiteY111" fmla="*/ 176787 h 1954787"/>
              <a:gd name="connsiteX112" fmla="*/ 3891280 w 4876800"/>
              <a:gd name="connsiteY112" fmla="*/ 166627 h 1954787"/>
              <a:gd name="connsiteX113" fmla="*/ 3764280 w 4876800"/>
              <a:gd name="connsiteY113" fmla="*/ 156467 h 1954787"/>
              <a:gd name="connsiteX114" fmla="*/ 3479800 w 4876800"/>
              <a:gd name="connsiteY114" fmla="*/ 151387 h 1954787"/>
              <a:gd name="connsiteX115" fmla="*/ 3383280 w 4876800"/>
              <a:gd name="connsiteY115" fmla="*/ 70107 h 1954787"/>
              <a:gd name="connsiteX116" fmla="*/ 3042920 w 4876800"/>
              <a:gd name="connsiteY116" fmla="*/ 34547 h 1954787"/>
              <a:gd name="connsiteX117" fmla="*/ 2890520 w 4876800"/>
              <a:gd name="connsiteY117" fmla="*/ 34547 h 1954787"/>
              <a:gd name="connsiteX118" fmla="*/ 2839720 w 4876800"/>
              <a:gd name="connsiteY118" fmla="*/ 120907 h 1954787"/>
              <a:gd name="connsiteX119" fmla="*/ 2727960 w 4876800"/>
              <a:gd name="connsiteY119" fmla="*/ 115827 h 1954787"/>
              <a:gd name="connsiteX120" fmla="*/ 2585720 w 4876800"/>
              <a:gd name="connsiteY120" fmla="*/ 105667 h 1954787"/>
              <a:gd name="connsiteX121" fmla="*/ 1686560 w 4876800"/>
              <a:gd name="connsiteY121" fmla="*/ 100587 h 1954787"/>
              <a:gd name="connsiteX122" fmla="*/ 1518920 w 4876800"/>
              <a:gd name="connsiteY122" fmla="*/ 90427 h 1954787"/>
              <a:gd name="connsiteX123" fmla="*/ 1427480 w 4876800"/>
              <a:gd name="connsiteY123" fmla="*/ 85347 h 1954787"/>
              <a:gd name="connsiteX124" fmla="*/ 1412240 w 4876800"/>
              <a:gd name="connsiteY124" fmla="*/ 9147 h 1954787"/>
              <a:gd name="connsiteX125" fmla="*/ 1214120 w 4876800"/>
              <a:gd name="connsiteY125" fmla="*/ 4067 h 1954787"/>
              <a:gd name="connsiteX126" fmla="*/ 1021080 w 4876800"/>
              <a:gd name="connsiteY126" fmla="*/ 4067 h 1954787"/>
              <a:gd name="connsiteX127" fmla="*/ 1000760 w 4876800"/>
              <a:gd name="connsiteY127" fmla="*/ 49787 h 1954787"/>
              <a:gd name="connsiteX128" fmla="*/ 965200 w 4876800"/>
              <a:gd name="connsiteY128" fmla="*/ 39627 h 1954787"/>
              <a:gd name="connsiteX129" fmla="*/ 904240 w 4876800"/>
              <a:gd name="connsiteY129" fmla="*/ 34547 h 1954787"/>
              <a:gd name="connsiteX130" fmla="*/ 807720 w 4876800"/>
              <a:gd name="connsiteY130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926840 w 4876800"/>
              <a:gd name="connsiteY79" fmla="*/ 1248667 h 1954787"/>
              <a:gd name="connsiteX80" fmla="*/ 4008120 w 4876800"/>
              <a:gd name="connsiteY80" fmla="*/ 1228347 h 1954787"/>
              <a:gd name="connsiteX81" fmla="*/ 4104640 w 4876800"/>
              <a:gd name="connsiteY81" fmla="*/ 1223267 h 1954787"/>
              <a:gd name="connsiteX82" fmla="*/ 4160520 w 4876800"/>
              <a:gd name="connsiteY82" fmla="*/ 1213107 h 1954787"/>
              <a:gd name="connsiteX83" fmla="*/ 4130040 w 4876800"/>
              <a:gd name="connsiteY83" fmla="*/ 1218187 h 1954787"/>
              <a:gd name="connsiteX84" fmla="*/ 4160520 w 4876800"/>
              <a:gd name="connsiteY84" fmla="*/ 1091187 h 1954787"/>
              <a:gd name="connsiteX85" fmla="*/ 4155440 w 4876800"/>
              <a:gd name="connsiteY85" fmla="*/ 1070867 h 1954787"/>
              <a:gd name="connsiteX86" fmla="*/ 4165600 w 4876800"/>
              <a:gd name="connsiteY86" fmla="*/ 832107 h 1954787"/>
              <a:gd name="connsiteX87" fmla="*/ 4175760 w 4876800"/>
              <a:gd name="connsiteY87" fmla="*/ 801627 h 1954787"/>
              <a:gd name="connsiteX88" fmla="*/ 4180840 w 4876800"/>
              <a:gd name="connsiteY88" fmla="*/ 781307 h 1954787"/>
              <a:gd name="connsiteX89" fmla="*/ 4191000 w 4876800"/>
              <a:gd name="connsiteY89" fmla="*/ 766067 h 1954787"/>
              <a:gd name="connsiteX90" fmla="*/ 4216400 w 4876800"/>
              <a:gd name="connsiteY90" fmla="*/ 720347 h 1954787"/>
              <a:gd name="connsiteX91" fmla="*/ 4282440 w 4876800"/>
              <a:gd name="connsiteY91" fmla="*/ 674627 h 1954787"/>
              <a:gd name="connsiteX92" fmla="*/ 4323080 w 4876800"/>
              <a:gd name="connsiteY92" fmla="*/ 649227 h 1954787"/>
              <a:gd name="connsiteX93" fmla="*/ 4363720 w 4876800"/>
              <a:gd name="connsiteY93" fmla="*/ 633987 h 1954787"/>
              <a:gd name="connsiteX94" fmla="*/ 4399280 w 4876800"/>
              <a:gd name="connsiteY94" fmla="*/ 613667 h 1954787"/>
              <a:gd name="connsiteX95" fmla="*/ 4551680 w 4876800"/>
              <a:gd name="connsiteY95" fmla="*/ 674627 h 1954787"/>
              <a:gd name="connsiteX96" fmla="*/ 4572000 w 4876800"/>
              <a:gd name="connsiteY96" fmla="*/ 552707 h 1954787"/>
              <a:gd name="connsiteX97" fmla="*/ 4607560 w 4876800"/>
              <a:gd name="connsiteY97" fmla="*/ 547627 h 1954787"/>
              <a:gd name="connsiteX98" fmla="*/ 4765040 w 4876800"/>
              <a:gd name="connsiteY98" fmla="*/ 542547 h 1954787"/>
              <a:gd name="connsiteX99" fmla="*/ 4815840 w 4876800"/>
              <a:gd name="connsiteY99" fmla="*/ 537467 h 1954787"/>
              <a:gd name="connsiteX100" fmla="*/ 4861560 w 4876800"/>
              <a:gd name="connsiteY100" fmla="*/ 522227 h 1954787"/>
              <a:gd name="connsiteX101" fmla="*/ 4876800 w 4876800"/>
              <a:gd name="connsiteY101" fmla="*/ 486667 h 1954787"/>
              <a:gd name="connsiteX102" fmla="*/ 4866640 w 4876800"/>
              <a:gd name="connsiteY102" fmla="*/ 395227 h 1954787"/>
              <a:gd name="connsiteX103" fmla="*/ 4831080 w 4876800"/>
              <a:gd name="connsiteY103" fmla="*/ 359667 h 1954787"/>
              <a:gd name="connsiteX104" fmla="*/ 4734560 w 4876800"/>
              <a:gd name="connsiteY104" fmla="*/ 283467 h 1954787"/>
              <a:gd name="connsiteX105" fmla="*/ 4678680 w 4876800"/>
              <a:gd name="connsiteY105" fmla="*/ 242827 h 1954787"/>
              <a:gd name="connsiteX106" fmla="*/ 4627880 w 4876800"/>
              <a:gd name="connsiteY106" fmla="*/ 217427 h 1954787"/>
              <a:gd name="connsiteX107" fmla="*/ 4572000 w 4876800"/>
              <a:gd name="connsiteY107" fmla="*/ 207267 h 1954787"/>
              <a:gd name="connsiteX108" fmla="*/ 4419600 w 4876800"/>
              <a:gd name="connsiteY108" fmla="*/ 197107 h 1954787"/>
              <a:gd name="connsiteX109" fmla="*/ 4165600 w 4876800"/>
              <a:gd name="connsiteY109" fmla="*/ 186947 h 1954787"/>
              <a:gd name="connsiteX110" fmla="*/ 3992880 w 4876800"/>
              <a:gd name="connsiteY110" fmla="*/ 176787 h 1954787"/>
              <a:gd name="connsiteX111" fmla="*/ 3891280 w 4876800"/>
              <a:gd name="connsiteY111" fmla="*/ 166627 h 1954787"/>
              <a:gd name="connsiteX112" fmla="*/ 3764280 w 4876800"/>
              <a:gd name="connsiteY112" fmla="*/ 156467 h 1954787"/>
              <a:gd name="connsiteX113" fmla="*/ 3479800 w 4876800"/>
              <a:gd name="connsiteY113" fmla="*/ 151387 h 1954787"/>
              <a:gd name="connsiteX114" fmla="*/ 3383280 w 4876800"/>
              <a:gd name="connsiteY114" fmla="*/ 70107 h 1954787"/>
              <a:gd name="connsiteX115" fmla="*/ 3042920 w 4876800"/>
              <a:gd name="connsiteY115" fmla="*/ 34547 h 1954787"/>
              <a:gd name="connsiteX116" fmla="*/ 2890520 w 4876800"/>
              <a:gd name="connsiteY116" fmla="*/ 34547 h 1954787"/>
              <a:gd name="connsiteX117" fmla="*/ 2839720 w 4876800"/>
              <a:gd name="connsiteY117" fmla="*/ 120907 h 1954787"/>
              <a:gd name="connsiteX118" fmla="*/ 2727960 w 4876800"/>
              <a:gd name="connsiteY118" fmla="*/ 115827 h 1954787"/>
              <a:gd name="connsiteX119" fmla="*/ 2585720 w 4876800"/>
              <a:gd name="connsiteY119" fmla="*/ 105667 h 1954787"/>
              <a:gd name="connsiteX120" fmla="*/ 1686560 w 4876800"/>
              <a:gd name="connsiteY120" fmla="*/ 100587 h 1954787"/>
              <a:gd name="connsiteX121" fmla="*/ 1518920 w 4876800"/>
              <a:gd name="connsiteY121" fmla="*/ 90427 h 1954787"/>
              <a:gd name="connsiteX122" fmla="*/ 1427480 w 4876800"/>
              <a:gd name="connsiteY122" fmla="*/ 85347 h 1954787"/>
              <a:gd name="connsiteX123" fmla="*/ 1412240 w 4876800"/>
              <a:gd name="connsiteY123" fmla="*/ 9147 h 1954787"/>
              <a:gd name="connsiteX124" fmla="*/ 1214120 w 4876800"/>
              <a:gd name="connsiteY124" fmla="*/ 4067 h 1954787"/>
              <a:gd name="connsiteX125" fmla="*/ 1021080 w 4876800"/>
              <a:gd name="connsiteY125" fmla="*/ 4067 h 1954787"/>
              <a:gd name="connsiteX126" fmla="*/ 1000760 w 4876800"/>
              <a:gd name="connsiteY126" fmla="*/ 49787 h 1954787"/>
              <a:gd name="connsiteX127" fmla="*/ 965200 w 4876800"/>
              <a:gd name="connsiteY127" fmla="*/ 39627 h 1954787"/>
              <a:gd name="connsiteX128" fmla="*/ 904240 w 4876800"/>
              <a:gd name="connsiteY128" fmla="*/ 34547 h 1954787"/>
              <a:gd name="connsiteX129" fmla="*/ 807720 w 4876800"/>
              <a:gd name="connsiteY129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926840 w 4876800"/>
              <a:gd name="connsiteY79" fmla="*/ 1248667 h 1954787"/>
              <a:gd name="connsiteX80" fmla="*/ 4008120 w 4876800"/>
              <a:gd name="connsiteY80" fmla="*/ 1228347 h 1954787"/>
              <a:gd name="connsiteX81" fmla="*/ 4104640 w 4876800"/>
              <a:gd name="connsiteY81" fmla="*/ 1223267 h 1954787"/>
              <a:gd name="connsiteX82" fmla="*/ 4160520 w 4876800"/>
              <a:gd name="connsiteY82" fmla="*/ 1213107 h 1954787"/>
              <a:gd name="connsiteX83" fmla="*/ 4130040 w 4876800"/>
              <a:gd name="connsiteY83" fmla="*/ 1218187 h 1954787"/>
              <a:gd name="connsiteX84" fmla="*/ 4160520 w 4876800"/>
              <a:gd name="connsiteY84" fmla="*/ 1091187 h 1954787"/>
              <a:gd name="connsiteX85" fmla="*/ 4155440 w 4876800"/>
              <a:gd name="connsiteY85" fmla="*/ 1070867 h 1954787"/>
              <a:gd name="connsiteX86" fmla="*/ 4165600 w 4876800"/>
              <a:gd name="connsiteY86" fmla="*/ 832107 h 1954787"/>
              <a:gd name="connsiteX87" fmla="*/ 4175760 w 4876800"/>
              <a:gd name="connsiteY87" fmla="*/ 801627 h 1954787"/>
              <a:gd name="connsiteX88" fmla="*/ 4180840 w 4876800"/>
              <a:gd name="connsiteY88" fmla="*/ 781307 h 1954787"/>
              <a:gd name="connsiteX89" fmla="*/ 4191000 w 4876800"/>
              <a:gd name="connsiteY89" fmla="*/ 766067 h 1954787"/>
              <a:gd name="connsiteX90" fmla="*/ 4216400 w 4876800"/>
              <a:gd name="connsiteY90" fmla="*/ 720347 h 1954787"/>
              <a:gd name="connsiteX91" fmla="*/ 4282440 w 4876800"/>
              <a:gd name="connsiteY91" fmla="*/ 674627 h 1954787"/>
              <a:gd name="connsiteX92" fmla="*/ 4323080 w 4876800"/>
              <a:gd name="connsiteY92" fmla="*/ 649227 h 1954787"/>
              <a:gd name="connsiteX93" fmla="*/ 4363720 w 4876800"/>
              <a:gd name="connsiteY93" fmla="*/ 633987 h 1954787"/>
              <a:gd name="connsiteX94" fmla="*/ 4551680 w 4876800"/>
              <a:gd name="connsiteY94" fmla="*/ 674627 h 1954787"/>
              <a:gd name="connsiteX95" fmla="*/ 4572000 w 4876800"/>
              <a:gd name="connsiteY95" fmla="*/ 552707 h 1954787"/>
              <a:gd name="connsiteX96" fmla="*/ 4607560 w 4876800"/>
              <a:gd name="connsiteY96" fmla="*/ 547627 h 1954787"/>
              <a:gd name="connsiteX97" fmla="*/ 4765040 w 4876800"/>
              <a:gd name="connsiteY97" fmla="*/ 542547 h 1954787"/>
              <a:gd name="connsiteX98" fmla="*/ 4815840 w 4876800"/>
              <a:gd name="connsiteY98" fmla="*/ 537467 h 1954787"/>
              <a:gd name="connsiteX99" fmla="*/ 4861560 w 4876800"/>
              <a:gd name="connsiteY99" fmla="*/ 522227 h 1954787"/>
              <a:gd name="connsiteX100" fmla="*/ 4876800 w 4876800"/>
              <a:gd name="connsiteY100" fmla="*/ 486667 h 1954787"/>
              <a:gd name="connsiteX101" fmla="*/ 4866640 w 4876800"/>
              <a:gd name="connsiteY101" fmla="*/ 395227 h 1954787"/>
              <a:gd name="connsiteX102" fmla="*/ 4831080 w 4876800"/>
              <a:gd name="connsiteY102" fmla="*/ 359667 h 1954787"/>
              <a:gd name="connsiteX103" fmla="*/ 4734560 w 4876800"/>
              <a:gd name="connsiteY103" fmla="*/ 283467 h 1954787"/>
              <a:gd name="connsiteX104" fmla="*/ 4678680 w 4876800"/>
              <a:gd name="connsiteY104" fmla="*/ 242827 h 1954787"/>
              <a:gd name="connsiteX105" fmla="*/ 4627880 w 4876800"/>
              <a:gd name="connsiteY105" fmla="*/ 217427 h 1954787"/>
              <a:gd name="connsiteX106" fmla="*/ 4572000 w 4876800"/>
              <a:gd name="connsiteY106" fmla="*/ 207267 h 1954787"/>
              <a:gd name="connsiteX107" fmla="*/ 4419600 w 4876800"/>
              <a:gd name="connsiteY107" fmla="*/ 197107 h 1954787"/>
              <a:gd name="connsiteX108" fmla="*/ 4165600 w 4876800"/>
              <a:gd name="connsiteY108" fmla="*/ 186947 h 1954787"/>
              <a:gd name="connsiteX109" fmla="*/ 3992880 w 4876800"/>
              <a:gd name="connsiteY109" fmla="*/ 176787 h 1954787"/>
              <a:gd name="connsiteX110" fmla="*/ 3891280 w 4876800"/>
              <a:gd name="connsiteY110" fmla="*/ 166627 h 1954787"/>
              <a:gd name="connsiteX111" fmla="*/ 3764280 w 4876800"/>
              <a:gd name="connsiteY111" fmla="*/ 156467 h 1954787"/>
              <a:gd name="connsiteX112" fmla="*/ 3479800 w 4876800"/>
              <a:gd name="connsiteY112" fmla="*/ 151387 h 1954787"/>
              <a:gd name="connsiteX113" fmla="*/ 3383280 w 4876800"/>
              <a:gd name="connsiteY113" fmla="*/ 70107 h 1954787"/>
              <a:gd name="connsiteX114" fmla="*/ 3042920 w 4876800"/>
              <a:gd name="connsiteY114" fmla="*/ 34547 h 1954787"/>
              <a:gd name="connsiteX115" fmla="*/ 2890520 w 4876800"/>
              <a:gd name="connsiteY115" fmla="*/ 34547 h 1954787"/>
              <a:gd name="connsiteX116" fmla="*/ 2839720 w 4876800"/>
              <a:gd name="connsiteY116" fmla="*/ 120907 h 1954787"/>
              <a:gd name="connsiteX117" fmla="*/ 2727960 w 4876800"/>
              <a:gd name="connsiteY117" fmla="*/ 115827 h 1954787"/>
              <a:gd name="connsiteX118" fmla="*/ 2585720 w 4876800"/>
              <a:gd name="connsiteY118" fmla="*/ 105667 h 1954787"/>
              <a:gd name="connsiteX119" fmla="*/ 1686560 w 4876800"/>
              <a:gd name="connsiteY119" fmla="*/ 100587 h 1954787"/>
              <a:gd name="connsiteX120" fmla="*/ 1518920 w 4876800"/>
              <a:gd name="connsiteY120" fmla="*/ 90427 h 1954787"/>
              <a:gd name="connsiteX121" fmla="*/ 1427480 w 4876800"/>
              <a:gd name="connsiteY121" fmla="*/ 85347 h 1954787"/>
              <a:gd name="connsiteX122" fmla="*/ 1412240 w 4876800"/>
              <a:gd name="connsiteY122" fmla="*/ 9147 h 1954787"/>
              <a:gd name="connsiteX123" fmla="*/ 1214120 w 4876800"/>
              <a:gd name="connsiteY123" fmla="*/ 4067 h 1954787"/>
              <a:gd name="connsiteX124" fmla="*/ 1021080 w 4876800"/>
              <a:gd name="connsiteY124" fmla="*/ 4067 h 1954787"/>
              <a:gd name="connsiteX125" fmla="*/ 1000760 w 4876800"/>
              <a:gd name="connsiteY125" fmla="*/ 49787 h 1954787"/>
              <a:gd name="connsiteX126" fmla="*/ 965200 w 4876800"/>
              <a:gd name="connsiteY126" fmla="*/ 39627 h 1954787"/>
              <a:gd name="connsiteX127" fmla="*/ 904240 w 4876800"/>
              <a:gd name="connsiteY127" fmla="*/ 34547 h 1954787"/>
              <a:gd name="connsiteX128" fmla="*/ 807720 w 4876800"/>
              <a:gd name="connsiteY128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926840 w 4876800"/>
              <a:gd name="connsiteY79" fmla="*/ 1248667 h 1954787"/>
              <a:gd name="connsiteX80" fmla="*/ 4008120 w 4876800"/>
              <a:gd name="connsiteY80" fmla="*/ 1228347 h 1954787"/>
              <a:gd name="connsiteX81" fmla="*/ 4104640 w 4876800"/>
              <a:gd name="connsiteY81" fmla="*/ 1223267 h 1954787"/>
              <a:gd name="connsiteX82" fmla="*/ 4160520 w 4876800"/>
              <a:gd name="connsiteY82" fmla="*/ 1213107 h 1954787"/>
              <a:gd name="connsiteX83" fmla="*/ 4130040 w 4876800"/>
              <a:gd name="connsiteY83" fmla="*/ 1218187 h 1954787"/>
              <a:gd name="connsiteX84" fmla="*/ 4160520 w 4876800"/>
              <a:gd name="connsiteY84" fmla="*/ 1091187 h 1954787"/>
              <a:gd name="connsiteX85" fmla="*/ 4155440 w 4876800"/>
              <a:gd name="connsiteY85" fmla="*/ 1070867 h 1954787"/>
              <a:gd name="connsiteX86" fmla="*/ 4165600 w 4876800"/>
              <a:gd name="connsiteY86" fmla="*/ 832107 h 1954787"/>
              <a:gd name="connsiteX87" fmla="*/ 4175760 w 4876800"/>
              <a:gd name="connsiteY87" fmla="*/ 801627 h 1954787"/>
              <a:gd name="connsiteX88" fmla="*/ 4180840 w 4876800"/>
              <a:gd name="connsiteY88" fmla="*/ 781307 h 1954787"/>
              <a:gd name="connsiteX89" fmla="*/ 4191000 w 4876800"/>
              <a:gd name="connsiteY89" fmla="*/ 766067 h 1954787"/>
              <a:gd name="connsiteX90" fmla="*/ 4216400 w 4876800"/>
              <a:gd name="connsiteY90" fmla="*/ 720347 h 1954787"/>
              <a:gd name="connsiteX91" fmla="*/ 4282440 w 4876800"/>
              <a:gd name="connsiteY91" fmla="*/ 674627 h 1954787"/>
              <a:gd name="connsiteX92" fmla="*/ 4323080 w 4876800"/>
              <a:gd name="connsiteY92" fmla="*/ 649227 h 1954787"/>
              <a:gd name="connsiteX93" fmla="*/ 4551680 w 4876800"/>
              <a:gd name="connsiteY93" fmla="*/ 674627 h 1954787"/>
              <a:gd name="connsiteX94" fmla="*/ 4572000 w 4876800"/>
              <a:gd name="connsiteY94" fmla="*/ 552707 h 1954787"/>
              <a:gd name="connsiteX95" fmla="*/ 4607560 w 4876800"/>
              <a:gd name="connsiteY95" fmla="*/ 547627 h 1954787"/>
              <a:gd name="connsiteX96" fmla="*/ 4765040 w 4876800"/>
              <a:gd name="connsiteY96" fmla="*/ 542547 h 1954787"/>
              <a:gd name="connsiteX97" fmla="*/ 4815840 w 4876800"/>
              <a:gd name="connsiteY97" fmla="*/ 537467 h 1954787"/>
              <a:gd name="connsiteX98" fmla="*/ 4861560 w 4876800"/>
              <a:gd name="connsiteY98" fmla="*/ 522227 h 1954787"/>
              <a:gd name="connsiteX99" fmla="*/ 4876800 w 4876800"/>
              <a:gd name="connsiteY99" fmla="*/ 486667 h 1954787"/>
              <a:gd name="connsiteX100" fmla="*/ 4866640 w 4876800"/>
              <a:gd name="connsiteY100" fmla="*/ 395227 h 1954787"/>
              <a:gd name="connsiteX101" fmla="*/ 4831080 w 4876800"/>
              <a:gd name="connsiteY101" fmla="*/ 359667 h 1954787"/>
              <a:gd name="connsiteX102" fmla="*/ 4734560 w 4876800"/>
              <a:gd name="connsiteY102" fmla="*/ 283467 h 1954787"/>
              <a:gd name="connsiteX103" fmla="*/ 4678680 w 4876800"/>
              <a:gd name="connsiteY103" fmla="*/ 242827 h 1954787"/>
              <a:gd name="connsiteX104" fmla="*/ 4627880 w 4876800"/>
              <a:gd name="connsiteY104" fmla="*/ 217427 h 1954787"/>
              <a:gd name="connsiteX105" fmla="*/ 4572000 w 4876800"/>
              <a:gd name="connsiteY105" fmla="*/ 207267 h 1954787"/>
              <a:gd name="connsiteX106" fmla="*/ 4419600 w 4876800"/>
              <a:gd name="connsiteY106" fmla="*/ 197107 h 1954787"/>
              <a:gd name="connsiteX107" fmla="*/ 4165600 w 4876800"/>
              <a:gd name="connsiteY107" fmla="*/ 186947 h 1954787"/>
              <a:gd name="connsiteX108" fmla="*/ 3992880 w 4876800"/>
              <a:gd name="connsiteY108" fmla="*/ 176787 h 1954787"/>
              <a:gd name="connsiteX109" fmla="*/ 3891280 w 4876800"/>
              <a:gd name="connsiteY109" fmla="*/ 166627 h 1954787"/>
              <a:gd name="connsiteX110" fmla="*/ 3764280 w 4876800"/>
              <a:gd name="connsiteY110" fmla="*/ 156467 h 1954787"/>
              <a:gd name="connsiteX111" fmla="*/ 3479800 w 4876800"/>
              <a:gd name="connsiteY111" fmla="*/ 151387 h 1954787"/>
              <a:gd name="connsiteX112" fmla="*/ 3383280 w 4876800"/>
              <a:gd name="connsiteY112" fmla="*/ 70107 h 1954787"/>
              <a:gd name="connsiteX113" fmla="*/ 3042920 w 4876800"/>
              <a:gd name="connsiteY113" fmla="*/ 34547 h 1954787"/>
              <a:gd name="connsiteX114" fmla="*/ 2890520 w 4876800"/>
              <a:gd name="connsiteY114" fmla="*/ 34547 h 1954787"/>
              <a:gd name="connsiteX115" fmla="*/ 2839720 w 4876800"/>
              <a:gd name="connsiteY115" fmla="*/ 120907 h 1954787"/>
              <a:gd name="connsiteX116" fmla="*/ 2727960 w 4876800"/>
              <a:gd name="connsiteY116" fmla="*/ 115827 h 1954787"/>
              <a:gd name="connsiteX117" fmla="*/ 2585720 w 4876800"/>
              <a:gd name="connsiteY117" fmla="*/ 105667 h 1954787"/>
              <a:gd name="connsiteX118" fmla="*/ 1686560 w 4876800"/>
              <a:gd name="connsiteY118" fmla="*/ 100587 h 1954787"/>
              <a:gd name="connsiteX119" fmla="*/ 1518920 w 4876800"/>
              <a:gd name="connsiteY119" fmla="*/ 90427 h 1954787"/>
              <a:gd name="connsiteX120" fmla="*/ 1427480 w 4876800"/>
              <a:gd name="connsiteY120" fmla="*/ 85347 h 1954787"/>
              <a:gd name="connsiteX121" fmla="*/ 1412240 w 4876800"/>
              <a:gd name="connsiteY121" fmla="*/ 9147 h 1954787"/>
              <a:gd name="connsiteX122" fmla="*/ 1214120 w 4876800"/>
              <a:gd name="connsiteY122" fmla="*/ 4067 h 1954787"/>
              <a:gd name="connsiteX123" fmla="*/ 1021080 w 4876800"/>
              <a:gd name="connsiteY123" fmla="*/ 4067 h 1954787"/>
              <a:gd name="connsiteX124" fmla="*/ 1000760 w 4876800"/>
              <a:gd name="connsiteY124" fmla="*/ 49787 h 1954787"/>
              <a:gd name="connsiteX125" fmla="*/ 965200 w 4876800"/>
              <a:gd name="connsiteY125" fmla="*/ 39627 h 1954787"/>
              <a:gd name="connsiteX126" fmla="*/ 904240 w 4876800"/>
              <a:gd name="connsiteY126" fmla="*/ 34547 h 1954787"/>
              <a:gd name="connsiteX127" fmla="*/ 807720 w 4876800"/>
              <a:gd name="connsiteY127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926840 w 4876800"/>
              <a:gd name="connsiteY79" fmla="*/ 1248667 h 1954787"/>
              <a:gd name="connsiteX80" fmla="*/ 4008120 w 4876800"/>
              <a:gd name="connsiteY80" fmla="*/ 1228347 h 1954787"/>
              <a:gd name="connsiteX81" fmla="*/ 4104640 w 4876800"/>
              <a:gd name="connsiteY81" fmla="*/ 1223267 h 1954787"/>
              <a:gd name="connsiteX82" fmla="*/ 4160520 w 4876800"/>
              <a:gd name="connsiteY82" fmla="*/ 1213107 h 1954787"/>
              <a:gd name="connsiteX83" fmla="*/ 4130040 w 4876800"/>
              <a:gd name="connsiteY83" fmla="*/ 1218187 h 1954787"/>
              <a:gd name="connsiteX84" fmla="*/ 4160520 w 4876800"/>
              <a:gd name="connsiteY84" fmla="*/ 1091187 h 1954787"/>
              <a:gd name="connsiteX85" fmla="*/ 4155440 w 4876800"/>
              <a:gd name="connsiteY85" fmla="*/ 1070867 h 1954787"/>
              <a:gd name="connsiteX86" fmla="*/ 4165600 w 4876800"/>
              <a:gd name="connsiteY86" fmla="*/ 832107 h 1954787"/>
              <a:gd name="connsiteX87" fmla="*/ 4175760 w 4876800"/>
              <a:gd name="connsiteY87" fmla="*/ 801627 h 1954787"/>
              <a:gd name="connsiteX88" fmla="*/ 4180840 w 4876800"/>
              <a:gd name="connsiteY88" fmla="*/ 781307 h 1954787"/>
              <a:gd name="connsiteX89" fmla="*/ 4191000 w 4876800"/>
              <a:gd name="connsiteY89" fmla="*/ 766067 h 1954787"/>
              <a:gd name="connsiteX90" fmla="*/ 4216400 w 4876800"/>
              <a:gd name="connsiteY90" fmla="*/ 720347 h 1954787"/>
              <a:gd name="connsiteX91" fmla="*/ 4282440 w 4876800"/>
              <a:gd name="connsiteY91" fmla="*/ 674627 h 1954787"/>
              <a:gd name="connsiteX92" fmla="*/ 4323080 w 4876800"/>
              <a:gd name="connsiteY92" fmla="*/ 649227 h 1954787"/>
              <a:gd name="connsiteX93" fmla="*/ 4551680 w 4876800"/>
              <a:gd name="connsiteY93" fmla="*/ 674627 h 1954787"/>
              <a:gd name="connsiteX94" fmla="*/ 4607560 w 4876800"/>
              <a:gd name="connsiteY94" fmla="*/ 547627 h 1954787"/>
              <a:gd name="connsiteX95" fmla="*/ 4765040 w 4876800"/>
              <a:gd name="connsiteY95" fmla="*/ 542547 h 1954787"/>
              <a:gd name="connsiteX96" fmla="*/ 4815840 w 4876800"/>
              <a:gd name="connsiteY96" fmla="*/ 537467 h 1954787"/>
              <a:gd name="connsiteX97" fmla="*/ 4861560 w 4876800"/>
              <a:gd name="connsiteY97" fmla="*/ 522227 h 1954787"/>
              <a:gd name="connsiteX98" fmla="*/ 4876800 w 4876800"/>
              <a:gd name="connsiteY98" fmla="*/ 486667 h 1954787"/>
              <a:gd name="connsiteX99" fmla="*/ 4866640 w 4876800"/>
              <a:gd name="connsiteY99" fmla="*/ 395227 h 1954787"/>
              <a:gd name="connsiteX100" fmla="*/ 4831080 w 4876800"/>
              <a:gd name="connsiteY100" fmla="*/ 359667 h 1954787"/>
              <a:gd name="connsiteX101" fmla="*/ 4734560 w 4876800"/>
              <a:gd name="connsiteY101" fmla="*/ 283467 h 1954787"/>
              <a:gd name="connsiteX102" fmla="*/ 4678680 w 4876800"/>
              <a:gd name="connsiteY102" fmla="*/ 242827 h 1954787"/>
              <a:gd name="connsiteX103" fmla="*/ 4627880 w 4876800"/>
              <a:gd name="connsiteY103" fmla="*/ 217427 h 1954787"/>
              <a:gd name="connsiteX104" fmla="*/ 4572000 w 4876800"/>
              <a:gd name="connsiteY104" fmla="*/ 207267 h 1954787"/>
              <a:gd name="connsiteX105" fmla="*/ 4419600 w 4876800"/>
              <a:gd name="connsiteY105" fmla="*/ 197107 h 1954787"/>
              <a:gd name="connsiteX106" fmla="*/ 4165600 w 4876800"/>
              <a:gd name="connsiteY106" fmla="*/ 186947 h 1954787"/>
              <a:gd name="connsiteX107" fmla="*/ 3992880 w 4876800"/>
              <a:gd name="connsiteY107" fmla="*/ 176787 h 1954787"/>
              <a:gd name="connsiteX108" fmla="*/ 3891280 w 4876800"/>
              <a:gd name="connsiteY108" fmla="*/ 166627 h 1954787"/>
              <a:gd name="connsiteX109" fmla="*/ 3764280 w 4876800"/>
              <a:gd name="connsiteY109" fmla="*/ 156467 h 1954787"/>
              <a:gd name="connsiteX110" fmla="*/ 3479800 w 4876800"/>
              <a:gd name="connsiteY110" fmla="*/ 151387 h 1954787"/>
              <a:gd name="connsiteX111" fmla="*/ 3383280 w 4876800"/>
              <a:gd name="connsiteY111" fmla="*/ 70107 h 1954787"/>
              <a:gd name="connsiteX112" fmla="*/ 3042920 w 4876800"/>
              <a:gd name="connsiteY112" fmla="*/ 34547 h 1954787"/>
              <a:gd name="connsiteX113" fmla="*/ 2890520 w 4876800"/>
              <a:gd name="connsiteY113" fmla="*/ 34547 h 1954787"/>
              <a:gd name="connsiteX114" fmla="*/ 2839720 w 4876800"/>
              <a:gd name="connsiteY114" fmla="*/ 120907 h 1954787"/>
              <a:gd name="connsiteX115" fmla="*/ 2727960 w 4876800"/>
              <a:gd name="connsiteY115" fmla="*/ 115827 h 1954787"/>
              <a:gd name="connsiteX116" fmla="*/ 2585720 w 4876800"/>
              <a:gd name="connsiteY116" fmla="*/ 105667 h 1954787"/>
              <a:gd name="connsiteX117" fmla="*/ 1686560 w 4876800"/>
              <a:gd name="connsiteY117" fmla="*/ 100587 h 1954787"/>
              <a:gd name="connsiteX118" fmla="*/ 1518920 w 4876800"/>
              <a:gd name="connsiteY118" fmla="*/ 90427 h 1954787"/>
              <a:gd name="connsiteX119" fmla="*/ 1427480 w 4876800"/>
              <a:gd name="connsiteY119" fmla="*/ 85347 h 1954787"/>
              <a:gd name="connsiteX120" fmla="*/ 1412240 w 4876800"/>
              <a:gd name="connsiteY120" fmla="*/ 9147 h 1954787"/>
              <a:gd name="connsiteX121" fmla="*/ 1214120 w 4876800"/>
              <a:gd name="connsiteY121" fmla="*/ 4067 h 1954787"/>
              <a:gd name="connsiteX122" fmla="*/ 1021080 w 4876800"/>
              <a:gd name="connsiteY122" fmla="*/ 4067 h 1954787"/>
              <a:gd name="connsiteX123" fmla="*/ 1000760 w 4876800"/>
              <a:gd name="connsiteY123" fmla="*/ 49787 h 1954787"/>
              <a:gd name="connsiteX124" fmla="*/ 965200 w 4876800"/>
              <a:gd name="connsiteY124" fmla="*/ 39627 h 1954787"/>
              <a:gd name="connsiteX125" fmla="*/ 904240 w 4876800"/>
              <a:gd name="connsiteY125" fmla="*/ 34547 h 1954787"/>
              <a:gd name="connsiteX126" fmla="*/ 807720 w 4876800"/>
              <a:gd name="connsiteY126" fmla="*/ 24387 h 1954787"/>
              <a:gd name="connsiteX0" fmla="*/ 807720 w 4876800"/>
              <a:gd name="connsiteY0" fmla="*/ 24387 h 1954787"/>
              <a:gd name="connsiteX1" fmla="*/ 807720 w 4876800"/>
              <a:gd name="connsiteY1" fmla="*/ 24387 h 1954787"/>
              <a:gd name="connsiteX2" fmla="*/ 721360 w 4876800"/>
              <a:gd name="connsiteY2" fmla="*/ 34547 h 1954787"/>
              <a:gd name="connsiteX3" fmla="*/ 635000 w 4876800"/>
              <a:gd name="connsiteY3" fmla="*/ 39627 h 1954787"/>
              <a:gd name="connsiteX4" fmla="*/ 579120 w 4876800"/>
              <a:gd name="connsiteY4" fmla="*/ 44707 h 1954787"/>
              <a:gd name="connsiteX5" fmla="*/ 528320 w 4876800"/>
              <a:gd name="connsiteY5" fmla="*/ 59947 h 1954787"/>
              <a:gd name="connsiteX6" fmla="*/ 467360 w 4876800"/>
              <a:gd name="connsiteY6" fmla="*/ 85347 h 1954787"/>
              <a:gd name="connsiteX7" fmla="*/ 116840 w 4876800"/>
              <a:gd name="connsiteY7" fmla="*/ 771147 h 1954787"/>
              <a:gd name="connsiteX8" fmla="*/ 71120 w 4876800"/>
              <a:gd name="connsiteY8" fmla="*/ 867667 h 1954787"/>
              <a:gd name="connsiteX9" fmla="*/ 60960 w 4876800"/>
              <a:gd name="connsiteY9" fmla="*/ 903227 h 1954787"/>
              <a:gd name="connsiteX10" fmla="*/ 40640 w 4876800"/>
              <a:gd name="connsiteY10" fmla="*/ 943867 h 1954787"/>
              <a:gd name="connsiteX11" fmla="*/ 15240 w 4876800"/>
              <a:gd name="connsiteY11" fmla="*/ 999747 h 1954787"/>
              <a:gd name="connsiteX12" fmla="*/ 5080 w 4876800"/>
              <a:gd name="connsiteY12" fmla="*/ 1014987 h 1954787"/>
              <a:gd name="connsiteX13" fmla="*/ 0 w 4876800"/>
              <a:gd name="connsiteY13" fmla="*/ 1035307 h 1954787"/>
              <a:gd name="connsiteX14" fmla="*/ 15240 w 4876800"/>
              <a:gd name="connsiteY14" fmla="*/ 1086107 h 1954787"/>
              <a:gd name="connsiteX15" fmla="*/ 30480 w 4876800"/>
              <a:gd name="connsiteY15" fmla="*/ 1131827 h 1954787"/>
              <a:gd name="connsiteX16" fmla="*/ 45720 w 4876800"/>
              <a:gd name="connsiteY16" fmla="*/ 1147067 h 1954787"/>
              <a:gd name="connsiteX17" fmla="*/ 55880 w 4876800"/>
              <a:gd name="connsiteY17" fmla="*/ 1182627 h 1954787"/>
              <a:gd name="connsiteX18" fmla="*/ 60960 w 4876800"/>
              <a:gd name="connsiteY18" fmla="*/ 1197867 h 1954787"/>
              <a:gd name="connsiteX19" fmla="*/ 71120 w 4876800"/>
              <a:gd name="connsiteY19" fmla="*/ 1213107 h 1954787"/>
              <a:gd name="connsiteX20" fmla="*/ 81280 w 4876800"/>
              <a:gd name="connsiteY20" fmla="*/ 1253747 h 1954787"/>
              <a:gd name="connsiteX21" fmla="*/ 106680 w 4876800"/>
              <a:gd name="connsiteY21" fmla="*/ 1268987 h 1954787"/>
              <a:gd name="connsiteX22" fmla="*/ 121920 w 4876800"/>
              <a:gd name="connsiteY22" fmla="*/ 1274067 h 1954787"/>
              <a:gd name="connsiteX23" fmla="*/ 137160 w 4876800"/>
              <a:gd name="connsiteY23" fmla="*/ 1284227 h 1954787"/>
              <a:gd name="connsiteX24" fmla="*/ 177800 w 4876800"/>
              <a:gd name="connsiteY24" fmla="*/ 1294387 h 1954787"/>
              <a:gd name="connsiteX25" fmla="*/ 198120 w 4876800"/>
              <a:gd name="connsiteY25" fmla="*/ 1304547 h 1954787"/>
              <a:gd name="connsiteX26" fmla="*/ 320040 w 4876800"/>
              <a:gd name="connsiteY26" fmla="*/ 1314707 h 1954787"/>
              <a:gd name="connsiteX27" fmla="*/ 853440 w 4876800"/>
              <a:gd name="connsiteY27" fmla="*/ 1309627 h 1954787"/>
              <a:gd name="connsiteX28" fmla="*/ 919480 w 4876800"/>
              <a:gd name="connsiteY28" fmla="*/ 1304547 h 1954787"/>
              <a:gd name="connsiteX29" fmla="*/ 1305560 w 4876800"/>
              <a:gd name="connsiteY29" fmla="*/ 1309627 h 1954787"/>
              <a:gd name="connsiteX30" fmla="*/ 1412240 w 4876800"/>
              <a:gd name="connsiteY30" fmla="*/ 1314707 h 1954787"/>
              <a:gd name="connsiteX31" fmla="*/ 1468120 w 4876800"/>
              <a:gd name="connsiteY31" fmla="*/ 1319787 h 1954787"/>
              <a:gd name="connsiteX32" fmla="*/ 1706880 w 4876800"/>
              <a:gd name="connsiteY32" fmla="*/ 1329947 h 1954787"/>
              <a:gd name="connsiteX33" fmla="*/ 1757680 w 4876800"/>
              <a:gd name="connsiteY33" fmla="*/ 1335027 h 1954787"/>
              <a:gd name="connsiteX34" fmla="*/ 1940560 w 4876800"/>
              <a:gd name="connsiteY34" fmla="*/ 1350267 h 1954787"/>
              <a:gd name="connsiteX35" fmla="*/ 2032000 w 4876800"/>
              <a:gd name="connsiteY35" fmla="*/ 1375667 h 1954787"/>
              <a:gd name="connsiteX36" fmla="*/ 2123440 w 4876800"/>
              <a:gd name="connsiteY36" fmla="*/ 1411227 h 1954787"/>
              <a:gd name="connsiteX37" fmla="*/ 2169160 w 4876800"/>
              <a:gd name="connsiteY37" fmla="*/ 1421387 h 1954787"/>
              <a:gd name="connsiteX38" fmla="*/ 2240280 w 4876800"/>
              <a:gd name="connsiteY38" fmla="*/ 1451867 h 1954787"/>
              <a:gd name="connsiteX39" fmla="*/ 2326640 w 4876800"/>
              <a:gd name="connsiteY39" fmla="*/ 1492507 h 1954787"/>
              <a:gd name="connsiteX40" fmla="*/ 2362200 w 4876800"/>
              <a:gd name="connsiteY40" fmla="*/ 1512827 h 1954787"/>
              <a:gd name="connsiteX41" fmla="*/ 2392680 w 4876800"/>
              <a:gd name="connsiteY41" fmla="*/ 1528067 h 1954787"/>
              <a:gd name="connsiteX42" fmla="*/ 2428240 w 4876800"/>
              <a:gd name="connsiteY42" fmla="*/ 1548387 h 1954787"/>
              <a:gd name="connsiteX43" fmla="*/ 2499360 w 4876800"/>
              <a:gd name="connsiteY43" fmla="*/ 1589027 h 1954787"/>
              <a:gd name="connsiteX44" fmla="*/ 2529840 w 4876800"/>
              <a:gd name="connsiteY44" fmla="*/ 1614427 h 1954787"/>
              <a:gd name="connsiteX45" fmla="*/ 2570480 w 4876800"/>
              <a:gd name="connsiteY45" fmla="*/ 1665227 h 1954787"/>
              <a:gd name="connsiteX46" fmla="*/ 2595880 w 4876800"/>
              <a:gd name="connsiteY46" fmla="*/ 1685547 h 1954787"/>
              <a:gd name="connsiteX47" fmla="*/ 2621280 w 4876800"/>
              <a:gd name="connsiteY47" fmla="*/ 1716027 h 1954787"/>
              <a:gd name="connsiteX48" fmla="*/ 2651760 w 4876800"/>
              <a:gd name="connsiteY48" fmla="*/ 1731267 h 1954787"/>
              <a:gd name="connsiteX49" fmla="*/ 2682240 w 4876800"/>
              <a:gd name="connsiteY49" fmla="*/ 1751587 h 1954787"/>
              <a:gd name="connsiteX50" fmla="*/ 2712720 w 4876800"/>
              <a:gd name="connsiteY50" fmla="*/ 1782067 h 1954787"/>
              <a:gd name="connsiteX51" fmla="*/ 2768600 w 4876800"/>
              <a:gd name="connsiteY51" fmla="*/ 1812547 h 1954787"/>
              <a:gd name="connsiteX52" fmla="*/ 2788920 w 4876800"/>
              <a:gd name="connsiteY52" fmla="*/ 1827787 h 1954787"/>
              <a:gd name="connsiteX53" fmla="*/ 2819400 w 4876800"/>
              <a:gd name="connsiteY53" fmla="*/ 1848107 h 1954787"/>
              <a:gd name="connsiteX54" fmla="*/ 2875280 w 4876800"/>
              <a:gd name="connsiteY54" fmla="*/ 1898907 h 1954787"/>
              <a:gd name="connsiteX55" fmla="*/ 2900680 w 4876800"/>
              <a:gd name="connsiteY55" fmla="*/ 1929387 h 1954787"/>
              <a:gd name="connsiteX56" fmla="*/ 2946400 w 4876800"/>
              <a:gd name="connsiteY56" fmla="*/ 1954787 h 1954787"/>
              <a:gd name="connsiteX57" fmla="*/ 3291840 w 4876800"/>
              <a:gd name="connsiteY57" fmla="*/ 1949707 h 1954787"/>
              <a:gd name="connsiteX58" fmla="*/ 3337560 w 4876800"/>
              <a:gd name="connsiteY58" fmla="*/ 1939547 h 1954787"/>
              <a:gd name="connsiteX59" fmla="*/ 3373120 w 4876800"/>
              <a:gd name="connsiteY59" fmla="*/ 1934467 h 1954787"/>
              <a:gd name="connsiteX60" fmla="*/ 3423920 w 4876800"/>
              <a:gd name="connsiteY60" fmla="*/ 1919227 h 1954787"/>
              <a:gd name="connsiteX61" fmla="*/ 3464560 w 4876800"/>
              <a:gd name="connsiteY61" fmla="*/ 1903987 h 1954787"/>
              <a:gd name="connsiteX62" fmla="*/ 3510280 w 4876800"/>
              <a:gd name="connsiteY62" fmla="*/ 1898907 h 1954787"/>
              <a:gd name="connsiteX63" fmla="*/ 3561080 w 4876800"/>
              <a:gd name="connsiteY63" fmla="*/ 1888747 h 1954787"/>
              <a:gd name="connsiteX64" fmla="*/ 3622040 w 4876800"/>
              <a:gd name="connsiteY64" fmla="*/ 1873507 h 1954787"/>
              <a:gd name="connsiteX65" fmla="*/ 3637280 w 4876800"/>
              <a:gd name="connsiteY65" fmla="*/ 1863347 h 1954787"/>
              <a:gd name="connsiteX66" fmla="*/ 3657600 w 4876800"/>
              <a:gd name="connsiteY66" fmla="*/ 1853187 h 1954787"/>
              <a:gd name="connsiteX67" fmla="*/ 3677920 w 4876800"/>
              <a:gd name="connsiteY67" fmla="*/ 1832867 h 1954787"/>
              <a:gd name="connsiteX68" fmla="*/ 3693160 w 4876800"/>
              <a:gd name="connsiteY68" fmla="*/ 1782067 h 1954787"/>
              <a:gd name="connsiteX69" fmla="*/ 3698240 w 4876800"/>
              <a:gd name="connsiteY69" fmla="*/ 1741427 h 1954787"/>
              <a:gd name="connsiteX70" fmla="*/ 3688080 w 4876800"/>
              <a:gd name="connsiteY70" fmla="*/ 1614427 h 1954787"/>
              <a:gd name="connsiteX71" fmla="*/ 3683000 w 4876800"/>
              <a:gd name="connsiteY71" fmla="*/ 1594107 h 1954787"/>
              <a:gd name="connsiteX72" fmla="*/ 3688080 w 4876800"/>
              <a:gd name="connsiteY72" fmla="*/ 1401067 h 1954787"/>
              <a:gd name="connsiteX73" fmla="*/ 3698240 w 4876800"/>
              <a:gd name="connsiteY73" fmla="*/ 1385827 h 1954787"/>
              <a:gd name="connsiteX74" fmla="*/ 3703320 w 4876800"/>
              <a:gd name="connsiteY74" fmla="*/ 1365507 h 1954787"/>
              <a:gd name="connsiteX75" fmla="*/ 3713480 w 4876800"/>
              <a:gd name="connsiteY75" fmla="*/ 1345187 h 1954787"/>
              <a:gd name="connsiteX76" fmla="*/ 3718560 w 4876800"/>
              <a:gd name="connsiteY76" fmla="*/ 1324867 h 1954787"/>
              <a:gd name="connsiteX77" fmla="*/ 3733800 w 4876800"/>
              <a:gd name="connsiteY77" fmla="*/ 1299467 h 1954787"/>
              <a:gd name="connsiteX78" fmla="*/ 3754120 w 4876800"/>
              <a:gd name="connsiteY78" fmla="*/ 1268987 h 1954787"/>
              <a:gd name="connsiteX79" fmla="*/ 3926840 w 4876800"/>
              <a:gd name="connsiteY79" fmla="*/ 1248667 h 1954787"/>
              <a:gd name="connsiteX80" fmla="*/ 4008120 w 4876800"/>
              <a:gd name="connsiteY80" fmla="*/ 1228347 h 1954787"/>
              <a:gd name="connsiteX81" fmla="*/ 4104640 w 4876800"/>
              <a:gd name="connsiteY81" fmla="*/ 1223267 h 1954787"/>
              <a:gd name="connsiteX82" fmla="*/ 4160520 w 4876800"/>
              <a:gd name="connsiteY82" fmla="*/ 1213107 h 1954787"/>
              <a:gd name="connsiteX83" fmla="*/ 4130040 w 4876800"/>
              <a:gd name="connsiteY83" fmla="*/ 1218187 h 1954787"/>
              <a:gd name="connsiteX84" fmla="*/ 4160520 w 4876800"/>
              <a:gd name="connsiteY84" fmla="*/ 1091187 h 1954787"/>
              <a:gd name="connsiteX85" fmla="*/ 4155440 w 4876800"/>
              <a:gd name="connsiteY85" fmla="*/ 1070867 h 1954787"/>
              <a:gd name="connsiteX86" fmla="*/ 4165600 w 4876800"/>
              <a:gd name="connsiteY86" fmla="*/ 832107 h 1954787"/>
              <a:gd name="connsiteX87" fmla="*/ 4175760 w 4876800"/>
              <a:gd name="connsiteY87" fmla="*/ 801627 h 1954787"/>
              <a:gd name="connsiteX88" fmla="*/ 4180840 w 4876800"/>
              <a:gd name="connsiteY88" fmla="*/ 781307 h 1954787"/>
              <a:gd name="connsiteX89" fmla="*/ 4191000 w 4876800"/>
              <a:gd name="connsiteY89" fmla="*/ 766067 h 1954787"/>
              <a:gd name="connsiteX90" fmla="*/ 4216400 w 4876800"/>
              <a:gd name="connsiteY90" fmla="*/ 720347 h 1954787"/>
              <a:gd name="connsiteX91" fmla="*/ 4282440 w 4876800"/>
              <a:gd name="connsiteY91" fmla="*/ 674627 h 1954787"/>
              <a:gd name="connsiteX92" fmla="*/ 4323080 w 4876800"/>
              <a:gd name="connsiteY92" fmla="*/ 649227 h 1954787"/>
              <a:gd name="connsiteX93" fmla="*/ 4551680 w 4876800"/>
              <a:gd name="connsiteY93" fmla="*/ 674627 h 1954787"/>
              <a:gd name="connsiteX94" fmla="*/ 4765040 w 4876800"/>
              <a:gd name="connsiteY94" fmla="*/ 542547 h 1954787"/>
              <a:gd name="connsiteX95" fmla="*/ 4815840 w 4876800"/>
              <a:gd name="connsiteY95" fmla="*/ 537467 h 1954787"/>
              <a:gd name="connsiteX96" fmla="*/ 4861560 w 4876800"/>
              <a:gd name="connsiteY96" fmla="*/ 522227 h 1954787"/>
              <a:gd name="connsiteX97" fmla="*/ 4876800 w 4876800"/>
              <a:gd name="connsiteY97" fmla="*/ 486667 h 1954787"/>
              <a:gd name="connsiteX98" fmla="*/ 4866640 w 4876800"/>
              <a:gd name="connsiteY98" fmla="*/ 395227 h 1954787"/>
              <a:gd name="connsiteX99" fmla="*/ 4831080 w 4876800"/>
              <a:gd name="connsiteY99" fmla="*/ 359667 h 1954787"/>
              <a:gd name="connsiteX100" fmla="*/ 4734560 w 4876800"/>
              <a:gd name="connsiteY100" fmla="*/ 283467 h 1954787"/>
              <a:gd name="connsiteX101" fmla="*/ 4678680 w 4876800"/>
              <a:gd name="connsiteY101" fmla="*/ 242827 h 1954787"/>
              <a:gd name="connsiteX102" fmla="*/ 4627880 w 4876800"/>
              <a:gd name="connsiteY102" fmla="*/ 217427 h 1954787"/>
              <a:gd name="connsiteX103" fmla="*/ 4572000 w 4876800"/>
              <a:gd name="connsiteY103" fmla="*/ 207267 h 1954787"/>
              <a:gd name="connsiteX104" fmla="*/ 4419600 w 4876800"/>
              <a:gd name="connsiteY104" fmla="*/ 197107 h 1954787"/>
              <a:gd name="connsiteX105" fmla="*/ 4165600 w 4876800"/>
              <a:gd name="connsiteY105" fmla="*/ 186947 h 1954787"/>
              <a:gd name="connsiteX106" fmla="*/ 3992880 w 4876800"/>
              <a:gd name="connsiteY106" fmla="*/ 176787 h 1954787"/>
              <a:gd name="connsiteX107" fmla="*/ 3891280 w 4876800"/>
              <a:gd name="connsiteY107" fmla="*/ 166627 h 1954787"/>
              <a:gd name="connsiteX108" fmla="*/ 3764280 w 4876800"/>
              <a:gd name="connsiteY108" fmla="*/ 156467 h 1954787"/>
              <a:gd name="connsiteX109" fmla="*/ 3479800 w 4876800"/>
              <a:gd name="connsiteY109" fmla="*/ 151387 h 1954787"/>
              <a:gd name="connsiteX110" fmla="*/ 3383280 w 4876800"/>
              <a:gd name="connsiteY110" fmla="*/ 70107 h 1954787"/>
              <a:gd name="connsiteX111" fmla="*/ 3042920 w 4876800"/>
              <a:gd name="connsiteY111" fmla="*/ 34547 h 1954787"/>
              <a:gd name="connsiteX112" fmla="*/ 2890520 w 4876800"/>
              <a:gd name="connsiteY112" fmla="*/ 34547 h 1954787"/>
              <a:gd name="connsiteX113" fmla="*/ 2839720 w 4876800"/>
              <a:gd name="connsiteY113" fmla="*/ 120907 h 1954787"/>
              <a:gd name="connsiteX114" fmla="*/ 2727960 w 4876800"/>
              <a:gd name="connsiteY114" fmla="*/ 115827 h 1954787"/>
              <a:gd name="connsiteX115" fmla="*/ 2585720 w 4876800"/>
              <a:gd name="connsiteY115" fmla="*/ 105667 h 1954787"/>
              <a:gd name="connsiteX116" fmla="*/ 1686560 w 4876800"/>
              <a:gd name="connsiteY116" fmla="*/ 100587 h 1954787"/>
              <a:gd name="connsiteX117" fmla="*/ 1518920 w 4876800"/>
              <a:gd name="connsiteY117" fmla="*/ 90427 h 1954787"/>
              <a:gd name="connsiteX118" fmla="*/ 1427480 w 4876800"/>
              <a:gd name="connsiteY118" fmla="*/ 85347 h 1954787"/>
              <a:gd name="connsiteX119" fmla="*/ 1412240 w 4876800"/>
              <a:gd name="connsiteY119" fmla="*/ 9147 h 1954787"/>
              <a:gd name="connsiteX120" fmla="*/ 1214120 w 4876800"/>
              <a:gd name="connsiteY120" fmla="*/ 4067 h 1954787"/>
              <a:gd name="connsiteX121" fmla="*/ 1021080 w 4876800"/>
              <a:gd name="connsiteY121" fmla="*/ 4067 h 1954787"/>
              <a:gd name="connsiteX122" fmla="*/ 1000760 w 4876800"/>
              <a:gd name="connsiteY122" fmla="*/ 49787 h 1954787"/>
              <a:gd name="connsiteX123" fmla="*/ 965200 w 4876800"/>
              <a:gd name="connsiteY123" fmla="*/ 39627 h 1954787"/>
              <a:gd name="connsiteX124" fmla="*/ 904240 w 4876800"/>
              <a:gd name="connsiteY124" fmla="*/ 34547 h 1954787"/>
              <a:gd name="connsiteX125" fmla="*/ 807720 w 4876800"/>
              <a:gd name="connsiteY125" fmla="*/ 24387 h 195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4876800" h="1954787">
                <a:moveTo>
                  <a:pt x="807720" y="24387"/>
                </a:moveTo>
                <a:lnTo>
                  <a:pt x="807720" y="24387"/>
                </a:lnTo>
                <a:cubicBezTo>
                  <a:pt x="778933" y="27774"/>
                  <a:pt x="750233" y="31999"/>
                  <a:pt x="721360" y="34547"/>
                </a:cubicBezTo>
                <a:cubicBezTo>
                  <a:pt x="692635" y="37082"/>
                  <a:pt x="663763" y="37572"/>
                  <a:pt x="635000" y="39627"/>
                </a:cubicBezTo>
                <a:cubicBezTo>
                  <a:pt x="616344" y="40960"/>
                  <a:pt x="597747" y="43014"/>
                  <a:pt x="579120" y="44707"/>
                </a:cubicBezTo>
                <a:cubicBezTo>
                  <a:pt x="562187" y="49787"/>
                  <a:pt x="545006" y="54107"/>
                  <a:pt x="528320" y="59947"/>
                </a:cubicBezTo>
                <a:cubicBezTo>
                  <a:pt x="492110" y="72621"/>
                  <a:pt x="490073" y="73990"/>
                  <a:pt x="467360" y="85347"/>
                </a:cubicBezTo>
                <a:lnTo>
                  <a:pt x="116840" y="771147"/>
                </a:lnTo>
                <a:cubicBezTo>
                  <a:pt x="103854" y="797119"/>
                  <a:pt x="81623" y="839658"/>
                  <a:pt x="71120" y="867667"/>
                </a:cubicBezTo>
                <a:cubicBezTo>
                  <a:pt x="66791" y="879210"/>
                  <a:pt x="65538" y="891781"/>
                  <a:pt x="60960" y="903227"/>
                </a:cubicBezTo>
                <a:cubicBezTo>
                  <a:pt x="55335" y="917289"/>
                  <a:pt x="47045" y="930142"/>
                  <a:pt x="40640" y="943867"/>
                </a:cubicBezTo>
                <a:cubicBezTo>
                  <a:pt x="30842" y="964863"/>
                  <a:pt x="26220" y="980532"/>
                  <a:pt x="15240" y="999747"/>
                </a:cubicBezTo>
                <a:cubicBezTo>
                  <a:pt x="12211" y="1005048"/>
                  <a:pt x="8467" y="1009907"/>
                  <a:pt x="5080" y="1014987"/>
                </a:cubicBezTo>
                <a:cubicBezTo>
                  <a:pt x="3387" y="1021760"/>
                  <a:pt x="0" y="1028325"/>
                  <a:pt x="0" y="1035307"/>
                </a:cubicBezTo>
                <a:cubicBezTo>
                  <a:pt x="0" y="1043113"/>
                  <a:pt x="14649" y="1084136"/>
                  <a:pt x="15240" y="1086107"/>
                </a:cubicBezTo>
                <a:cubicBezTo>
                  <a:pt x="20266" y="1102861"/>
                  <a:pt x="20686" y="1116156"/>
                  <a:pt x="30480" y="1131827"/>
                </a:cubicBezTo>
                <a:cubicBezTo>
                  <a:pt x="34288" y="1137919"/>
                  <a:pt x="40640" y="1141987"/>
                  <a:pt x="45720" y="1147067"/>
                </a:cubicBezTo>
                <a:cubicBezTo>
                  <a:pt x="49107" y="1158920"/>
                  <a:pt x="52338" y="1170819"/>
                  <a:pt x="55880" y="1182627"/>
                </a:cubicBezTo>
                <a:cubicBezTo>
                  <a:pt x="57419" y="1187756"/>
                  <a:pt x="58565" y="1193078"/>
                  <a:pt x="60960" y="1197867"/>
                </a:cubicBezTo>
                <a:cubicBezTo>
                  <a:pt x="63690" y="1203328"/>
                  <a:pt x="67733" y="1208027"/>
                  <a:pt x="71120" y="1213107"/>
                </a:cubicBezTo>
                <a:cubicBezTo>
                  <a:pt x="74507" y="1226654"/>
                  <a:pt x="69306" y="1246563"/>
                  <a:pt x="81280" y="1253747"/>
                </a:cubicBezTo>
                <a:cubicBezTo>
                  <a:pt x="89747" y="1258827"/>
                  <a:pt x="97849" y="1264571"/>
                  <a:pt x="106680" y="1268987"/>
                </a:cubicBezTo>
                <a:cubicBezTo>
                  <a:pt x="111469" y="1271382"/>
                  <a:pt x="117131" y="1271672"/>
                  <a:pt x="121920" y="1274067"/>
                </a:cubicBezTo>
                <a:cubicBezTo>
                  <a:pt x="127381" y="1276797"/>
                  <a:pt x="131422" y="1282141"/>
                  <a:pt x="137160" y="1284227"/>
                </a:cubicBezTo>
                <a:cubicBezTo>
                  <a:pt x="150283" y="1288999"/>
                  <a:pt x="165311" y="1288142"/>
                  <a:pt x="177800" y="1294387"/>
                </a:cubicBezTo>
                <a:cubicBezTo>
                  <a:pt x="184573" y="1297774"/>
                  <a:pt x="190694" y="1303062"/>
                  <a:pt x="198120" y="1304547"/>
                </a:cubicBezTo>
                <a:cubicBezTo>
                  <a:pt x="206969" y="1306317"/>
                  <a:pt x="316825" y="1314460"/>
                  <a:pt x="320040" y="1314707"/>
                </a:cubicBezTo>
                <a:lnTo>
                  <a:pt x="853440" y="1309627"/>
                </a:lnTo>
                <a:cubicBezTo>
                  <a:pt x="875515" y="1309253"/>
                  <a:pt x="897402" y="1304547"/>
                  <a:pt x="919480" y="1304547"/>
                </a:cubicBezTo>
                <a:cubicBezTo>
                  <a:pt x="1048184" y="1304547"/>
                  <a:pt x="1176867" y="1307934"/>
                  <a:pt x="1305560" y="1309627"/>
                </a:cubicBezTo>
                <a:lnTo>
                  <a:pt x="1412240" y="1314707"/>
                </a:lnTo>
                <a:cubicBezTo>
                  <a:pt x="1430907" y="1315874"/>
                  <a:pt x="1449451" y="1318656"/>
                  <a:pt x="1468120" y="1319787"/>
                </a:cubicBezTo>
                <a:cubicBezTo>
                  <a:pt x="1508907" y="1322259"/>
                  <a:pt x="1671334" y="1328525"/>
                  <a:pt x="1706880" y="1329947"/>
                </a:cubicBezTo>
                <a:cubicBezTo>
                  <a:pt x="1723813" y="1331640"/>
                  <a:pt x="1740695" y="1333965"/>
                  <a:pt x="1757680" y="1335027"/>
                </a:cubicBezTo>
                <a:cubicBezTo>
                  <a:pt x="1809560" y="1338270"/>
                  <a:pt x="1886338" y="1336711"/>
                  <a:pt x="1940560" y="1350267"/>
                </a:cubicBezTo>
                <a:cubicBezTo>
                  <a:pt x="1971317" y="1357956"/>
                  <a:pt x="2002052" y="1364971"/>
                  <a:pt x="2032000" y="1375667"/>
                </a:cubicBezTo>
                <a:cubicBezTo>
                  <a:pt x="2062798" y="1386666"/>
                  <a:pt x="2091515" y="1404133"/>
                  <a:pt x="2123440" y="1411227"/>
                </a:cubicBezTo>
                <a:cubicBezTo>
                  <a:pt x="2138680" y="1414614"/>
                  <a:pt x="2154415" y="1416258"/>
                  <a:pt x="2169160" y="1421387"/>
                </a:cubicBezTo>
                <a:cubicBezTo>
                  <a:pt x="2193521" y="1429860"/>
                  <a:pt x="2216627" y="1441583"/>
                  <a:pt x="2240280" y="1451867"/>
                </a:cubicBezTo>
                <a:cubicBezTo>
                  <a:pt x="2273309" y="1466228"/>
                  <a:pt x="2295177" y="1475727"/>
                  <a:pt x="2326640" y="1492507"/>
                </a:cubicBezTo>
                <a:cubicBezTo>
                  <a:pt x="2338686" y="1498932"/>
                  <a:pt x="2350180" y="1506355"/>
                  <a:pt x="2362200" y="1512827"/>
                </a:cubicBezTo>
                <a:cubicBezTo>
                  <a:pt x="2372201" y="1518212"/>
                  <a:pt x="2382679" y="1522682"/>
                  <a:pt x="2392680" y="1528067"/>
                </a:cubicBezTo>
                <a:cubicBezTo>
                  <a:pt x="2404700" y="1534539"/>
                  <a:pt x="2416220" y="1541915"/>
                  <a:pt x="2428240" y="1548387"/>
                </a:cubicBezTo>
                <a:cubicBezTo>
                  <a:pt x="2464649" y="1567992"/>
                  <a:pt x="2460844" y="1561516"/>
                  <a:pt x="2499360" y="1589027"/>
                </a:cubicBezTo>
                <a:cubicBezTo>
                  <a:pt x="2510122" y="1596714"/>
                  <a:pt x="2520816" y="1604759"/>
                  <a:pt x="2529840" y="1614427"/>
                </a:cubicBezTo>
                <a:cubicBezTo>
                  <a:pt x="2544636" y="1630280"/>
                  <a:pt x="2553547" y="1651680"/>
                  <a:pt x="2570480" y="1665227"/>
                </a:cubicBezTo>
                <a:cubicBezTo>
                  <a:pt x="2578947" y="1672000"/>
                  <a:pt x="2588213" y="1677880"/>
                  <a:pt x="2595880" y="1685547"/>
                </a:cubicBezTo>
                <a:cubicBezTo>
                  <a:pt x="2605232" y="1694899"/>
                  <a:pt x="2611044" y="1707652"/>
                  <a:pt x="2621280" y="1716027"/>
                </a:cubicBezTo>
                <a:cubicBezTo>
                  <a:pt x="2630072" y="1723220"/>
                  <a:pt x="2641948" y="1725543"/>
                  <a:pt x="2651760" y="1731267"/>
                </a:cubicBezTo>
                <a:cubicBezTo>
                  <a:pt x="2662307" y="1737420"/>
                  <a:pt x="2672859" y="1743770"/>
                  <a:pt x="2682240" y="1751587"/>
                </a:cubicBezTo>
                <a:cubicBezTo>
                  <a:pt x="2693278" y="1760785"/>
                  <a:pt x="2701599" y="1772968"/>
                  <a:pt x="2712720" y="1782067"/>
                </a:cubicBezTo>
                <a:cubicBezTo>
                  <a:pt x="2728381" y="1794881"/>
                  <a:pt x="2751698" y="1802406"/>
                  <a:pt x="2768600" y="1812547"/>
                </a:cubicBezTo>
                <a:cubicBezTo>
                  <a:pt x="2775860" y="1816903"/>
                  <a:pt x="2781984" y="1822932"/>
                  <a:pt x="2788920" y="1827787"/>
                </a:cubicBezTo>
                <a:cubicBezTo>
                  <a:pt x="2798923" y="1834789"/>
                  <a:pt x="2809721" y="1840662"/>
                  <a:pt x="2819400" y="1848107"/>
                </a:cubicBezTo>
                <a:cubicBezTo>
                  <a:pt x="2834608" y="1859806"/>
                  <a:pt x="2860871" y="1882896"/>
                  <a:pt x="2875280" y="1898907"/>
                </a:cubicBezTo>
                <a:cubicBezTo>
                  <a:pt x="2884127" y="1908737"/>
                  <a:pt x="2891328" y="1920035"/>
                  <a:pt x="2900680" y="1929387"/>
                </a:cubicBezTo>
                <a:cubicBezTo>
                  <a:pt x="2908910" y="1937617"/>
                  <a:pt x="2941085" y="1952130"/>
                  <a:pt x="2946400" y="1954787"/>
                </a:cubicBezTo>
                <a:lnTo>
                  <a:pt x="3291840" y="1949707"/>
                </a:lnTo>
                <a:cubicBezTo>
                  <a:pt x="3303713" y="1949382"/>
                  <a:pt x="3325338" y="1941769"/>
                  <a:pt x="3337560" y="1939547"/>
                </a:cubicBezTo>
                <a:cubicBezTo>
                  <a:pt x="3349341" y="1937405"/>
                  <a:pt x="3361267" y="1936160"/>
                  <a:pt x="3373120" y="1934467"/>
                </a:cubicBezTo>
                <a:cubicBezTo>
                  <a:pt x="3390053" y="1929387"/>
                  <a:pt x="3407148" y="1924818"/>
                  <a:pt x="3423920" y="1919227"/>
                </a:cubicBezTo>
                <a:cubicBezTo>
                  <a:pt x="3437645" y="1914652"/>
                  <a:pt x="3450477" y="1907301"/>
                  <a:pt x="3464560" y="1903987"/>
                </a:cubicBezTo>
                <a:cubicBezTo>
                  <a:pt x="3479486" y="1900475"/>
                  <a:pt x="3495134" y="1901298"/>
                  <a:pt x="3510280" y="1898907"/>
                </a:cubicBezTo>
                <a:cubicBezTo>
                  <a:pt x="3527337" y="1896214"/>
                  <a:pt x="3544394" y="1893196"/>
                  <a:pt x="3561080" y="1888747"/>
                </a:cubicBezTo>
                <a:cubicBezTo>
                  <a:pt x="3636924" y="1868522"/>
                  <a:pt x="3525815" y="1887253"/>
                  <a:pt x="3622040" y="1873507"/>
                </a:cubicBezTo>
                <a:cubicBezTo>
                  <a:pt x="3627120" y="1870120"/>
                  <a:pt x="3631979" y="1866376"/>
                  <a:pt x="3637280" y="1863347"/>
                </a:cubicBezTo>
                <a:cubicBezTo>
                  <a:pt x="3643855" y="1859590"/>
                  <a:pt x="3651542" y="1857731"/>
                  <a:pt x="3657600" y="1853187"/>
                </a:cubicBezTo>
                <a:cubicBezTo>
                  <a:pt x="3665263" y="1847440"/>
                  <a:pt x="3671147" y="1839640"/>
                  <a:pt x="3677920" y="1832867"/>
                </a:cubicBezTo>
                <a:cubicBezTo>
                  <a:pt x="3682437" y="1819317"/>
                  <a:pt x="3690601" y="1797422"/>
                  <a:pt x="3693160" y="1782067"/>
                </a:cubicBezTo>
                <a:cubicBezTo>
                  <a:pt x="3695404" y="1768601"/>
                  <a:pt x="3696547" y="1754974"/>
                  <a:pt x="3698240" y="1741427"/>
                </a:cubicBezTo>
                <a:cubicBezTo>
                  <a:pt x="3695371" y="1689781"/>
                  <a:pt x="3696350" y="1659909"/>
                  <a:pt x="3688080" y="1614427"/>
                </a:cubicBezTo>
                <a:cubicBezTo>
                  <a:pt x="3686831" y="1607558"/>
                  <a:pt x="3684693" y="1600880"/>
                  <a:pt x="3683000" y="1594107"/>
                </a:cubicBezTo>
                <a:cubicBezTo>
                  <a:pt x="3684693" y="1529760"/>
                  <a:pt x="3683383" y="1465264"/>
                  <a:pt x="3688080" y="1401067"/>
                </a:cubicBezTo>
                <a:cubicBezTo>
                  <a:pt x="3688526" y="1394978"/>
                  <a:pt x="3695835" y="1391439"/>
                  <a:pt x="3698240" y="1385827"/>
                </a:cubicBezTo>
                <a:cubicBezTo>
                  <a:pt x="3700990" y="1379410"/>
                  <a:pt x="3700869" y="1372044"/>
                  <a:pt x="3703320" y="1365507"/>
                </a:cubicBezTo>
                <a:cubicBezTo>
                  <a:pt x="3705979" y="1358416"/>
                  <a:pt x="3710821" y="1352278"/>
                  <a:pt x="3713480" y="1345187"/>
                </a:cubicBezTo>
                <a:cubicBezTo>
                  <a:pt x="3715931" y="1338650"/>
                  <a:pt x="3715724" y="1331247"/>
                  <a:pt x="3718560" y="1324867"/>
                </a:cubicBezTo>
                <a:cubicBezTo>
                  <a:pt x="3722570" y="1315844"/>
                  <a:pt x="3728499" y="1307797"/>
                  <a:pt x="3733800" y="1299467"/>
                </a:cubicBezTo>
                <a:cubicBezTo>
                  <a:pt x="3740356" y="1289165"/>
                  <a:pt x="3721947" y="1277454"/>
                  <a:pt x="3754120" y="1268987"/>
                </a:cubicBezTo>
                <a:cubicBezTo>
                  <a:pt x="3786293" y="1260520"/>
                  <a:pt x="3884507" y="1255440"/>
                  <a:pt x="3926840" y="1248667"/>
                </a:cubicBezTo>
                <a:cubicBezTo>
                  <a:pt x="3969173" y="1241894"/>
                  <a:pt x="3978487" y="1232580"/>
                  <a:pt x="4008120" y="1228347"/>
                </a:cubicBezTo>
                <a:cubicBezTo>
                  <a:pt x="4037753" y="1224114"/>
                  <a:pt x="4072525" y="1225836"/>
                  <a:pt x="4104640" y="1223267"/>
                </a:cubicBezTo>
                <a:cubicBezTo>
                  <a:pt x="4115472" y="1222400"/>
                  <a:pt x="4148629" y="1215485"/>
                  <a:pt x="4160520" y="1213107"/>
                </a:cubicBezTo>
                <a:cubicBezTo>
                  <a:pt x="4163907" y="1208027"/>
                  <a:pt x="4129719" y="1224284"/>
                  <a:pt x="4130040" y="1218187"/>
                </a:cubicBezTo>
                <a:cubicBezTo>
                  <a:pt x="4132094" y="1179169"/>
                  <a:pt x="4156287" y="1115740"/>
                  <a:pt x="4160520" y="1091187"/>
                </a:cubicBezTo>
                <a:cubicBezTo>
                  <a:pt x="4164753" y="1066634"/>
                  <a:pt x="4157133" y="1077640"/>
                  <a:pt x="4155440" y="1070867"/>
                </a:cubicBezTo>
                <a:cubicBezTo>
                  <a:pt x="4156695" y="1016918"/>
                  <a:pt x="4143238" y="906648"/>
                  <a:pt x="4165600" y="832107"/>
                </a:cubicBezTo>
                <a:cubicBezTo>
                  <a:pt x="4168677" y="821849"/>
                  <a:pt x="4172683" y="811885"/>
                  <a:pt x="4175760" y="801627"/>
                </a:cubicBezTo>
                <a:cubicBezTo>
                  <a:pt x="4177766" y="794940"/>
                  <a:pt x="4178090" y="787724"/>
                  <a:pt x="4180840" y="781307"/>
                </a:cubicBezTo>
                <a:cubicBezTo>
                  <a:pt x="4183245" y="775695"/>
                  <a:pt x="4188270" y="771528"/>
                  <a:pt x="4191000" y="766067"/>
                </a:cubicBezTo>
                <a:cubicBezTo>
                  <a:pt x="4200471" y="747126"/>
                  <a:pt x="4191903" y="737307"/>
                  <a:pt x="4216400" y="720347"/>
                </a:cubicBezTo>
                <a:cubicBezTo>
                  <a:pt x="4238413" y="705107"/>
                  <a:pt x="4260163" y="689479"/>
                  <a:pt x="4282440" y="674627"/>
                </a:cubicBezTo>
                <a:cubicBezTo>
                  <a:pt x="4295732" y="665766"/>
                  <a:pt x="4278207" y="649227"/>
                  <a:pt x="4323080" y="649227"/>
                </a:cubicBezTo>
                <a:cubicBezTo>
                  <a:pt x="4367953" y="649227"/>
                  <a:pt x="4478020" y="692407"/>
                  <a:pt x="4551680" y="674627"/>
                </a:cubicBezTo>
                <a:cubicBezTo>
                  <a:pt x="4625340" y="656847"/>
                  <a:pt x="4721013" y="565407"/>
                  <a:pt x="4765040" y="542547"/>
                </a:cubicBezTo>
                <a:cubicBezTo>
                  <a:pt x="4781973" y="540854"/>
                  <a:pt x="4799187" y="540973"/>
                  <a:pt x="4815840" y="537467"/>
                </a:cubicBezTo>
                <a:cubicBezTo>
                  <a:pt x="4831560" y="534158"/>
                  <a:pt x="4861560" y="522227"/>
                  <a:pt x="4861560" y="522227"/>
                </a:cubicBezTo>
                <a:cubicBezTo>
                  <a:pt x="4863544" y="518259"/>
                  <a:pt x="4876800" y="494142"/>
                  <a:pt x="4876800" y="486667"/>
                </a:cubicBezTo>
                <a:cubicBezTo>
                  <a:pt x="4876800" y="483123"/>
                  <a:pt x="4875846" y="416708"/>
                  <a:pt x="4866640" y="395227"/>
                </a:cubicBezTo>
                <a:cubicBezTo>
                  <a:pt x="4858581" y="376423"/>
                  <a:pt x="4846835" y="374109"/>
                  <a:pt x="4831080" y="359667"/>
                </a:cubicBezTo>
                <a:cubicBezTo>
                  <a:pt x="4681754" y="222785"/>
                  <a:pt x="4950051" y="455860"/>
                  <a:pt x="4734560" y="283467"/>
                </a:cubicBezTo>
                <a:cubicBezTo>
                  <a:pt x="4715009" y="267826"/>
                  <a:pt x="4700856" y="255301"/>
                  <a:pt x="4678680" y="242827"/>
                </a:cubicBezTo>
                <a:cubicBezTo>
                  <a:pt x="4662179" y="233545"/>
                  <a:pt x="4646507" y="220814"/>
                  <a:pt x="4627880" y="217427"/>
                </a:cubicBezTo>
                <a:cubicBezTo>
                  <a:pt x="4609253" y="214040"/>
                  <a:pt x="4590723" y="210075"/>
                  <a:pt x="4572000" y="207267"/>
                </a:cubicBezTo>
                <a:cubicBezTo>
                  <a:pt x="4522786" y="199885"/>
                  <a:pt x="4467560" y="199133"/>
                  <a:pt x="4419600" y="197107"/>
                </a:cubicBezTo>
                <a:cubicBezTo>
                  <a:pt x="4334941" y="193530"/>
                  <a:pt x="4250085" y="193446"/>
                  <a:pt x="4165600" y="186947"/>
                </a:cubicBezTo>
                <a:cubicBezTo>
                  <a:pt x="3981693" y="172800"/>
                  <a:pt x="4254434" y="193134"/>
                  <a:pt x="3992880" y="176787"/>
                </a:cubicBezTo>
                <a:cubicBezTo>
                  <a:pt x="3952389" y="174256"/>
                  <a:pt x="3930453" y="170544"/>
                  <a:pt x="3891280" y="166627"/>
                </a:cubicBezTo>
                <a:cubicBezTo>
                  <a:pt x="3864244" y="163923"/>
                  <a:pt x="3787325" y="157125"/>
                  <a:pt x="3764280" y="156467"/>
                </a:cubicBezTo>
                <a:cubicBezTo>
                  <a:pt x="3669477" y="153758"/>
                  <a:pt x="3574618" y="153518"/>
                  <a:pt x="3479800" y="151387"/>
                </a:cubicBezTo>
                <a:lnTo>
                  <a:pt x="3383280" y="70107"/>
                </a:lnTo>
                <a:cubicBezTo>
                  <a:pt x="3235502" y="55329"/>
                  <a:pt x="3125047" y="40474"/>
                  <a:pt x="3042920" y="34547"/>
                </a:cubicBezTo>
                <a:cubicBezTo>
                  <a:pt x="2960793" y="28620"/>
                  <a:pt x="2924387" y="20154"/>
                  <a:pt x="2890520" y="34547"/>
                </a:cubicBezTo>
                <a:cubicBezTo>
                  <a:pt x="2856653" y="48940"/>
                  <a:pt x="2860089" y="121833"/>
                  <a:pt x="2839720" y="120907"/>
                </a:cubicBezTo>
                <a:lnTo>
                  <a:pt x="2727960" y="115827"/>
                </a:lnTo>
                <a:cubicBezTo>
                  <a:pt x="2677564" y="112863"/>
                  <a:pt x="2637272" y="106201"/>
                  <a:pt x="2585720" y="105667"/>
                </a:cubicBezTo>
                <a:lnTo>
                  <a:pt x="1686560" y="100587"/>
                </a:lnTo>
                <a:lnTo>
                  <a:pt x="1518920" y="90427"/>
                </a:lnTo>
                <a:lnTo>
                  <a:pt x="1427480" y="85347"/>
                </a:lnTo>
                <a:lnTo>
                  <a:pt x="1412240" y="9147"/>
                </a:lnTo>
                <a:lnTo>
                  <a:pt x="1214120" y="4067"/>
                </a:lnTo>
                <a:cubicBezTo>
                  <a:pt x="1181833" y="1376"/>
                  <a:pt x="1056640" y="-3553"/>
                  <a:pt x="1021080" y="4067"/>
                </a:cubicBezTo>
                <a:cubicBezTo>
                  <a:pt x="985520" y="11687"/>
                  <a:pt x="1010073" y="43860"/>
                  <a:pt x="1000760" y="49787"/>
                </a:cubicBezTo>
                <a:cubicBezTo>
                  <a:pt x="991447" y="55714"/>
                  <a:pt x="977377" y="41550"/>
                  <a:pt x="965200" y="39627"/>
                </a:cubicBezTo>
                <a:cubicBezTo>
                  <a:pt x="945059" y="36447"/>
                  <a:pt x="924473" y="37076"/>
                  <a:pt x="904240" y="34547"/>
                </a:cubicBezTo>
                <a:cubicBezTo>
                  <a:pt x="796235" y="21046"/>
                  <a:pt x="823807" y="26080"/>
                  <a:pt x="807720" y="243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84CDE585-480D-41B0-AE83-646CE92EA54F}"/>
                  </a:ext>
                </a:extLst>
              </p:cNvPr>
              <p:cNvSpPr txBox="1"/>
              <p:nvPr/>
            </p:nvSpPr>
            <p:spPr>
              <a:xfrm>
                <a:off x="1066800" y="4038600"/>
                <a:ext cx="4216539" cy="4535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NP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NP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VP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84CDE585-480D-41B0-AE83-646CE92EA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038600"/>
                <a:ext cx="4216539" cy="4535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F0FDA849-A3E8-44A5-830A-BE7FE8DDEE88}"/>
                  </a:ext>
                </a:extLst>
              </p:cNvPr>
              <p:cNvSpPr txBox="1"/>
              <p:nvPr/>
            </p:nvSpPr>
            <p:spPr>
              <a:xfrm>
                <a:off x="914400" y="4648200"/>
                <a:ext cx="533400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Same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NP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VP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+mn-lt"/>
                  </a:rPr>
                  <a:t>gets used </a:t>
                </a:r>
                <a:br>
                  <a:rPr lang="en-US" dirty="0">
                    <a:latin typeface="+mn-lt"/>
                  </a:rPr>
                </a:br>
                <a:r>
                  <a:rPr lang="en-US" dirty="0">
                    <a:latin typeface="+mn-lt"/>
                  </a:rPr>
                  <a:t>for </a:t>
                </a:r>
                <a:r>
                  <a:rPr lang="en-US" i="1" dirty="0">
                    <a:latin typeface="+mn-lt"/>
                  </a:rPr>
                  <a:t>every</a:t>
                </a:r>
                <a:r>
                  <a:rPr lang="en-US" dirty="0">
                    <a:latin typeface="+mn-lt"/>
                  </a:rPr>
                  <a:t> token of the S </a:t>
                </a:r>
                <a:r>
                  <a:rPr lang="en-US" dirty="0">
                    <a:latin typeface="+mn-lt"/>
                    <a:sym typeface="Wingdings" panose="05000000000000000000" pitchFamily="2" charset="2"/>
                  </a:rPr>
                  <a:t> NP VP rule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  <a:sym typeface="Wingdings" panose="05000000000000000000" pitchFamily="2" charset="2"/>
                  </a:rPr>
                  <a:t>Same embedding is used</a:t>
                </a:r>
                <a:br>
                  <a:rPr lang="en-US" dirty="0">
                    <a:latin typeface="+mn-lt"/>
                    <a:sym typeface="Wingdings" panose="05000000000000000000" pitchFamily="2" charset="2"/>
                  </a:rPr>
                </a:br>
                <a:r>
                  <a:rPr lang="en-US" dirty="0">
                    <a:latin typeface="+mn-lt"/>
                    <a:sym typeface="Wingdings" panose="05000000000000000000" pitchFamily="2" charset="2"/>
                  </a:rPr>
                  <a:t>for </a:t>
                </a:r>
                <a:r>
                  <a:rPr lang="en-US" i="1" dirty="0">
                    <a:latin typeface="+mn-lt"/>
                    <a:sym typeface="Wingdings" panose="05000000000000000000" pitchFamily="2" charset="2"/>
                  </a:rPr>
                  <a:t>every </a:t>
                </a:r>
                <a:r>
                  <a:rPr lang="en-US" dirty="0">
                    <a:latin typeface="+mn-lt"/>
                    <a:sym typeface="Wingdings" panose="05000000000000000000" pitchFamily="2" charset="2"/>
                  </a:rPr>
                  <a:t>token of “nation”</a:t>
                </a:r>
                <a:endParaRPr lang="en-US" dirty="0"/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F0FDA849-A3E8-44A5-830A-BE7FE8DDE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648200"/>
                <a:ext cx="5334000" cy="1077218"/>
              </a:xfrm>
              <a:prstGeom prst="rect">
                <a:avLst/>
              </a:prstGeom>
              <a:blipFill>
                <a:blip r:embed="rId4"/>
                <a:stretch>
                  <a:fillRect l="-457" t="-340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0FEFDEA-7D32-189B-4814-E1E72039D921}"/>
              </a:ext>
            </a:extLst>
          </p:cNvPr>
          <p:cNvGrpSpPr/>
          <p:nvPr/>
        </p:nvGrpSpPr>
        <p:grpSpPr>
          <a:xfrm>
            <a:off x="3923773" y="1371600"/>
            <a:ext cx="5243636" cy="1261884"/>
            <a:chOff x="3923773" y="1371600"/>
            <a:chExt cx="5243636" cy="12618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FF059E9-CBCD-205D-4681-C80F5FC0381C}"/>
                </a:ext>
              </a:extLst>
            </p:cNvPr>
            <p:cNvSpPr txBox="1"/>
            <p:nvPr/>
          </p:nvSpPr>
          <p:spPr>
            <a:xfrm flipH="1">
              <a:off x="5867400" y="1371600"/>
              <a:ext cx="3300009" cy="126188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000" kern="0" dirty="0">
                  <a:latin typeface="Tahoma" panose="020B0604030504040204" pitchFamily="34" charset="0"/>
                </a:rPr>
                <a:t>Single vector that tries to encode the whole sentence </a:t>
              </a:r>
            </a:p>
            <a:p>
              <a:pPr algn="ctr"/>
              <a:r>
                <a:rPr lang="en-US" sz="1800" kern="0" dirty="0">
                  <a:latin typeface="Tahoma" panose="020B0604030504040204" pitchFamily="34" charset="0"/>
                </a:rPr>
                <a:t>(or at least what we need to know about the sentence)</a:t>
              </a:r>
              <a:endParaRPr lang="en-US" sz="2000" kern="0" dirty="0">
                <a:latin typeface="Tahoma" panose="020B0604030504040204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0FD2CBB-C759-EFA1-E729-9C59030791D5}"/>
                </a:ext>
              </a:extLst>
            </p:cNvPr>
            <p:cNvSpPr/>
            <p:nvPr/>
          </p:nvSpPr>
          <p:spPr bwMode="auto">
            <a:xfrm>
              <a:off x="3923773" y="1944816"/>
              <a:ext cx="2077492" cy="641213"/>
            </a:xfrm>
            <a:prstGeom prst="ellips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83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AD88-9ED0-4CCB-BD38-F38EE21BE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6AC21-1B4C-4F6B-BAB3-F43B7D41F1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76400"/>
                <a:ext cx="8610600" cy="4648200"/>
              </a:xfrm>
            </p:spPr>
            <p:txBody>
              <a:bodyPr/>
              <a:lstStyle/>
              <a:p>
                <a:r>
                  <a:rPr lang="en-US" dirty="0"/>
                  <a:t>Associative but not commutative</a:t>
                </a:r>
              </a:p>
              <a:p>
                <a:r>
                  <a:rPr lang="en-US" dirty="0"/>
                  <a:t>Maps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b="0" i="1" kern="12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i="1" kern="12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b="0" i="1" kern="12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kumimoji="0" lang="en-US" b="0" i="0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b="0" i="1" kern="12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b="0" i="1" kern="12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kumimoji="0" lang="en-US" b="0" i="1" kern="120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sSup>
                      <m:sSupPr>
                        <m:ctrlP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kumimoji="0" lang="en-US" i="1" kern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b="0" i="1" kern="12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6AC21-1B4C-4F6B-BAB3-F43B7D41F1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76400"/>
                <a:ext cx="8610600" cy="4648200"/>
              </a:xfrm>
              <a:blipFill>
                <a:blip r:embed="rId3"/>
                <a:stretch>
                  <a:fillRect l="-1557" t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CA613-E3AA-44BB-A88B-CE5F83F516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42E60-2E94-4579-8BB6-D952B699E1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3BCBD1-EA64-4810-B9CC-77DBCC3C3E9D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871510-4C56-4BE1-A88C-8CE44E834EFB}"/>
              </a:ext>
            </a:extLst>
          </p:cNvPr>
          <p:cNvGrpSpPr/>
          <p:nvPr/>
        </p:nvGrpSpPr>
        <p:grpSpPr>
          <a:xfrm>
            <a:off x="4876800" y="5056844"/>
            <a:ext cx="4230960" cy="962956"/>
            <a:chOff x="4876800" y="3962400"/>
            <a:chExt cx="4230960" cy="9629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A50A88E-C640-4418-888C-5ADC43817813}"/>
                    </a:ext>
                  </a:extLst>
                </p:cNvPr>
                <p:cNvSpPr txBox="1"/>
                <p:nvPr/>
              </p:nvSpPr>
              <p:spPr>
                <a:xfrm>
                  <a:off x="6763045" y="4124214"/>
                  <a:ext cx="395748" cy="4338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A50A88E-C640-4418-888C-5ADC43817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3045" y="4124214"/>
                  <a:ext cx="395748" cy="4338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E386F18-05A3-4F1B-BC18-A269F5A9FB77}"/>
                </a:ext>
              </a:extLst>
            </p:cNvPr>
            <p:cNvGrpSpPr/>
            <p:nvPr/>
          </p:nvGrpSpPr>
          <p:grpSpPr>
            <a:xfrm>
              <a:off x="5867400" y="4024679"/>
              <a:ext cx="565355" cy="842667"/>
              <a:chOff x="5334000" y="3733800"/>
              <a:chExt cx="565355" cy="842667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434921A-A1E6-4F86-A362-D9F6C55BD88A}"/>
                  </a:ext>
                </a:extLst>
              </p:cNvPr>
              <p:cNvSpPr/>
              <p:nvPr/>
            </p:nvSpPr>
            <p:spPr bwMode="auto">
              <a:xfrm>
                <a:off x="5334000" y="3733800"/>
                <a:ext cx="565355" cy="84266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36A1B4D-D704-4120-A14E-5A8088C917C9}"/>
                  </a:ext>
                </a:extLst>
              </p:cNvPr>
              <p:cNvCxnSpPr/>
              <p:nvPr/>
            </p:nvCxnSpPr>
            <p:spPr bwMode="auto">
              <a:xfrm>
                <a:off x="5334000" y="3733800"/>
                <a:ext cx="0" cy="842667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F72C219-432E-41F6-87A2-4769C68F4E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334001" y="3733800"/>
                <a:ext cx="553189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B26A320-BA1A-4EE4-BF72-E8F3BDB853C1}"/>
                </a:ext>
              </a:extLst>
            </p:cNvPr>
            <p:cNvGrpSpPr/>
            <p:nvPr/>
          </p:nvGrpSpPr>
          <p:grpSpPr>
            <a:xfrm>
              <a:off x="6545827" y="4163335"/>
              <a:ext cx="159774" cy="565532"/>
              <a:chOff x="6012426" y="3872456"/>
              <a:chExt cx="1137151" cy="56553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CA5BAFE-E37A-4B48-833F-B4AF138AA6D2}"/>
                  </a:ext>
                </a:extLst>
              </p:cNvPr>
              <p:cNvSpPr/>
              <p:nvPr/>
            </p:nvSpPr>
            <p:spPr bwMode="auto">
              <a:xfrm rot="5400000">
                <a:off x="6295103" y="3589779"/>
                <a:ext cx="565355" cy="1130709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E9A514B-12BF-452E-912F-3954007495F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6026379" y="3877643"/>
                <a:ext cx="112319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FB4B00B-BF12-486F-8649-33FB9CF1E75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 flipH="1">
                <a:off x="5735832" y="4161394"/>
                <a:ext cx="553188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B522050-D8A7-4FA7-BFFE-ABA09403AE77}"/>
                    </a:ext>
                  </a:extLst>
                </p:cNvPr>
                <p:cNvSpPr txBox="1"/>
                <p:nvPr/>
              </p:nvSpPr>
              <p:spPr>
                <a:xfrm>
                  <a:off x="7751683" y="3962400"/>
                  <a:ext cx="1356077" cy="9629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a14:m>
                  <a:r>
                    <a:rPr lang="en-US" sz="2000" b="0" i="1" dirty="0">
                      <a:latin typeface="Cambria Math" panose="02040503050406030204" pitchFamily="18" charset="0"/>
                    </a:rPr>
                    <a:t> </a:t>
                  </a:r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:r>
                    <a:rPr lang="en-US" sz="2000" b="0" i="1" dirty="0">
                      <a:latin typeface="Cambria Math" panose="02040503050406030204" pitchFamily="18" charset="0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a14:m>
                  <a:br>
                    <a:rPr lang="en-US" sz="200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2000" dirty="0"/>
                    <a:t> </a:t>
                  </a: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B522050-D8A7-4FA7-BFFE-ABA09403AE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1683" y="3962400"/>
                  <a:ext cx="1356077" cy="962956"/>
                </a:xfrm>
                <a:prstGeom prst="rect">
                  <a:avLst/>
                </a:prstGeom>
                <a:blipFill>
                  <a:blip r:embed="rId5"/>
                  <a:stretch>
                    <a:fillRect l="-11712" t="-10127" r="-22072" b="-63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526BF9C-F81B-4137-B6A8-6DA11B724B10}"/>
                    </a:ext>
                  </a:extLst>
                </p:cNvPr>
                <p:cNvSpPr txBox="1"/>
                <p:nvPr/>
              </p:nvSpPr>
              <p:spPr>
                <a:xfrm>
                  <a:off x="6022146" y="4267200"/>
                  <a:ext cx="3024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526BF9C-F81B-4137-B6A8-6DA11B724B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2146" y="4267200"/>
                  <a:ext cx="302454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4000" t="-4000" r="-10000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7C6559-B9E3-4DA1-8A8B-0B44DB6BD849}"/>
                </a:ext>
              </a:extLst>
            </p:cNvPr>
            <p:cNvGrpSpPr/>
            <p:nvPr/>
          </p:nvGrpSpPr>
          <p:grpSpPr>
            <a:xfrm>
              <a:off x="7162800" y="4191000"/>
              <a:ext cx="423440" cy="469931"/>
              <a:chOff x="7239000" y="4024679"/>
              <a:chExt cx="302519" cy="842667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0DCCA519-E0A5-47ED-94F1-3E227F36BFBE}"/>
                  </a:ext>
                </a:extLst>
              </p:cNvPr>
              <p:cNvGrpSpPr/>
              <p:nvPr/>
            </p:nvGrpSpPr>
            <p:grpSpPr>
              <a:xfrm>
                <a:off x="7308735" y="4024679"/>
                <a:ext cx="158865" cy="842667"/>
                <a:chOff x="7708490" y="3733800"/>
                <a:chExt cx="1130710" cy="842667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B4E10F2-0A4C-4B5E-AE05-938F66CD6527}"/>
                    </a:ext>
                  </a:extLst>
                </p:cNvPr>
                <p:cNvSpPr/>
                <p:nvPr/>
              </p:nvSpPr>
              <p:spPr bwMode="auto">
                <a:xfrm>
                  <a:off x="7708490" y="3733800"/>
                  <a:ext cx="1130710" cy="842667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6D5FDAD2-7878-491D-8EE3-3DC86CC1E145}"/>
                    </a:ext>
                  </a:extLst>
                </p:cNvPr>
                <p:cNvCxnSpPr/>
                <p:nvPr/>
              </p:nvCxnSpPr>
              <p:spPr bwMode="auto">
                <a:xfrm>
                  <a:off x="7708490" y="3733800"/>
                  <a:ext cx="0" cy="84266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accent6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695034C-5B82-4720-A0B0-99EDAD0CC63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08490" y="3733800"/>
                  <a:ext cx="1123198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0066FF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4D263B61-4090-453B-B3F5-1E6DC3D5D911}"/>
                      </a:ext>
                    </a:extLst>
                  </p:cNvPr>
                  <p:cNvSpPr txBox="1"/>
                  <p:nvPr/>
                </p:nvSpPr>
                <p:spPr>
                  <a:xfrm>
                    <a:off x="7239000" y="4267200"/>
                    <a:ext cx="30251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4D263B61-4090-453B-B3F5-1E6DC3D5D9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9000" y="4267200"/>
                    <a:ext cx="302519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75000" r="-65217" b="-117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3609A9B-E468-4529-887B-12A238589565}"/>
                    </a:ext>
                  </a:extLst>
                </p:cNvPr>
                <p:cNvSpPr txBox="1"/>
                <p:nvPr/>
              </p:nvSpPr>
              <p:spPr>
                <a:xfrm>
                  <a:off x="6502490" y="4244414"/>
                  <a:ext cx="30480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3609A9B-E468-4529-887B-12A2385895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2490" y="4244414"/>
                  <a:ext cx="304800" cy="400110"/>
                </a:xfrm>
                <a:prstGeom prst="rect">
                  <a:avLst/>
                </a:prstGeom>
                <a:blipFill>
                  <a:blip r:embed="rId8"/>
                  <a:stretch>
                    <a:fillRect t="-21538" r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16E7D13-9ABB-4924-BF27-23DD922192AA}"/>
                </a:ext>
              </a:extLst>
            </p:cNvPr>
            <p:cNvGrpSpPr/>
            <p:nvPr/>
          </p:nvGrpSpPr>
          <p:grpSpPr>
            <a:xfrm>
              <a:off x="4876800" y="4213186"/>
              <a:ext cx="842667" cy="461414"/>
              <a:chOff x="4876800" y="4161215"/>
              <a:chExt cx="842667" cy="565355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CBA13D7-A599-4F17-AA24-F3FE4010D7B3}"/>
                  </a:ext>
                </a:extLst>
              </p:cNvPr>
              <p:cNvSpPr/>
              <p:nvPr/>
            </p:nvSpPr>
            <p:spPr bwMode="auto">
              <a:xfrm rot="5400000" flipV="1">
                <a:off x="5015456" y="4022559"/>
                <a:ext cx="565355" cy="842667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FBA5540-0825-4BA4-9D85-B93A2E5B051C}"/>
                  </a:ext>
                </a:extLst>
              </p:cNvPr>
              <p:cNvCxnSpPr/>
              <p:nvPr/>
            </p:nvCxnSpPr>
            <p:spPr bwMode="auto">
              <a:xfrm rot="5400000" flipV="1">
                <a:off x="5298134" y="3739882"/>
                <a:ext cx="0" cy="842667"/>
              </a:xfrm>
              <a:prstGeom prst="lin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AC8F9B2-ACA6-4826-B23D-7BC4245432C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 flipH="1" flipV="1">
                <a:off x="4600206" y="4437811"/>
                <a:ext cx="553189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accent6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D6FF361-8F4A-4CA9-8DF6-F92C46B04C2B}"/>
                    </a:ext>
                  </a:extLst>
                </p:cNvPr>
                <p:cNvSpPr txBox="1"/>
                <p:nvPr/>
              </p:nvSpPr>
              <p:spPr>
                <a:xfrm>
                  <a:off x="5183946" y="4267200"/>
                  <a:ext cx="31534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0D6FF361-8F4A-4CA9-8DF6-F92C46B04C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3946" y="4267200"/>
                  <a:ext cx="315343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3846" r="-3846" b="-2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D4D0B7-EA64-48F9-9A56-E43E140B6026}"/>
              </a:ext>
            </a:extLst>
          </p:cNvPr>
          <p:cNvGrpSpPr/>
          <p:nvPr/>
        </p:nvGrpSpPr>
        <p:grpSpPr>
          <a:xfrm>
            <a:off x="5867400" y="4024679"/>
            <a:ext cx="2895200" cy="842667"/>
            <a:chOff x="5867400" y="4024679"/>
            <a:chExt cx="2895200" cy="84266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C20B86B-EF93-45F2-8C23-35FDEFC1E5C1}"/>
                </a:ext>
              </a:extLst>
            </p:cNvPr>
            <p:cNvGrpSpPr/>
            <p:nvPr/>
          </p:nvGrpSpPr>
          <p:grpSpPr>
            <a:xfrm>
              <a:off x="5867400" y="4024679"/>
              <a:ext cx="1600200" cy="842667"/>
              <a:chOff x="5867400" y="4024679"/>
              <a:chExt cx="1600200" cy="84266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06CDC5D3-B69D-4A22-95D1-1CD702D2D4F0}"/>
                      </a:ext>
                    </a:extLst>
                  </p:cNvPr>
                  <p:cNvSpPr txBox="1"/>
                  <p:nvPr/>
                </p:nvSpPr>
                <p:spPr>
                  <a:xfrm>
                    <a:off x="6763045" y="4124214"/>
                    <a:ext cx="395748" cy="4338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sz="3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06CDC5D3-B69D-4A22-95D1-1CD702D2D4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3045" y="4124214"/>
                    <a:ext cx="395748" cy="4338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FBB515A5-9583-41EE-8BAF-F19933A00894}"/>
                  </a:ext>
                </a:extLst>
              </p:cNvPr>
              <p:cNvGrpSpPr/>
              <p:nvPr/>
            </p:nvGrpSpPr>
            <p:grpSpPr>
              <a:xfrm>
                <a:off x="7308735" y="4024679"/>
                <a:ext cx="158865" cy="842667"/>
                <a:chOff x="7708490" y="3733800"/>
                <a:chExt cx="1130710" cy="842667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180FE3E3-997D-4D05-80B1-A488F0F745FD}"/>
                    </a:ext>
                  </a:extLst>
                </p:cNvPr>
                <p:cNvSpPr/>
                <p:nvPr/>
              </p:nvSpPr>
              <p:spPr bwMode="auto">
                <a:xfrm>
                  <a:off x="7708490" y="3733800"/>
                  <a:ext cx="1130710" cy="842667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25993E6D-832A-4B54-A026-9E58A74B5562}"/>
                    </a:ext>
                  </a:extLst>
                </p:cNvPr>
                <p:cNvCxnSpPr/>
                <p:nvPr/>
              </p:nvCxnSpPr>
              <p:spPr bwMode="auto">
                <a:xfrm>
                  <a:off x="7708490" y="3733800"/>
                  <a:ext cx="0" cy="84266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BF44E925-1C44-4C73-9941-B4082E4020D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7708490" y="3733800"/>
                  <a:ext cx="1123198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0066FF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87ADBC4-8C93-45C2-A41B-A68C5F826EC9}"/>
                  </a:ext>
                </a:extLst>
              </p:cNvPr>
              <p:cNvGrpSpPr/>
              <p:nvPr/>
            </p:nvGrpSpPr>
            <p:grpSpPr>
              <a:xfrm>
                <a:off x="5867400" y="4024679"/>
                <a:ext cx="565355" cy="842667"/>
                <a:chOff x="5334000" y="3733800"/>
                <a:chExt cx="565355" cy="842667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6DA63B8-E79E-4EAC-A101-883A9C010953}"/>
                    </a:ext>
                  </a:extLst>
                </p:cNvPr>
                <p:cNvSpPr/>
                <p:nvPr/>
              </p:nvSpPr>
              <p:spPr bwMode="auto">
                <a:xfrm>
                  <a:off x="5334000" y="3733800"/>
                  <a:ext cx="565355" cy="842667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D75B29EB-2621-4D63-95F5-1C279F640FBE}"/>
                    </a:ext>
                  </a:extLst>
                </p:cNvPr>
                <p:cNvCxnSpPr/>
                <p:nvPr/>
              </p:nvCxnSpPr>
              <p:spPr bwMode="auto">
                <a:xfrm>
                  <a:off x="5334000" y="3733800"/>
                  <a:ext cx="0" cy="84266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551D72DA-B87A-4902-9EC4-67C05EDC3BF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5334001" y="3733800"/>
                  <a:ext cx="553189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57DCD30-E2D1-43BB-A1A0-A474704D2EC9}"/>
                  </a:ext>
                </a:extLst>
              </p:cNvPr>
              <p:cNvGrpSpPr/>
              <p:nvPr/>
            </p:nvGrpSpPr>
            <p:grpSpPr>
              <a:xfrm>
                <a:off x="6545827" y="4163335"/>
                <a:ext cx="159774" cy="565532"/>
                <a:chOff x="6012426" y="3872456"/>
                <a:chExt cx="1137151" cy="565532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BF97FA4-4730-4BBE-AF5E-08BF0ECB85D2}"/>
                    </a:ext>
                  </a:extLst>
                </p:cNvPr>
                <p:cNvSpPr/>
                <p:nvPr/>
              </p:nvSpPr>
              <p:spPr bwMode="auto">
                <a:xfrm rot="5400000">
                  <a:off x="6295103" y="3589779"/>
                  <a:ext cx="565355" cy="1130709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0F09CBE1-0B60-49AC-A260-85678537AB4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>
                  <a:off x="6026379" y="3877643"/>
                  <a:ext cx="1123198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0066FF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C1524466-EE6E-4B16-983A-E7C2A570A04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 flipH="1">
                  <a:off x="5735832" y="4161394"/>
                  <a:ext cx="553188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lg" len="lg"/>
                </a:ln>
                <a:effectLst/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EBA7E360-11FF-4475-BF03-27E5CE7748E3}"/>
                    </a:ext>
                  </a:extLst>
                </p:cNvPr>
                <p:cNvSpPr txBox="1"/>
                <p:nvPr/>
              </p:nvSpPr>
              <p:spPr>
                <a:xfrm>
                  <a:off x="7619787" y="4279701"/>
                  <a:ext cx="11428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EBA7E360-11FF-4475-BF03-27E5CE7748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9787" y="4279701"/>
                  <a:ext cx="1142813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3743" t="-41176" r="-28877" b="-29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347879CF-65A8-4999-A264-1CA2EECF9EB8}"/>
                </a:ext>
              </a:extLst>
            </p:cNvPr>
            <p:cNvGrpSpPr/>
            <p:nvPr/>
          </p:nvGrpSpPr>
          <p:grpSpPr>
            <a:xfrm>
              <a:off x="6022146" y="4244414"/>
              <a:ext cx="1519373" cy="400110"/>
              <a:chOff x="6022146" y="4244414"/>
              <a:chExt cx="1519373" cy="40011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93273F34-44D5-4B9A-BCF5-8D83AED1771A}"/>
                      </a:ext>
                    </a:extLst>
                  </p:cNvPr>
                  <p:cNvSpPr txBox="1"/>
                  <p:nvPr/>
                </p:nvSpPr>
                <p:spPr>
                  <a:xfrm>
                    <a:off x="6022146" y="4267200"/>
                    <a:ext cx="30245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93273F34-44D5-4B9A-BCF5-8D83AED177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2146" y="4267200"/>
                    <a:ext cx="302454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4000" t="-4000" r="-10000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B2460D5B-ACA9-40E8-ABC4-D8C738907B03}"/>
                      </a:ext>
                    </a:extLst>
                  </p:cNvPr>
                  <p:cNvSpPr txBox="1"/>
                  <p:nvPr/>
                </p:nvSpPr>
                <p:spPr>
                  <a:xfrm>
                    <a:off x="7239000" y="4267200"/>
                    <a:ext cx="30251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B2460D5B-ACA9-40E8-ABC4-D8C738907B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9000" y="4267200"/>
                    <a:ext cx="30251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082" t="-42000" r="-81633" b="-2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49427D69-14EF-42C1-933D-F648DE6059D4}"/>
                      </a:ext>
                    </a:extLst>
                  </p:cNvPr>
                  <p:cNvSpPr txBox="1"/>
                  <p:nvPr/>
                </p:nvSpPr>
                <p:spPr>
                  <a:xfrm>
                    <a:off x="6502490" y="4244414"/>
                    <a:ext cx="304800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49427D69-14EF-42C1-933D-F648DE6059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02490" y="4244414"/>
                    <a:ext cx="304800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21212" r="-2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ECB914-18A4-A6C0-1AE4-8F9FA2D898DC}"/>
              </a:ext>
            </a:extLst>
          </p:cNvPr>
          <p:cNvSpPr txBox="1"/>
          <p:nvPr/>
        </p:nvSpPr>
        <p:spPr>
          <a:xfrm>
            <a:off x="6096001" y="0"/>
            <a:ext cx="3050835" cy="107721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  <a:t>@</a:t>
            </a:r>
            <a:r>
              <a:rPr 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rPr>
              <a:t> or </a:t>
            </a:r>
            <a:r>
              <a:rPr lang="en-US" sz="2400" kern="0" dirty="0" err="1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  <a:t>torch.matmul</a:t>
            </a:r>
            <a:br>
              <a:rPr 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</a:br>
            <a:r>
              <a:rPr 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rPr>
              <a:t>(see also</a:t>
            </a:r>
            <a:r>
              <a:rPr 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  <a:t>.dot</a:t>
            </a:r>
          </a:p>
          <a:p>
            <a:pPr algn="ctr"/>
            <a:r>
              <a:rPr 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</a:rPr>
              <a:t>and </a:t>
            </a:r>
            <a:r>
              <a:rPr 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  <a:t>.</a:t>
            </a:r>
            <a:r>
              <a:rPr lang="en-US" sz="2000" kern="0" dirty="0" err="1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  <a:t>tensordot</a:t>
            </a:r>
            <a:r>
              <a:rPr lang="en-US" sz="2000" kern="0" dirty="0">
                <a:solidFill>
                  <a:schemeClr val="tx1">
                    <a:lumMod val="50000"/>
                    <a:lumOff val="50000"/>
                  </a:schemeClr>
                </a:solidFill>
                <a:cs typeface="Courier New" panose="02070309020205020404" pitchFamily="49" charset="0"/>
              </a:rPr>
              <a:t>)</a:t>
            </a:r>
            <a:endParaRPr lang="en-US" sz="2400" kern="0" dirty="0">
              <a:solidFill>
                <a:schemeClr val="tx1">
                  <a:lumMod val="50000"/>
                  <a:lumOff val="50000"/>
                </a:schemeClr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6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8EB30-F1D8-4CF6-86F7-3D6FB9EE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110290" cy="1143000"/>
          </a:xfrm>
        </p:spPr>
        <p:txBody>
          <a:bodyPr/>
          <a:lstStyle/>
          <a:p>
            <a:r>
              <a:rPr lang="en-US" sz="3600" dirty="0"/>
              <a:t>Did we need the </a:t>
            </a:r>
            <a:r>
              <a:rPr lang="en-US" sz="3600" dirty="0" err="1"/>
              <a:t>nonterminals</a:t>
            </a:r>
            <a:r>
              <a:rPr lang="en-US" sz="3600" dirty="0"/>
              <a:t>?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2A377EB-DE81-48B5-A82E-B84225969A78}"/>
              </a:ext>
            </a:extLst>
          </p:cNvPr>
          <p:cNvGrpSpPr/>
          <p:nvPr/>
        </p:nvGrpSpPr>
        <p:grpSpPr>
          <a:xfrm>
            <a:off x="6324600" y="5855608"/>
            <a:ext cx="858358" cy="243787"/>
            <a:chOff x="2573672" y="5843953"/>
            <a:chExt cx="1541127" cy="437703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564A47F-B4FA-417B-8E5C-2434581CFCA5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361FF8E-59A9-4D64-A2CE-513A114F661E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EA3E203-2572-48FD-ABE3-E2F424FA7FE0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2F6EEB1-E98E-44C2-B522-FBC2C7098CCC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3195934-1100-474E-B93C-11B8F32DA50C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FF1BB467-CBC9-4D36-9225-7CE3A265C6AA}"/>
              </a:ext>
            </a:extLst>
          </p:cNvPr>
          <p:cNvGrpSpPr/>
          <p:nvPr/>
        </p:nvGrpSpPr>
        <p:grpSpPr>
          <a:xfrm>
            <a:off x="7263643" y="5809363"/>
            <a:ext cx="822675" cy="305648"/>
            <a:chOff x="453858" y="3036290"/>
            <a:chExt cx="1178111" cy="437703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2C31220B-AEA9-41EE-9B30-5C5E0DB1F588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B9C0D79-37E8-4490-88CC-3CE910C2E40D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22333821-F034-404E-A825-AE8FB1728B15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31ABFEC-77F5-4912-A30D-5247FEBE27D0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E9424CE-A91F-4813-BF52-D950D1593A53}"/>
              </a:ext>
            </a:extLst>
          </p:cNvPr>
          <p:cNvGrpSpPr/>
          <p:nvPr/>
        </p:nvGrpSpPr>
        <p:grpSpPr>
          <a:xfrm>
            <a:off x="8176440" y="5809363"/>
            <a:ext cx="822675" cy="305648"/>
            <a:chOff x="453858" y="3036290"/>
            <a:chExt cx="1178111" cy="437703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43D67CE-15C4-4D90-8FC6-2A6F1DE31C17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B5BC7CDE-EBD5-4070-8743-6E34AD324BFA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301D75F-9067-4692-9213-A90CE6B7A30D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5A1B1C3-CB93-4438-ACC4-123B3165D0CE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38291C9-5A20-4DBB-82EB-9D3443B009D5}"/>
              </a:ext>
            </a:extLst>
          </p:cNvPr>
          <p:cNvGrpSpPr/>
          <p:nvPr/>
        </p:nvGrpSpPr>
        <p:grpSpPr>
          <a:xfrm>
            <a:off x="4631988" y="3338731"/>
            <a:ext cx="638298" cy="312082"/>
            <a:chOff x="542222" y="3768726"/>
            <a:chExt cx="806450" cy="437703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902ACC59-A877-4A1C-82D0-E02FAE452E9B}"/>
                </a:ext>
              </a:extLst>
            </p:cNvPr>
            <p:cNvSpPr/>
            <p:nvPr/>
          </p:nvSpPr>
          <p:spPr>
            <a:xfrm rot="16200000" flipH="1" flipV="1">
              <a:off x="726595" y="3584353"/>
              <a:ext cx="437703" cy="8064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0AB11E7-2ABC-4C7B-A19D-292BF11AB000}"/>
                </a:ext>
              </a:extLst>
            </p:cNvPr>
            <p:cNvSpPr/>
            <p:nvPr/>
          </p:nvSpPr>
          <p:spPr>
            <a:xfrm rot="16200000" flipH="1" flipV="1">
              <a:off x="1093599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AF7AF34-A622-46FE-BFCA-966D4695F49D}"/>
                </a:ext>
              </a:extLst>
            </p:cNvPr>
            <p:cNvSpPr/>
            <p:nvPr/>
          </p:nvSpPr>
          <p:spPr>
            <a:xfrm rot="16200000" flipH="1" flipV="1">
              <a:off x="738666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AB9B50DC-BE61-47EE-BBDF-D2C6FBB7C9E7}"/>
              </a:ext>
            </a:extLst>
          </p:cNvPr>
          <p:cNvGrpSpPr/>
          <p:nvPr/>
        </p:nvGrpSpPr>
        <p:grpSpPr>
          <a:xfrm>
            <a:off x="6663283" y="5148824"/>
            <a:ext cx="638298" cy="312082"/>
            <a:chOff x="542222" y="3768726"/>
            <a:chExt cx="806450" cy="437703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7EE588D7-90EC-40DE-9D84-AD1CF8FAB64B}"/>
                </a:ext>
              </a:extLst>
            </p:cNvPr>
            <p:cNvSpPr/>
            <p:nvPr/>
          </p:nvSpPr>
          <p:spPr>
            <a:xfrm rot="16200000" flipH="1" flipV="1">
              <a:off x="726595" y="3584353"/>
              <a:ext cx="437703" cy="8064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5ABDDF86-C842-4D3D-9D75-2315549DC457}"/>
                </a:ext>
              </a:extLst>
            </p:cNvPr>
            <p:cNvSpPr/>
            <p:nvPr/>
          </p:nvSpPr>
          <p:spPr>
            <a:xfrm rot="16200000" flipH="1" flipV="1">
              <a:off x="1093599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15125BCA-2369-4561-891F-B56A5E6B46D2}"/>
                </a:ext>
              </a:extLst>
            </p:cNvPr>
            <p:cNvSpPr/>
            <p:nvPr/>
          </p:nvSpPr>
          <p:spPr>
            <a:xfrm rot="16200000" flipH="1" flipV="1">
              <a:off x="738666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13391EF2-661B-4541-9FB8-FA3909F0A20E}"/>
              </a:ext>
            </a:extLst>
          </p:cNvPr>
          <p:cNvGrpSpPr/>
          <p:nvPr/>
        </p:nvGrpSpPr>
        <p:grpSpPr>
          <a:xfrm>
            <a:off x="2708046" y="3309719"/>
            <a:ext cx="638298" cy="312082"/>
            <a:chOff x="542222" y="3768726"/>
            <a:chExt cx="806450" cy="437703"/>
          </a:xfrm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8C53FC3A-79CB-45F6-8A08-0CE8B4EDE5D1}"/>
                </a:ext>
              </a:extLst>
            </p:cNvPr>
            <p:cNvSpPr/>
            <p:nvPr/>
          </p:nvSpPr>
          <p:spPr>
            <a:xfrm rot="16200000" flipH="1" flipV="1">
              <a:off x="726595" y="3584353"/>
              <a:ext cx="437703" cy="80645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1BE3B743-A9A2-4668-B6B4-A8AC33E40D9E}"/>
                </a:ext>
              </a:extLst>
            </p:cNvPr>
            <p:cNvSpPr/>
            <p:nvPr/>
          </p:nvSpPr>
          <p:spPr>
            <a:xfrm rot="16200000" flipH="1" flipV="1">
              <a:off x="1093599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73AB8BF9-2BF4-44C4-83D3-F7899632179B}"/>
                </a:ext>
              </a:extLst>
            </p:cNvPr>
            <p:cNvSpPr/>
            <p:nvPr/>
          </p:nvSpPr>
          <p:spPr>
            <a:xfrm rot="16200000" flipH="1" flipV="1">
              <a:off x="738666" y="395010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8DEFB8-BAC7-4CF3-A6A8-B739E5285778}"/>
              </a:ext>
            </a:extLst>
          </p:cNvPr>
          <p:cNvGrpSpPr/>
          <p:nvPr/>
        </p:nvGrpSpPr>
        <p:grpSpPr>
          <a:xfrm>
            <a:off x="4191000" y="2133600"/>
            <a:ext cx="1504615" cy="295732"/>
            <a:chOff x="2573672" y="4644249"/>
            <a:chExt cx="2226927" cy="43770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53C919-F142-42CE-BB2D-E90886A48C41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842E6A-6DBF-4A0D-9CA7-0CEB6D11CA97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4159ADD-CA19-4151-9A5A-13F6E48FFACE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281BBC3-A2CF-4190-8A98-1F266ADE1918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E21280-49C3-4AC4-9DB0-07EAA515B4D4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071D76-B77B-4A72-9540-279B53B7F0DB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4D8DDCF-A0E9-440A-A61C-F6DD7441EB50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BCAC90B-6A39-47F1-82DD-B4B2E254DBC5}"/>
              </a:ext>
            </a:extLst>
          </p:cNvPr>
          <p:cNvGrpSpPr/>
          <p:nvPr/>
        </p:nvGrpSpPr>
        <p:grpSpPr>
          <a:xfrm>
            <a:off x="6496385" y="3946068"/>
            <a:ext cx="1504615" cy="295732"/>
            <a:chOff x="2573672" y="4644249"/>
            <a:chExt cx="2226927" cy="43770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ADFA104-6876-425D-A0F1-EB5C5056206D}"/>
                </a:ext>
              </a:extLst>
            </p:cNvPr>
            <p:cNvSpPr/>
            <p:nvPr/>
          </p:nvSpPr>
          <p:spPr>
            <a:xfrm rot="16200000" flipH="1" flipV="1">
              <a:off x="3468284" y="3749637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ED5A371-47B3-47C8-A3E8-18B65FF1388B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7EB6555-4D15-4421-924A-D46E44068487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A966BE8-5B6B-4728-A547-493ECA0A1AD1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AAC28FA-6306-4E3E-B609-75D0065B4C9B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B716C8F-E30C-4ACB-9732-6257B6A83B38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078E863-9022-4060-92E9-ABAC076015D3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826B06D-C8EA-43AC-821C-71B7BB4C7F7F}"/>
              </a:ext>
            </a:extLst>
          </p:cNvPr>
          <p:cNvGrpSpPr/>
          <p:nvPr/>
        </p:nvGrpSpPr>
        <p:grpSpPr>
          <a:xfrm>
            <a:off x="5135739" y="2755548"/>
            <a:ext cx="1005088" cy="292452"/>
            <a:chOff x="370726" y="1938898"/>
            <a:chExt cx="1504280" cy="43770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D82C1BD-0EF2-435B-A345-715E31CAC001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1B70AD1-E061-481A-B67F-E29E04D0E7DF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C78186E-8019-4FDB-AC24-266A8E057507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07CEB2E-854D-4C99-910B-E25036CD7933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B721649-4D53-4224-915B-7C83A86681F7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8359544-8835-4093-A987-68F713972032}"/>
              </a:ext>
            </a:extLst>
          </p:cNvPr>
          <p:cNvGrpSpPr/>
          <p:nvPr/>
        </p:nvGrpSpPr>
        <p:grpSpPr>
          <a:xfrm>
            <a:off x="5821539" y="3352800"/>
            <a:ext cx="1005088" cy="292452"/>
            <a:chOff x="370726" y="1938898"/>
            <a:chExt cx="1504280" cy="437703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A89C5CF3-BC1C-43EA-972F-BB319922CCEA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B55A3E6-09A4-4DB4-8C5F-5085E3E898B0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006E00D-E071-4C9A-B8FE-F8B50744A6E1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8812EAA5-A14B-468C-8F07-568C4BF0F6F2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38191AE-3F5C-44D7-AB92-DC18CDBCFB05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A0B1B29-A502-4502-A568-DF9A10AB93FC}"/>
              </a:ext>
            </a:extLst>
          </p:cNvPr>
          <p:cNvGrpSpPr/>
          <p:nvPr/>
        </p:nvGrpSpPr>
        <p:grpSpPr>
          <a:xfrm>
            <a:off x="7673988" y="5220224"/>
            <a:ext cx="1005088" cy="292452"/>
            <a:chOff x="370726" y="1938898"/>
            <a:chExt cx="1504280" cy="437703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62FB5E8-7CB6-4298-B713-A2C0E9EAFE83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1BC863A-7A3F-4F98-A0C6-EC48BE7BD738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7B9C7003-B860-45DB-ABBD-CDDB207D6B3F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5C7A4FB-C0D9-4550-882C-315A693BB2F9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F9CB534-7C62-4D5F-B7B4-C39B6F70EF22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BF28884-B6BC-4EFE-B228-911F23381C4F}"/>
              </a:ext>
            </a:extLst>
          </p:cNvPr>
          <p:cNvGrpSpPr/>
          <p:nvPr/>
        </p:nvGrpSpPr>
        <p:grpSpPr>
          <a:xfrm>
            <a:off x="3276600" y="2724574"/>
            <a:ext cx="822675" cy="305648"/>
            <a:chOff x="453858" y="3036290"/>
            <a:chExt cx="1178111" cy="437703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BF49A969-0BF2-4926-8D56-060041C65694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A621F0D-16CB-46ED-B798-C76BF20C8ED9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7AEEDE3-0E64-4AAF-8888-0DF8DABCA55F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C3A3EF-5FD6-44BD-B39A-940773DCB7FC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B16294EC-7E22-45E7-B9B2-DF5ED1E557DE}"/>
              </a:ext>
            </a:extLst>
          </p:cNvPr>
          <p:cNvGrpSpPr/>
          <p:nvPr/>
        </p:nvGrpSpPr>
        <p:grpSpPr>
          <a:xfrm>
            <a:off x="6994372" y="4564159"/>
            <a:ext cx="1005088" cy="292452"/>
            <a:chOff x="370726" y="1938898"/>
            <a:chExt cx="1504280" cy="437703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072144A-BE4D-423C-9FC5-FD2D427B94CD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B2D1E59-FBA9-4427-A1EC-2452BBD0AA24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F5DD4A9-C5DE-4DE0-8749-ACF9662AD8C9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A07CE7D0-54C3-4D86-8369-25AAE64AAB0F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E9A5244F-E48F-45BD-AED6-A9B14A235DF5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F540C715-CD60-4AFF-BBEC-58E09B985F09}"/>
              </a:ext>
            </a:extLst>
          </p:cNvPr>
          <p:cNvGrpSpPr/>
          <p:nvPr/>
        </p:nvGrpSpPr>
        <p:grpSpPr>
          <a:xfrm>
            <a:off x="3582106" y="3339252"/>
            <a:ext cx="822675" cy="305648"/>
            <a:chOff x="453858" y="3036290"/>
            <a:chExt cx="1178111" cy="437703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D81ADB2-FB44-42C6-9F7F-0A675EEEEFD1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A468F40D-E3A3-44CC-ABC2-D8ECCF6F8202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4EBC4F7F-1CA0-4A9F-A51B-8CDC037FD4AB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BB28D8DC-0B77-4AF7-8BC9-1F34D182EC1B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B99D5F4-8BB7-4C07-A566-9BB339E088F4}"/>
              </a:ext>
            </a:extLst>
          </p:cNvPr>
          <p:cNvGrpSpPr/>
          <p:nvPr/>
        </p:nvGrpSpPr>
        <p:grpSpPr>
          <a:xfrm>
            <a:off x="6051425" y="4517869"/>
            <a:ext cx="822675" cy="305648"/>
            <a:chOff x="453858" y="3036290"/>
            <a:chExt cx="1178111" cy="437703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A0A190B9-AD93-49CA-8938-4789FEDE500E}"/>
                </a:ext>
              </a:extLst>
            </p:cNvPr>
            <p:cNvSpPr/>
            <p:nvPr/>
          </p:nvSpPr>
          <p:spPr>
            <a:xfrm rot="16200000" flipH="1" flipV="1">
              <a:off x="824062" y="2666086"/>
              <a:ext cx="437703" cy="117811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5AEDB19B-C9A4-497E-B961-71B4E09EC49B}"/>
                </a:ext>
              </a:extLst>
            </p:cNvPr>
            <p:cNvSpPr/>
            <p:nvPr/>
          </p:nvSpPr>
          <p:spPr>
            <a:xfrm rot="16200000" flipH="1" flipV="1">
              <a:off x="1360168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D962085B-667B-46F9-9CD0-72B2E735D116}"/>
                </a:ext>
              </a:extLst>
            </p:cNvPr>
            <p:cNvSpPr/>
            <p:nvPr/>
          </p:nvSpPr>
          <p:spPr>
            <a:xfrm rot="16200000" flipH="1" flipV="1">
              <a:off x="1005235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F39749A0-DB2C-46AF-A09B-8C9687D4C5CA}"/>
                </a:ext>
              </a:extLst>
            </p:cNvPr>
            <p:cNvSpPr/>
            <p:nvPr/>
          </p:nvSpPr>
          <p:spPr>
            <a:xfrm rot="16200000" flipH="1" flipV="1">
              <a:off x="650302" y="321767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2D99A7A-8D24-4ECE-B774-AD53432E2404}"/>
              </a:ext>
            </a:extLst>
          </p:cNvPr>
          <p:cNvGrpSpPr/>
          <p:nvPr/>
        </p:nvGrpSpPr>
        <p:grpSpPr>
          <a:xfrm>
            <a:off x="5395712" y="3958746"/>
            <a:ext cx="1005088" cy="292452"/>
            <a:chOff x="370726" y="1938898"/>
            <a:chExt cx="1504280" cy="437703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E3F912B-E099-47A0-A10D-9FDB7D33B332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9A1B8FC5-7F7E-4850-91B3-F1CD561B5A73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D4EDE853-F45A-4C6A-8DCC-0E51B948F276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4BC1FD9-E4DB-4AAB-92C3-8B54947D3DE4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D58DA92D-1271-4914-8864-A3AC2A676CDA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90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00" name="Freeform 4">
            <a:extLst>
              <a:ext uri="{FF2B5EF4-FFF2-40B4-BE49-F238E27FC236}">
                <a16:creationId xmlns:a16="http://schemas.microsoft.com/office/drawing/2014/main" id="{7D29F1DE-9419-4DE7-9F76-DBE46B4CF822}"/>
              </a:ext>
            </a:extLst>
          </p:cNvPr>
          <p:cNvSpPr>
            <a:spLocks/>
          </p:cNvSpPr>
          <p:nvPr/>
        </p:nvSpPr>
        <p:spPr bwMode="auto">
          <a:xfrm>
            <a:off x="7456488" y="5503863"/>
            <a:ext cx="841375" cy="271462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D5FB7FB1-043A-439A-BCD3-B2130B496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418" y="5761038"/>
            <a:ext cx="49725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NP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Jill</a:t>
            </a:r>
          </a:p>
        </p:txBody>
      </p:sp>
      <p:sp>
        <p:nvSpPr>
          <p:cNvPr id="29702" name="Text Box 6">
            <a:extLst>
              <a:ext uri="{FF2B5EF4-FFF2-40B4-BE49-F238E27FC236}">
                <a16:creationId xmlns:a16="http://schemas.microsoft.com/office/drawing/2014/main" id="{00A100A5-F167-4964-A5EE-C9067DFC1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4253" y="5775325"/>
            <a:ext cx="64286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V</a:t>
            </a:r>
            <a:endParaRPr kumimoji="0" lang="en-US" altLang="en-US" sz="2000" baseline="-25000" dirty="0"/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love</a:t>
            </a:r>
          </a:p>
        </p:txBody>
      </p:sp>
      <p:sp>
        <p:nvSpPr>
          <p:cNvPr id="29703" name="Text Box 7">
            <a:extLst>
              <a:ext uri="{FF2B5EF4-FFF2-40B4-BE49-F238E27FC236}">
                <a16:creationId xmlns:a16="http://schemas.microsoft.com/office/drawing/2014/main" id="{90878E18-3159-436F-9BBA-67F02A9F6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705" y="5151438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sp>
        <p:nvSpPr>
          <p:cNvPr id="29704" name="Freeform 8">
            <a:extLst>
              <a:ext uri="{FF2B5EF4-FFF2-40B4-BE49-F238E27FC236}">
                <a16:creationId xmlns:a16="http://schemas.microsoft.com/office/drawing/2014/main" id="{3E17CDAF-2E69-4D78-878F-1C45584AAA42}"/>
              </a:ext>
            </a:extLst>
          </p:cNvPr>
          <p:cNvSpPr>
            <a:spLocks/>
          </p:cNvSpPr>
          <p:nvPr/>
        </p:nvSpPr>
        <p:spPr bwMode="auto">
          <a:xfrm>
            <a:off x="6800850" y="4854575"/>
            <a:ext cx="841375" cy="271463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05" name="Text Box 9">
            <a:extLst>
              <a:ext uri="{FF2B5EF4-FFF2-40B4-BE49-F238E27FC236}">
                <a16:creationId xmlns:a16="http://schemas.microsoft.com/office/drawing/2014/main" id="{D5E8A5EE-6CAF-41B0-AACF-98F2180D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3480" y="4500563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sp>
        <p:nvSpPr>
          <p:cNvPr id="29706" name="Text Box 10">
            <a:extLst>
              <a:ext uri="{FF2B5EF4-FFF2-40B4-BE49-F238E27FC236}">
                <a16:creationId xmlns:a16="http://schemas.microsoft.com/office/drawing/2014/main" id="{43FF9203-BFF2-4080-AFC8-FC5E68E6F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463" y="5105400"/>
            <a:ext cx="4079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T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to</a:t>
            </a:r>
            <a:endParaRPr kumimoji="0" lang="en-US" altLang="en-US" sz="2000" baseline="-25000" dirty="0"/>
          </a:p>
        </p:txBody>
      </p:sp>
      <p:sp>
        <p:nvSpPr>
          <p:cNvPr id="29707" name="Freeform 11">
            <a:extLst>
              <a:ext uri="{FF2B5EF4-FFF2-40B4-BE49-F238E27FC236}">
                <a16:creationId xmlns:a16="http://schemas.microsoft.com/office/drawing/2014/main" id="{89DA22C1-6F32-4DAB-B560-94238FAA494E}"/>
              </a:ext>
            </a:extLst>
          </p:cNvPr>
          <p:cNvSpPr>
            <a:spLocks/>
          </p:cNvSpPr>
          <p:nvPr/>
        </p:nvSpPr>
        <p:spPr bwMode="auto">
          <a:xfrm>
            <a:off x="6211888" y="4243388"/>
            <a:ext cx="841375" cy="271462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08" name="Text Box 12">
            <a:extLst>
              <a:ext uri="{FF2B5EF4-FFF2-40B4-BE49-F238E27FC236}">
                <a16:creationId xmlns:a16="http://schemas.microsoft.com/office/drawing/2014/main" id="{3A4BF6AA-6196-4B9B-B49A-881410810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8271" y="3890963"/>
            <a:ext cx="3273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S</a:t>
            </a:r>
            <a:endParaRPr kumimoji="0" lang="en-US" altLang="en-US" sz="2000" baseline="-25000" dirty="0"/>
          </a:p>
        </p:txBody>
      </p:sp>
      <p:sp>
        <p:nvSpPr>
          <p:cNvPr id="29709" name="Text Box 13">
            <a:extLst>
              <a:ext uri="{FF2B5EF4-FFF2-40B4-BE49-F238E27FC236}">
                <a16:creationId xmlns:a16="http://schemas.microsoft.com/office/drawing/2014/main" id="{983148ED-237D-48C2-BA5B-81912A2FC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0223" y="4500563"/>
            <a:ext cx="56618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NP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Joe</a:t>
            </a:r>
            <a:endParaRPr kumimoji="0" lang="en-US" altLang="en-US" sz="2000" baseline="-25000" dirty="0"/>
          </a:p>
        </p:txBody>
      </p:sp>
      <p:sp>
        <p:nvSpPr>
          <p:cNvPr id="29710" name="Freeform 14">
            <a:extLst>
              <a:ext uri="{FF2B5EF4-FFF2-40B4-BE49-F238E27FC236}">
                <a16:creationId xmlns:a16="http://schemas.microsoft.com/office/drawing/2014/main" id="{2C579838-6FAB-4BFD-B29C-E69C39CA9D70}"/>
              </a:ext>
            </a:extLst>
          </p:cNvPr>
          <p:cNvSpPr>
            <a:spLocks/>
          </p:cNvSpPr>
          <p:nvPr/>
        </p:nvSpPr>
        <p:spPr bwMode="auto">
          <a:xfrm>
            <a:off x="5616575" y="3633788"/>
            <a:ext cx="842963" cy="269875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1" name="Text Box 15">
            <a:extLst>
              <a:ext uri="{FF2B5EF4-FFF2-40B4-BE49-F238E27FC236}">
                <a16:creationId xmlns:a16="http://schemas.microsoft.com/office/drawing/2014/main" id="{B1B0FE05-EAC6-4D1C-9B63-093EC98B5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0793" y="3279775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sp>
        <p:nvSpPr>
          <p:cNvPr id="29712" name="Text Box 16">
            <a:extLst>
              <a:ext uri="{FF2B5EF4-FFF2-40B4-BE49-F238E27FC236}">
                <a16:creationId xmlns:a16="http://schemas.microsoft.com/office/drawing/2014/main" id="{FA42B0CB-2D1F-4636-9F88-E60E53F5D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5" y="3890963"/>
            <a:ext cx="7334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want</a:t>
            </a:r>
            <a:endParaRPr kumimoji="0" lang="en-US" altLang="en-US" sz="2000" baseline="-25000" dirty="0"/>
          </a:p>
        </p:txBody>
      </p:sp>
      <p:sp>
        <p:nvSpPr>
          <p:cNvPr id="29713" name="Freeform 17">
            <a:extLst>
              <a:ext uri="{FF2B5EF4-FFF2-40B4-BE49-F238E27FC236}">
                <a16:creationId xmlns:a16="http://schemas.microsoft.com/office/drawing/2014/main" id="{927ABEE3-4AB0-4E86-8415-38021753AE9A}"/>
              </a:ext>
            </a:extLst>
          </p:cNvPr>
          <p:cNvSpPr>
            <a:spLocks/>
          </p:cNvSpPr>
          <p:nvPr/>
        </p:nvSpPr>
        <p:spPr bwMode="auto">
          <a:xfrm>
            <a:off x="4926013" y="3022600"/>
            <a:ext cx="841375" cy="271463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4" name="Text Box 18">
            <a:extLst>
              <a:ext uri="{FF2B5EF4-FFF2-40B4-BE49-F238E27FC236}">
                <a16:creationId xmlns:a16="http://schemas.microsoft.com/office/drawing/2014/main" id="{D2356B85-0BA9-41E0-9B75-A377CFA5E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055" y="2668588"/>
            <a:ext cx="4780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VP</a:t>
            </a:r>
            <a:endParaRPr kumimoji="0" lang="en-US" altLang="en-US" sz="2000" baseline="-25000" dirty="0"/>
          </a:p>
        </p:txBody>
      </p:sp>
      <p:sp>
        <p:nvSpPr>
          <p:cNvPr id="29715" name="Text Box 19">
            <a:extLst>
              <a:ext uri="{FF2B5EF4-FFF2-40B4-BE49-F238E27FC236}">
                <a16:creationId xmlns:a16="http://schemas.microsoft.com/office/drawing/2014/main" id="{E6203157-6026-4CB2-9B21-87636CDC8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175" y="3279775"/>
            <a:ext cx="3889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T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-s</a:t>
            </a:r>
            <a:endParaRPr kumimoji="0" lang="en-US" altLang="en-US" sz="2000" baseline="-25000"/>
          </a:p>
        </p:txBody>
      </p:sp>
      <p:grpSp>
        <p:nvGrpSpPr>
          <p:cNvPr id="29716" name="Group 20">
            <a:extLst>
              <a:ext uri="{FF2B5EF4-FFF2-40B4-BE49-F238E27FC236}">
                <a16:creationId xmlns:a16="http://schemas.microsoft.com/office/drawing/2014/main" id="{486D1A8B-A764-48CB-AB05-24E62EF286CC}"/>
              </a:ext>
            </a:extLst>
          </p:cNvPr>
          <p:cNvGrpSpPr>
            <a:grpSpLocks/>
          </p:cNvGrpSpPr>
          <p:nvPr/>
        </p:nvGrpSpPr>
        <p:grpSpPr bwMode="auto">
          <a:xfrm>
            <a:off x="3251200" y="2058988"/>
            <a:ext cx="1925638" cy="1006475"/>
            <a:chOff x="1857" y="672"/>
            <a:chExt cx="741" cy="712"/>
          </a:xfrm>
        </p:grpSpPr>
        <p:sp>
          <p:nvSpPr>
            <p:cNvPr id="29746" name="Freeform 21">
              <a:extLst>
                <a:ext uri="{FF2B5EF4-FFF2-40B4-BE49-F238E27FC236}">
                  <a16:creationId xmlns:a16="http://schemas.microsoft.com/office/drawing/2014/main" id="{D4FECF23-E3BF-425C-A417-D6C2ADAF1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922"/>
              <a:ext cx="624" cy="192"/>
            </a:xfrm>
            <a:custGeom>
              <a:avLst/>
              <a:gdLst>
                <a:gd name="T0" fmla="*/ 0 w 288"/>
                <a:gd name="T1" fmla="*/ 192 h 192"/>
                <a:gd name="T2" fmla="*/ 1541482 w 288"/>
                <a:gd name="T3" fmla="*/ 0 h 192"/>
                <a:gd name="T4" fmla="*/ 3082118 w 288"/>
                <a:gd name="T5" fmla="*/ 192 h 192"/>
                <a:gd name="T6" fmla="*/ 0 60000 65536"/>
                <a:gd name="T7" fmla="*/ 0 60000 65536"/>
                <a:gd name="T8" fmla="*/ 0 60000 65536"/>
                <a:gd name="T9" fmla="*/ 0 w 288"/>
                <a:gd name="T10" fmla="*/ 0 h 192"/>
                <a:gd name="T11" fmla="*/ 288 w 28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92">
                  <a:moveTo>
                    <a:pt x="0" y="192"/>
                  </a:moveTo>
                  <a:lnTo>
                    <a:pt x="144" y="0"/>
                  </a:lnTo>
                  <a:lnTo>
                    <a:pt x="288" y="19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747" name="Text Box 22">
              <a:extLst>
                <a:ext uri="{FF2B5EF4-FFF2-40B4-BE49-F238E27FC236}">
                  <a16:creationId xmlns:a16="http://schemas.microsoft.com/office/drawing/2014/main" id="{EFE00136-88B9-4C5C-86D9-BEB4093C5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672"/>
              <a:ext cx="126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S</a:t>
              </a:r>
              <a:endParaRPr kumimoji="0" lang="en-US" altLang="en-US" sz="2000" baseline="-25000" dirty="0"/>
            </a:p>
          </p:txBody>
        </p:sp>
        <p:sp>
          <p:nvSpPr>
            <p:cNvPr id="29748" name="Text Box 23">
              <a:extLst>
                <a:ext uri="{FF2B5EF4-FFF2-40B4-BE49-F238E27FC236}">
                  <a16:creationId xmlns:a16="http://schemas.microsoft.com/office/drawing/2014/main" id="{629E83CC-6DEF-470E-9DC2-44EED340F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7" y="1104"/>
              <a:ext cx="19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/>
                <a:t>NP</a:t>
              </a:r>
              <a:endParaRPr kumimoji="0" lang="en-US" altLang="en-US" sz="2000" baseline="-25000"/>
            </a:p>
          </p:txBody>
        </p:sp>
      </p:grpSp>
      <p:sp>
        <p:nvSpPr>
          <p:cNvPr id="29717" name="Freeform 24">
            <a:extLst>
              <a:ext uri="{FF2B5EF4-FFF2-40B4-BE49-F238E27FC236}">
                <a16:creationId xmlns:a16="http://schemas.microsoft.com/office/drawing/2014/main" id="{6B7CE9DA-83E0-40F5-B636-D29DCAA25DDC}"/>
              </a:ext>
            </a:extLst>
          </p:cNvPr>
          <p:cNvSpPr>
            <a:spLocks/>
          </p:cNvSpPr>
          <p:nvPr/>
        </p:nvSpPr>
        <p:spPr bwMode="auto">
          <a:xfrm>
            <a:off x="3065463" y="3022600"/>
            <a:ext cx="841375" cy="271463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8" name="Text Box 25">
            <a:extLst>
              <a:ext uri="{FF2B5EF4-FFF2-40B4-BE49-F238E27FC236}">
                <a16:creationId xmlns:a16="http://schemas.microsoft.com/office/drawing/2014/main" id="{AF233618-E971-480C-BB10-B31299AFE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488" y="3279775"/>
            <a:ext cx="8826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N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nation</a:t>
            </a:r>
          </a:p>
        </p:txBody>
      </p:sp>
      <p:sp>
        <p:nvSpPr>
          <p:cNvPr id="29719" name="Text Box 26">
            <a:extLst>
              <a:ext uri="{FF2B5EF4-FFF2-40B4-BE49-F238E27FC236}">
                <a16:creationId xmlns:a16="http://schemas.microsoft.com/office/drawing/2014/main" id="{E3ADE648-C907-49D8-8C5C-BB7217A85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1438" y="3276600"/>
            <a:ext cx="8064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Det</a:t>
            </a:r>
            <a:endParaRPr kumimoji="0" lang="en-US" altLang="en-US" sz="2000" baseline="-25000"/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/>
              <a:t>Every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C2236C4-B528-41F9-B55B-3D5219A05756}"/>
              </a:ext>
            </a:extLst>
          </p:cNvPr>
          <p:cNvGrpSpPr/>
          <p:nvPr/>
        </p:nvGrpSpPr>
        <p:grpSpPr>
          <a:xfrm>
            <a:off x="3540186" y="3990022"/>
            <a:ext cx="858358" cy="243787"/>
            <a:chOff x="2573672" y="5843953"/>
            <a:chExt cx="1541127" cy="437703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A48F8EC-40AF-4A53-B112-39D636C76D1E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CD9C62D-2184-4095-A8B5-E2F096AA99E9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8F0449F-BD66-4B16-8B3F-A9F85B7D546B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E067915-152E-4A7B-964D-E680592A4AB6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288442C-E2DF-406A-B128-362165AA08FB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F9CDA28-C1D9-4A7A-B07F-14FB2CFD393A}"/>
              </a:ext>
            </a:extLst>
          </p:cNvPr>
          <p:cNvGrpSpPr/>
          <p:nvPr/>
        </p:nvGrpSpPr>
        <p:grpSpPr>
          <a:xfrm>
            <a:off x="2554014" y="3993931"/>
            <a:ext cx="858358" cy="243787"/>
            <a:chOff x="2573672" y="5843953"/>
            <a:chExt cx="1541127" cy="437703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50D2363-5A14-4CD3-92AF-CAFEE6A55D22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08C6CF3-C6A0-4EFD-84C2-BC00E50AA7C3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790A388-95C4-45DC-ADC7-3F306C145628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42D43B0-C05F-48FC-8EAB-78C024620A97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CB8FD0E-3993-45FE-BFE1-D036D158BC8D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8BA7331-8B2F-4FD6-B125-F7189DDFB011}"/>
              </a:ext>
            </a:extLst>
          </p:cNvPr>
          <p:cNvGrpSpPr/>
          <p:nvPr/>
        </p:nvGrpSpPr>
        <p:grpSpPr>
          <a:xfrm>
            <a:off x="4480862" y="4002393"/>
            <a:ext cx="858358" cy="243787"/>
            <a:chOff x="2573672" y="5843953"/>
            <a:chExt cx="1541127" cy="437703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D1087A2-4D4A-4299-A9AB-9F88AC853B13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E9C039E-2D52-4ABE-8EFD-D9F9AC4F4026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1FAF031-65E6-4156-BCC8-D1B7C2CFC149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4F8E520-3259-4827-950D-426BB9B1AA00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34419ED-F892-4135-A41D-9CDD60CD7D93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5148E3F-0782-4047-A969-C426141CF9D5}"/>
              </a:ext>
            </a:extLst>
          </p:cNvPr>
          <p:cNvGrpSpPr/>
          <p:nvPr/>
        </p:nvGrpSpPr>
        <p:grpSpPr>
          <a:xfrm>
            <a:off x="5105400" y="4552325"/>
            <a:ext cx="858358" cy="243787"/>
            <a:chOff x="2573672" y="5843953"/>
            <a:chExt cx="1541127" cy="43770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BE63AEA-A059-43CE-8003-2A50F4241689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87744F0-FA4D-45CC-82C7-C593780472EA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7189D6D-ED98-4819-AE04-DFF8FA916610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BB03E56-0755-4B77-9F91-93ECEFAF5384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B10FF15-2FA6-4941-8F76-4C4A06345869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2839318-10EE-4352-AD53-14F7C8504941}"/>
              </a:ext>
            </a:extLst>
          </p:cNvPr>
          <p:cNvGrpSpPr/>
          <p:nvPr/>
        </p:nvGrpSpPr>
        <p:grpSpPr>
          <a:xfrm>
            <a:off x="5715000" y="5182946"/>
            <a:ext cx="858358" cy="243787"/>
            <a:chOff x="2573672" y="5843953"/>
            <a:chExt cx="1541127" cy="437703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F874E21-D9D9-43B4-A04F-83E646B17E34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35E1506-3D35-48EA-940D-F88529C92F21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A86D368-ABFA-4C5C-82DE-EED1537F844B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E56BCA18-6941-4B5B-A03A-1B45488D34EC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59C17D3-4B73-4D8E-9351-28E1642FFFF7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C4F0A2C-FF9F-449B-953F-962D39FD350A}"/>
              </a:ext>
            </a:extLst>
          </p:cNvPr>
          <p:cNvGrpSpPr/>
          <p:nvPr/>
        </p:nvGrpSpPr>
        <p:grpSpPr>
          <a:xfrm>
            <a:off x="6982323" y="6454697"/>
            <a:ext cx="858358" cy="243787"/>
            <a:chOff x="2573672" y="5843953"/>
            <a:chExt cx="1541127" cy="437703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E220955-98EE-41B4-A006-A0BB246AF421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482092F-EC79-4A7D-A67C-F87BBE0B7BFC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7C665D5-8DE3-49F7-85F5-7CC5A09F7F43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AFAB419-E04B-412F-9581-455A020AB970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5CCF881D-1BE7-4261-B4DB-5948722C388D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3AF6663-54FD-4DBC-B733-36AB4E1851E9}"/>
              </a:ext>
            </a:extLst>
          </p:cNvPr>
          <p:cNvGrpSpPr/>
          <p:nvPr/>
        </p:nvGrpSpPr>
        <p:grpSpPr>
          <a:xfrm>
            <a:off x="8085910" y="6454698"/>
            <a:ext cx="858358" cy="243787"/>
            <a:chOff x="2573672" y="5843953"/>
            <a:chExt cx="1541127" cy="437703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3BF16DD-3470-439C-9DA2-B44236662D92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6B8EB32-1F3D-4597-A37D-78E50100668F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A7A7A77-A0ED-4014-95F5-B4D657CBA1CF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DAEF8FF-927C-4B92-8160-59C105F5F04E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0A2118D-4A04-4EBE-96D1-15B9AF7CC105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62650D-5F0A-4AB1-9BA0-49FD4E4FD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19600"/>
            <a:ext cx="8178800" cy="1987849"/>
          </a:xfrm>
        </p:spPr>
        <p:txBody>
          <a:bodyPr/>
          <a:lstStyle/>
          <a:p>
            <a:r>
              <a:rPr lang="en-US" sz="2000" dirty="0"/>
              <a:t>I was already using simplified nonterms</a:t>
            </a:r>
          </a:p>
          <a:p>
            <a:pPr lvl="1"/>
            <a:r>
              <a:rPr lang="en-US" sz="1600" dirty="0"/>
              <a:t>No attributes like plurality and tense … just assume </a:t>
            </a:r>
            <a:br>
              <a:rPr lang="en-US" sz="1600" dirty="0"/>
            </a:br>
            <a:r>
              <a:rPr lang="en-US" sz="1600" dirty="0"/>
              <a:t>that some dimensions of the embedding </a:t>
            </a:r>
            <a:r>
              <a:rPr lang="en-US" sz="1600" i="1" dirty="0"/>
              <a:t>learn</a:t>
            </a:r>
            <a:r>
              <a:rPr lang="en-US" sz="1600" dirty="0"/>
              <a:t> to</a:t>
            </a:r>
            <a:br>
              <a:rPr lang="en-US" sz="1600" dirty="0"/>
            </a:br>
            <a:r>
              <a:rPr lang="en-US" sz="1600" dirty="0"/>
              <a:t>encode any relevant attributes (derived from children)</a:t>
            </a:r>
          </a:p>
          <a:p>
            <a:r>
              <a:rPr lang="en-US" sz="2000" dirty="0"/>
              <a:t>So could we just use nonterm P everywhere?</a:t>
            </a:r>
          </a:p>
        </p:txBody>
      </p:sp>
    </p:spTree>
    <p:extLst>
      <p:ext uri="{BB962C8B-B14F-4D97-AF65-F5344CB8AC3E}">
        <p14:creationId xmlns:p14="http://schemas.microsoft.com/office/powerpoint/2010/main" val="351224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8" name="Text Box 25">
            <a:extLst>
              <a:ext uri="{FF2B5EF4-FFF2-40B4-BE49-F238E27FC236}">
                <a16:creationId xmlns:a16="http://schemas.microsoft.com/office/drawing/2014/main" id="{AF233618-E971-480C-BB10-B31299AFE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488" y="3279775"/>
            <a:ext cx="8826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nation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C8EB30-F1D8-4CF6-86F7-3D6FB9EE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110290" cy="1143000"/>
          </a:xfrm>
        </p:spPr>
        <p:txBody>
          <a:bodyPr/>
          <a:lstStyle/>
          <a:p>
            <a:r>
              <a:rPr lang="en-US" sz="3600" dirty="0"/>
              <a:t>Did we need the </a:t>
            </a:r>
            <a:r>
              <a:rPr lang="en-US" sz="3600" dirty="0" err="1"/>
              <a:t>nonterminals</a:t>
            </a:r>
            <a:r>
              <a:rPr lang="en-US" sz="3600" dirty="0"/>
              <a:t>?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2A377EB-DE81-48B5-A82E-B84225969A78}"/>
              </a:ext>
            </a:extLst>
          </p:cNvPr>
          <p:cNvGrpSpPr/>
          <p:nvPr/>
        </p:nvGrpSpPr>
        <p:grpSpPr>
          <a:xfrm>
            <a:off x="6324600" y="5855608"/>
            <a:ext cx="858358" cy="243787"/>
            <a:chOff x="2573672" y="5843953"/>
            <a:chExt cx="1541127" cy="437703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564A47F-B4FA-417B-8E5C-2434581CFCA5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D361FF8E-59A9-4D64-A2CE-513A114F661E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EA3E203-2572-48FD-ABE3-E2F424FA7FE0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2F6EEB1-E98E-44C2-B522-FBC2C7098CCC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3195934-1100-474E-B93C-11B8F32DA50C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8359544-8835-4093-A987-68F713972032}"/>
              </a:ext>
            </a:extLst>
          </p:cNvPr>
          <p:cNvGrpSpPr/>
          <p:nvPr/>
        </p:nvGrpSpPr>
        <p:grpSpPr>
          <a:xfrm>
            <a:off x="5821539" y="3352800"/>
            <a:ext cx="1005088" cy="292452"/>
            <a:chOff x="370726" y="1938898"/>
            <a:chExt cx="1504280" cy="437703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A89C5CF3-BC1C-43EA-972F-BB319922CCEA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B55A3E6-09A4-4DB4-8C5F-5085E3E898B0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6006E00D-E071-4C9A-B8FE-F8B50744A6E1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8812EAA5-A14B-468C-8F07-568C4BF0F6F2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C38191AE-3F5C-44D7-AB92-DC18CDBCFB05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A0B1B29-A502-4502-A568-DF9A10AB93FC}"/>
              </a:ext>
            </a:extLst>
          </p:cNvPr>
          <p:cNvGrpSpPr/>
          <p:nvPr/>
        </p:nvGrpSpPr>
        <p:grpSpPr>
          <a:xfrm>
            <a:off x="7673988" y="5220224"/>
            <a:ext cx="1005088" cy="292452"/>
            <a:chOff x="370726" y="1938898"/>
            <a:chExt cx="1504280" cy="437703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62FB5E8-7CB6-4298-B713-A2C0E9EAFE83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01BC863A-7A3F-4F98-A0C6-EC48BE7BD738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7B9C7003-B860-45DB-ABBD-CDDB207D6B3F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5C7A4FB-C0D9-4550-882C-315A693BB2F9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F9CB534-7C62-4D5F-B7B4-C39B6F70EF22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B16294EC-7E22-45E7-B9B2-DF5ED1E557DE}"/>
              </a:ext>
            </a:extLst>
          </p:cNvPr>
          <p:cNvGrpSpPr/>
          <p:nvPr/>
        </p:nvGrpSpPr>
        <p:grpSpPr>
          <a:xfrm>
            <a:off x="6994372" y="4564159"/>
            <a:ext cx="1005088" cy="292452"/>
            <a:chOff x="370726" y="1938898"/>
            <a:chExt cx="1504280" cy="437703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072144A-BE4D-423C-9FC5-FD2D427B94CD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2B2D1E59-FBA9-4427-A1EC-2452BBD0AA24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F5DD4A9-C5DE-4DE0-8749-ACF9662AD8C9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A07CE7D0-54C3-4D86-8369-25AAE64AAB0F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E9A5244F-E48F-45BD-AED6-A9B14A235DF5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2D99A7A-8D24-4ECE-B774-AD53432E2404}"/>
              </a:ext>
            </a:extLst>
          </p:cNvPr>
          <p:cNvGrpSpPr/>
          <p:nvPr/>
        </p:nvGrpSpPr>
        <p:grpSpPr>
          <a:xfrm>
            <a:off x="5395712" y="3958746"/>
            <a:ext cx="1005088" cy="292452"/>
            <a:chOff x="370726" y="1938898"/>
            <a:chExt cx="1504280" cy="437703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E3F912B-E099-47A0-A10D-9FDB7D33B332}"/>
                </a:ext>
              </a:extLst>
            </p:cNvPr>
            <p:cNvSpPr/>
            <p:nvPr/>
          </p:nvSpPr>
          <p:spPr>
            <a:xfrm rot="16200000" flipH="1" flipV="1">
              <a:off x="904014" y="1405610"/>
              <a:ext cx="437703" cy="150428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9A1B8FC5-7F7E-4850-91B3-F1CD561B5A73}"/>
                </a:ext>
              </a:extLst>
            </p:cNvPr>
            <p:cNvSpPr/>
            <p:nvPr/>
          </p:nvSpPr>
          <p:spPr>
            <a:xfrm rot="16200000" flipH="1" flipV="1">
              <a:off x="1277036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D4EDE853-F45A-4C6A-8DCC-0E51B948F276}"/>
                </a:ext>
              </a:extLst>
            </p:cNvPr>
            <p:cNvSpPr/>
            <p:nvPr/>
          </p:nvSpPr>
          <p:spPr>
            <a:xfrm rot="16200000" flipH="1" flipV="1">
              <a:off x="922103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4BC1FD9-E4DB-4AAB-92C3-8B54947D3DE4}"/>
                </a:ext>
              </a:extLst>
            </p:cNvPr>
            <p:cNvSpPr/>
            <p:nvPr/>
          </p:nvSpPr>
          <p:spPr>
            <a:xfrm rot="16200000" flipH="1" flipV="1">
              <a:off x="567170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D58DA92D-1271-4914-8864-A3AC2A676CDA}"/>
                </a:ext>
              </a:extLst>
            </p:cNvPr>
            <p:cNvSpPr/>
            <p:nvPr/>
          </p:nvSpPr>
          <p:spPr>
            <a:xfrm rot="16200000" flipH="1" flipV="1">
              <a:off x="1631969" y="2120283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698" name="Footer Placeholder 3">
            <a:extLst>
              <a:ext uri="{FF2B5EF4-FFF2-40B4-BE49-F238E27FC236}">
                <a16:creationId xmlns:a16="http://schemas.microsoft.com/office/drawing/2014/main" id="{F66CED2D-C80B-4D8F-A531-2299CE10F59E}"/>
              </a:ext>
            </a:extLst>
          </p:cNvPr>
          <p:cNvSpPr txBox="1">
            <a:spLocks noGrp="1"/>
          </p:cNvSpPr>
          <p:nvPr/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t>600.465 - Intro to NLP - J. Eisner</a:t>
            </a:r>
          </a:p>
        </p:txBody>
      </p:sp>
      <p:sp>
        <p:nvSpPr>
          <p:cNvPr id="29699" name="Slide Number Placeholder 4">
            <a:extLst>
              <a:ext uri="{FF2B5EF4-FFF2-40B4-BE49-F238E27FC236}">
                <a16:creationId xmlns:a16="http://schemas.microsoft.com/office/drawing/2014/main" id="{86230714-286A-4C0C-A31B-3FC4D5D9CDC3}"/>
              </a:ext>
            </a:extLst>
          </p:cNvPr>
          <p:cNvSpPr txBox="1">
            <a:spLocks noGrp="1"/>
          </p:cNvSpPr>
          <p:nvPr/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buClrTx/>
              <a:buFontTx/>
              <a:buNone/>
            </a:pPr>
            <a:fld id="{239DD51D-BABE-4FED-B45A-7807B8FCC4B7}" type="slidenum">
              <a:rPr kumimoji="0" lang="en-US" altLang="en-US" sz="1400">
                <a:solidFill>
                  <a:schemeClr val="bg2"/>
                </a:solidFill>
                <a:latin typeface="Arial" panose="020B0604020202020204" pitchFamily="34" charset="0"/>
              </a:rPr>
              <a:pPr algn="r">
                <a:spcBef>
                  <a:spcPct val="50000"/>
                </a:spcBef>
                <a:buClrTx/>
                <a:buFontTx/>
                <a:buNone/>
              </a:pPr>
              <a:t>91</a:t>
            </a:fld>
            <a:endParaRPr kumimoji="0" lang="en-US" altLang="en-US" sz="1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700" name="Freeform 4">
            <a:extLst>
              <a:ext uri="{FF2B5EF4-FFF2-40B4-BE49-F238E27FC236}">
                <a16:creationId xmlns:a16="http://schemas.microsoft.com/office/drawing/2014/main" id="{7D29F1DE-9419-4DE7-9F76-DBE46B4CF822}"/>
              </a:ext>
            </a:extLst>
          </p:cNvPr>
          <p:cNvSpPr>
            <a:spLocks/>
          </p:cNvSpPr>
          <p:nvPr/>
        </p:nvSpPr>
        <p:spPr bwMode="auto">
          <a:xfrm>
            <a:off x="7456488" y="5503863"/>
            <a:ext cx="841375" cy="271462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D5FB7FB1-043A-439A-BCD3-B2130B496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5531" y="5761038"/>
            <a:ext cx="47102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Jill</a:t>
            </a:r>
          </a:p>
        </p:txBody>
      </p:sp>
      <p:sp>
        <p:nvSpPr>
          <p:cNvPr id="29702" name="Text Box 6">
            <a:extLst>
              <a:ext uri="{FF2B5EF4-FFF2-40B4-BE49-F238E27FC236}">
                <a16:creationId xmlns:a16="http://schemas.microsoft.com/office/drawing/2014/main" id="{00A100A5-F167-4964-A5EE-C9067DFC1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4253" y="5775325"/>
            <a:ext cx="64286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 </a:t>
            </a:r>
            <a:endParaRPr kumimoji="0" lang="en-US" altLang="en-US" sz="2000" baseline="-25000" dirty="0"/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love</a:t>
            </a:r>
          </a:p>
        </p:txBody>
      </p:sp>
      <p:sp>
        <p:nvSpPr>
          <p:cNvPr id="29703" name="Text Box 7">
            <a:extLst>
              <a:ext uri="{FF2B5EF4-FFF2-40B4-BE49-F238E27FC236}">
                <a16:creationId xmlns:a16="http://schemas.microsoft.com/office/drawing/2014/main" id="{90878E18-3159-436F-9BBA-67F02A9F6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848" y="5151438"/>
            <a:ext cx="325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P</a:t>
            </a:r>
            <a:endParaRPr kumimoji="0" lang="en-US" altLang="en-US" sz="2000" baseline="-25000" dirty="0"/>
          </a:p>
        </p:txBody>
      </p:sp>
      <p:sp>
        <p:nvSpPr>
          <p:cNvPr id="29704" name="Freeform 8">
            <a:extLst>
              <a:ext uri="{FF2B5EF4-FFF2-40B4-BE49-F238E27FC236}">
                <a16:creationId xmlns:a16="http://schemas.microsoft.com/office/drawing/2014/main" id="{3E17CDAF-2E69-4D78-878F-1C45584AAA42}"/>
              </a:ext>
            </a:extLst>
          </p:cNvPr>
          <p:cNvSpPr>
            <a:spLocks/>
          </p:cNvSpPr>
          <p:nvPr/>
        </p:nvSpPr>
        <p:spPr bwMode="auto">
          <a:xfrm>
            <a:off x="6800850" y="4854575"/>
            <a:ext cx="841375" cy="271463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05" name="Text Box 9">
            <a:extLst>
              <a:ext uri="{FF2B5EF4-FFF2-40B4-BE49-F238E27FC236}">
                <a16:creationId xmlns:a16="http://schemas.microsoft.com/office/drawing/2014/main" id="{D5E8A5EE-6CAF-41B0-AACF-98F2180D1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9623" y="4500563"/>
            <a:ext cx="325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P</a:t>
            </a:r>
            <a:endParaRPr kumimoji="0" lang="en-US" altLang="en-US" sz="2000" baseline="-25000" dirty="0"/>
          </a:p>
        </p:txBody>
      </p:sp>
      <p:sp>
        <p:nvSpPr>
          <p:cNvPr id="29706" name="Text Box 10">
            <a:extLst>
              <a:ext uri="{FF2B5EF4-FFF2-40B4-BE49-F238E27FC236}">
                <a16:creationId xmlns:a16="http://schemas.microsoft.com/office/drawing/2014/main" id="{43FF9203-BFF2-4080-AFC8-FC5E68E6F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1463" y="5105400"/>
            <a:ext cx="4079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en-US" altLang="en-US" sz="2000" dirty="0"/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to</a:t>
            </a:r>
            <a:endParaRPr kumimoji="0" lang="en-US" altLang="en-US" sz="2000" baseline="-25000" dirty="0"/>
          </a:p>
        </p:txBody>
      </p:sp>
      <p:sp>
        <p:nvSpPr>
          <p:cNvPr id="29707" name="Freeform 11">
            <a:extLst>
              <a:ext uri="{FF2B5EF4-FFF2-40B4-BE49-F238E27FC236}">
                <a16:creationId xmlns:a16="http://schemas.microsoft.com/office/drawing/2014/main" id="{89DA22C1-6F32-4DAB-B560-94238FAA494E}"/>
              </a:ext>
            </a:extLst>
          </p:cNvPr>
          <p:cNvSpPr>
            <a:spLocks/>
          </p:cNvSpPr>
          <p:nvPr/>
        </p:nvSpPr>
        <p:spPr bwMode="auto">
          <a:xfrm>
            <a:off x="6211888" y="4243388"/>
            <a:ext cx="841375" cy="271462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09" name="Text Box 13">
            <a:extLst>
              <a:ext uri="{FF2B5EF4-FFF2-40B4-BE49-F238E27FC236}">
                <a16:creationId xmlns:a16="http://schemas.microsoft.com/office/drawing/2014/main" id="{983148ED-237D-48C2-BA5B-81912A2FC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0223" y="4500563"/>
            <a:ext cx="56618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en-US" altLang="en-US" sz="2000" dirty="0"/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Joe</a:t>
            </a:r>
            <a:endParaRPr kumimoji="0" lang="en-US" altLang="en-US" sz="2000" baseline="-25000" dirty="0"/>
          </a:p>
        </p:txBody>
      </p:sp>
      <p:sp>
        <p:nvSpPr>
          <p:cNvPr id="29710" name="Freeform 14">
            <a:extLst>
              <a:ext uri="{FF2B5EF4-FFF2-40B4-BE49-F238E27FC236}">
                <a16:creationId xmlns:a16="http://schemas.microsoft.com/office/drawing/2014/main" id="{2C579838-6FAB-4BFD-B29C-E69C39CA9D70}"/>
              </a:ext>
            </a:extLst>
          </p:cNvPr>
          <p:cNvSpPr>
            <a:spLocks/>
          </p:cNvSpPr>
          <p:nvPr/>
        </p:nvSpPr>
        <p:spPr bwMode="auto">
          <a:xfrm>
            <a:off x="5616575" y="3633788"/>
            <a:ext cx="842963" cy="269875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1" name="Text Box 15">
            <a:extLst>
              <a:ext uri="{FF2B5EF4-FFF2-40B4-BE49-F238E27FC236}">
                <a16:creationId xmlns:a16="http://schemas.microsoft.com/office/drawing/2014/main" id="{B1B0FE05-EAC6-4D1C-9B63-093EC98B5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6936" y="3279775"/>
            <a:ext cx="3257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P</a:t>
            </a:r>
            <a:endParaRPr kumimoji="0" lang="en-US" altLang="en-US" sz="2000" baseline="-25000" dirty="0"/>
          </a:p>
        </p:txBody>
      </p:sp>
      <p:sp>
        <p:nvSpPr>
          <p:cNvPr id="29712" name="Text Box 16">
            <a:extLst>
              <a:ext uri="{FF2B5EF4-FFF2-40B4-BE49-F238E27FC236}">
                <a16:creationId xmlns:a16="http://schemas.microsoft.com/office/drawing/2014/main" id="{FA42B0CB-2D1F-4636-9F88-E60E53F5D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5" y="3890963"/>
            <a:ext cx="7334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P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want</a:t>
            </a:r>
            <a:endParaRPr kumimoji="0" lang="en-US" altLang="en-US" sz="2000" baseline="-25000" dirty="0"/>
          </a:p>
        </p:txBody>
      </p:sp>
      <p:sp>
        <p:nvSpPr>
          <p:cNvPr id="29713" name="Freeform 17">
            <a:extLst>
              <a:ext uri="{FF2B5EF4-FFF2-40B4-BE49-F238E27FC236}">
                <a16:creationId xmlns:a16="http://schemas.microsoft.com/office/drawing/2014/main" id="{927ABEE3-4AB0-4E86-8415-38021753AE9A}"/>
              </a:ext>
            </a:extLst>
          </p:cNvPr>
          <p:cNvSpPr>
            <a:spLocks/>
          </p:cNvSpPr>
          <p:nvPr/>
        </p:nvSpPr>
        <p:spPr bwMode="auto">
          <a:xfrm>
            <a:off x="4926013" y="3022600"/>
            <a:ext cx="841375" cy="271463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3C8F6C-F4FD-8437-E7FD-36FACD2B8779}"/>
              </a:ext>
            </a:extLst>
          </p:cNvPr>
          <p:cNvGrpSpPr/>
          <p:nvPr/>
        </p:nvGrpSpPr>
        <p:grpSpPr>
          <a:xfrm>
            <a:off x="5135739" y="2668588"/>
            <a:ext cx="1005088" cy="400110"/>
            <a:chOff x="5135739" y="2668588"/>
            <a:chExt cx="1005088" cy="40011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826B06D-C8EA-43AC-821C-71B7BB4C7F7F}"/>
                </a:ext>
              </a:extLst>
            </p:cNvPr>
            <p:cNvGrpSpPr/>
            <p:nvPr/>
          </p:nvGrpSpPr>
          <p:grpSpPr>
            <a:xfrm>
              <a:off x="5135739" y="2755548"/>
              <a:ext cx="1005088" cy="292452"/>
              <a:chOff x="370726" y="1938898"/>
              <a:chExt cx="1504280" cy="437703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3D82C1BD-0EF2-435B-A345-715E31CAC001}"/>
                  </a:ext>
                </a:extLst>
              </p:cNvPr>
              <p:cNvSpPr/>
              <p:nvPr/>
            </p:nvSpPr>
            <p:spPr>
              <a:xfrm rot="16200000" flipH="1" flipV="1">
                <a:off x="904014" y="1405610"/>
                <a:ext cx="437703" cy="150428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01B70AD1-E061-481A-B67F-E29E04D0E7DF}"/>
                  </a:ext>
                </a:extLst>
              </p:cNvPr>
              <p:cNvSpPr/>
              <p:nvPr/>
            </p:nvSpPr>
            <p:spPr>
              <a:xfrm rot="16200000" flipH="1" flipV="1">
                <a:off x="1277036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CC78186E-8019-4FDB-AC24-266A8E057507}"/>
                  </a:ext>
                </a:extLst>
              </p:cNvPr>
              <p:cNvSpPr/>
              <p:nvPr/>
            </p:nvSpPr>
            <p:spPr>
              <a:xfrm rot="16200000" flipH="1" flipV="1">
                <a:off x="922103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D07CEB2E-854D-4C99-910B-E25036CD7933}"/>
                  </a:ext>
                </a:extLst>
              </p:cNvPr>
              <p:cNvSpPr/>
              <p:nvPr/>
            </p:nvSpPr>
            <p:spPr>
              <a:xfrm rot="16200000" flipH="1" flipV="1">
                <a:off x="567170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2B721649-4D53-4224-915B-7C83A86681F7}"/>
                  </a:ext>
                </a:extLst>
              </p:cNvPr>
              <p:cNvSpPr/>
              <p:nvPr/>
            </p:nvSpPr>
            <p:spPr>
              <a:xfrm rot="16200000" flipH="1" flipV="1">
                <a:off x="1631969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714" name="Text Box 18">
              <a:extLst>
                <a:ext uri="{FF2B5EF4-FFF2-40B4-BE49-F238E27FC236}">
                  <a16:creationId xmlns:a16="http://schemas.microsoft.com/office/drawing/2014/main" id="{D2356B85-0BA9-41E0-9B75-A377CFA5E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3198" y="2668588"/>
              <a:ext cx="3257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P</a:t>
              </a:r>
              <a:endParaRPr kumimoji="0" lang="en-US" altLang="en-US" sz="2000" baseline="-25000" dirty="0"/>
            </a:p>
          </p:txBody>
        </p:sp>
      </p:grpSp>
      <p:sp>
        <p:nvSpPr>
          <p:cNvPr id="29715" name="Text Box 19">
            <a:extLst>
              <a:ext uri="{FF2B5EF4-FFF2-40B4-BE49-F238E27FC236}">
                <a16:creationId xmlns:a16="http://schemas.microsoft.com/office/drawing/2014/main" id="{E6203157-6026-4CB2-9B21-87636CDC8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175" y="3279775"/>
            <a:ext cx="3889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-s</a:t>
            </a:r>
            <a:endParaRPr kumimoji="0" lang="en-US" altLang="en-US" sz="2000" baseline="-25000" dirty="0"/>
          </a:p>
        </p:txBody>
      </p:sp>
      <p:sp>
        <p:nvSpPr>
          <p:cNvPr id="29746" name="Freeform 21">
            <a:extLst>
              <a:ext uri="{FF2B5EF4-FFF2-40B4-BE49-F238E27FC236}">
                <a16:creationId xmlns:a16="http://schemas.microsoft.com/office/drawing/2014/main" id="{D4FECF23-E3BF-425C-A417-D6C2ADAF1C3D}"/>
              </a:ext>
            </a:extLst>
          </p:cNvPr>
          <p:cNvSpPr>
            <a:spLocks/>
          </p:cNvSpPr>
          <p:nvPr/>
        </p:nvSpPr>
        <p:spPr bwMode="auto">
          <a:xfrm>
            <a:off x="3555248" y="2412385"/>
            <a:ext cx="1621590" cy="271409"/>
          </a:xfrm>
          <a:custGeom>
            <a:avLst/>
            <a:gdLst>
              <a:gd name="T0" fmla="*/ 0 w 288"/>
              <a:gd name="T1" fmla="*/ 192 h 192"/>
              <a:gd name="T2" fmla="*/ 1541482 w 288"/>
              <a:gd name="T3" fmla="*/ 0 h 192"/>
              <a:gd name="T4" fmla="*/ 3082118 w 288"/>
              <a:gd name="T5" fmla="*/ 192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7" name="Freeform 24">
            <a:extLst>
              <a:ext uri="{FF2B5EF4-FFF2-40B4-BE49-F238E27FC236}">
                <a16:creationId xmlns:a16="http://schemas.microsoft.com/office/drawing/2014/main" id="{6B7CE9DA-83E0-40F5-B636-D29DCAA25DDC}"/>
              </a:ext>
            </a:extLst>
          </p:cNvPr>
          <p:cNvSpPr>
            <a:spLocks/>
          </p:cNvSpPr>
          <p:nvPr/>
        </p:nvSpPr>
        <p:spPr bwMode="auto">
          <a:xfrm>
            <a:off x="3065463" y="3022600"/>
            <a:ext cx="841375" cy="271463"/>
          </a:xfrm>
          <a:custGeom>
            <a:avLst/>
            <a:gdLst>
              <a:gd name="T0" fmla="*/ 0 w 288"/>
              <a:gd name="T1" fmla="*/ 2147483646 h 192"/>
              <a:gd name="T2" fmla="*/ 2147483646 w 288"/>
              <a:gd name="T3" fmla="*/ 0 h 192"/>
              <a:gd name="T4" fmla="*/ 2147483646 w 288"/>
              <a:gd name="T5" fmla="*/ 2147483646 h 192"/>
              <a:gd name="T6" fmla="*/ 0 60000 65536"/>
              <a:gd name="T7" fmla="*/ 0 60000 65536"/>
              <a:gd name="T8" fmla="*/ 0 60000 65536"/>
              <a:gd name="T9" fmla="*/ 0 w 288"/>
              <a:gd name="T10" fmla="*/ 0 h 192"/>
              <a:gd name="T11" fmla="*/ 288 w 288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192">
                <a:moveTo>
                  <a:pt x="0" y="192"/>
                </a:moveTo>
                <a:lnTo>
                  <a:pt x="144" y="0"/>
                </a:lnTo>
                <a:lnTo>
                  <a:pt x="288" y="192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9" name="Text Box 26">
            <a:extLst>
              <a:ext uri="{FF2B5EF4-FFF2-40B4-BE49-F238E27FC236}">
                <a16:creationId xmlns:a16="http://schemas.microsoft.com/office/drawing/2014/main" id="{E3ADE648-C907-49D8-8C5C-BB7217A85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136" y="3276600"/>
            <a:ext cx="81105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 </a:t>
            </a:r>
            <a:endParaRPr kumimoji="0" lang="en-US" altLang="en-US" sz="2000" baseline="-25000" dirty="0"/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en-US" sz="2000" dirty="0"/>
              <a:t>Every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C2236C4-B528-41F9-B55B-3D5219A05756}"/>
              </a:ext>
            </a:extLst>
          </p:cNvPr>
          <p:cNvGrpSpPr/>
          <p:nvPr/>
        </p:nvGrpSpPr>
        <p:grpSpPr>
          <a:xfrm>
            <a:off x="3540186" y="3990022"/>
            <a:ext cx="858358" cy="243787"/>
            <a:chOff x="2573672" y="5843953"/>
            <a:chExt cx="1541127" cy="437703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A48F8EC-40AF-4A53-B112-39D636C76D1E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CD9C62D-2184-4095-A8B5-E2F096AA99E9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8F0449F-BD66-4B16-8B3F-A9F85B7D546B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E067915-152E-4A7B-964D-E680592A4AB6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288442C-E2DF-406A-B128-362165AA08FB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F9CDA28-C1D9-4A7A-B07F-14FB2CFD393A}"/>
              </a:ext>
            </a:extLst>
          </p:cNvPr>
          <p:cNvGrpSpPr/>
          <p:nvPr/>
        </p:nvGrpSpPr>
        <p:grpSpPr>
          <a:xfrm>
            <a:off x="2554014" y="3993931"/>
            <a:ext cx="858358" cy="243787"/>
            <a:chOff x="2573672" y="5843953"/>
            <a:chExt cx="1541127" cy="437703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450D2363-5A14-4CD3-92AF-CAFEE6A55D22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08C6CF3-C6A0-4EFD-84C2-BC00E50AA7C3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790A388-95C4-45DC-ADC7-3F306C145628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42D43B0-C05F-48FC-8EAB-78C024620A97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CB8FD0E-3993-45FE-BFE1-D036D158BC8D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8BA7331-8B2F-4FD6-B125-F7189DDFB011}"/>
              </a:ext>
            </a:extLst>
          </p:cNvPr>
          <p:cNvGrpSpPr/>
          <p:nvPr/>
        </p:nvGrpSpPr>
        <p:grpSpPr>
          <a:xfrm>
            <a:off x="4480862" y="4002393"/>
            <a:ext cx="858358" cy="243787"/>
            <a:chOff x="2573672" y="5843953"/>
            <a:chExt cx="1541127" cy="437703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D1087A2-4D4A-4299-A9AB-9F88AC853B13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BE9C039E-2D52-4ABE-8EFD-D9F9AC4F4026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1FAF031-65E6-4156-BCC8-D1B7C2CFC149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4F8E520-3259-4827-950D-426BB9B1AA00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34419ED-F892-4135-A41D-9CDD60CD7D93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5148E3F-0782-4047-A969-C426141CF9D5}"/>
              </a:ext>
            </a:extLst>
          </p:cNvPr>
          <p:cNvGrpSpPr/>
          <p:nvPr/>
        </p:nvGrpSpPr>
        <p:grpSpPr>
          <a:xfrm>
            <a:off x="5105400" y="4552325"/>
            <a:ext cx="858358" cy="243787"/>
            <a:chOff x="2573672" y="5843953"/>
            <a:chExt cx="1541127" cy="437703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BE63AEA-A059-43CE-8003-2A50F4241689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87744F0-FA4D-45CC-82C7-C593780472EA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7189D6D-ED98-4819-AE04-DFF8FA916610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BB03E56-0755-4B77-9F91-93ECEFAF5384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B10FF15-2FA6-4941-8F76-4C4A06345869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2839318-10EE-4352-AD53-14F7C8504941}"/>
              </a:ext>
            </a:extLst>
          </p:cNvPr>
          <p:cNvGrpSpPr/>
          <p:nvPr/>
        </p:nvGrpSpPr>
        <p:grpSpPr>
          <a:xfrm>
            <a:off x="5715000" y="5182946"/>
            <a:ext cx="858358" cy="243787"/>
            <a:chOff x="2573672" y="5843953"/>
            <a:chExt cx="1541127" cy="437703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F874E21-D9D9-43B4-A04F-83E646B17E34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35E1506-3D35-48EA-940D-F88529C92F21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A86D368-ABFA-4C5C-82DE-EED1537F844B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E56BCA18-6941-4B5B-A03A-1B45488D34EC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59C17D3-4B73-4D8E-9351-28E1642FFFF7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C4F0A2C-FF9F-449B-953F-962D39FD350A}"/>
              </a:ext>
            </a:extLst>
          </p:cNvPr>
          <p:cNvGrpSpPr/>
          <p:nvPr/>
        </p:nvGrpSpPr>
        <p:grpSpPr>
          <a:xfrm>
            <a:off x="6982323" y="6454697"/>
            <a:ext cx="858358" cy="243787"/>
            <a:chOff x="2573672" y="5843953"/>
            <a:chExt cx="1541127" cy="437703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E220955-98EE-41B4-A006-A0BB246AF421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482092F-EC79-4A7D-A67C-F87BBE0B7BFC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7C665D5-8DE3-49F7-85F5-7CC5A09F7F43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6AFAB419-E04B-412F-9581-455A020AB970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5CCF881D-1BE7-4261-B4DB-5948722C388D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3AF6663-54FD-4DBC-B733-36AB4E1851E9}"/>
              </a:ext>
            </a:extLst>
          </p:cNvPr>
          <p:cNvGrpSpPr/>
          <p:nvPr/>
        </p:nvGrpSpPr>
        <p:grpSpPr>
          <a:xfrm>
            <a:off x="8085910" y="6454698"/>
            <a:ext cx="858358" cy="243787"/>
            <a:chOff x="2573672" y="5843953"/>
            <a:chExt cx="1541127" cy="437703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3BF16DD-3470-439C-9DA2-B44236662D92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6B8EB32-1F3D-4597-A37D-78E50100668F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A7A7A77-A0ED-4014-95F5-B4D657CBA1CF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DAEF8FF-927C-4B92-8160-59C105F5F04E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0A2118D-4A04-4EBE-96D1-15B9AF7CC105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62650D-5F0A-4AB1-9BA0-49FD4E4FD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19600"/>
            <a:ext cx="8178800" cy="1987849"/>
          </a:xfrm>
        </p:spPr>
        <p:txBody>
          <a:bodyPr/>
          <a:lstStyle/>
          <a:p>
            <a:r>
              <a:rPr lang="en-US" sz="2000" dirty="0"/>
              <a:t>I was already using simplified nonterms</a:t>
            </a:r>
          </a:p>
          <a:p>
            <a:pPr lvl="1"/>
            <a:r>
              <a:rPr lang="en-US" sz="1600" dirty="0"/>
              <a:t>No attributes like plurality and tense … just assume </a:t>
            </a:r>
            <a:br>
              <a:rPr lang="en-US" sz="1600" dirty="0"/>
            </a:br>
            <a:r>
              <a:rPr lang="en-US" sz="1600" dirty="0"/>
              <a:t>that some dimensions of the embedding </a:t>
            </a:r>
            <a:r>
              <a:rPr lang="en-US" sz="1600" i="1" dirty="0"/>
              <a:t>learn</a:t>
            </a:r>
            <a:r>
              <a:rPr lang="en-US" sz="1600" dirty="0"/>
              <a:t> to</a:t>
            </a:r>
            <a:br>
              <a:rPr lang="en-US" sz="1600" dirty="0"/>
            </a:br>
            <a:r>
              <a:rPr lang="en-US" sz="1600" dirty="0"/>
              <a:t>encode any relevant attributes (derived from children)</a:t>
            </a:r>
          </a:p>
          <a:p>
            <a:r>
              <a:rPr lang="en-US" sz="2000" dirty="0"/>
              <a:t>So could we just use nonterm P everywhere?</a:t>
            </a:r>
          </a:p>
          <a:p>
            <a:pPr lvl="1"/>
            <a:r>
              <a:rPr lang="en-US" sz="1600" dirty="0"/>
              <a:t>As if we had written P[category=NP, num=plural]</a:t>
            </a:r>
            <a:endParaRPr lang="en-US" sz="2000" dirty="0"/>
          </a:p>
          <a:p>
            <a:r>
              <a:rPr lang="en-US" sz="2000" dirty="0"/>
              <a:t>And … do we even need the tree structure?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4E76A7-D0C3-B2E7-98BD-4E039EF9182C}"/>
              </a:ext>
            </a:extLst>
          </p:cNvPr>
          <p:cNvGrpSpPr/>
          <p:nvPr/>
        </p:nvGrpSpPr>
        <p:grpSpPr>
          <a:xfrm>
            <a:off x="4226059" y="2036540"/>
            <a:ext cx="1005088" cy="400110"/>
            <a:chOff x="5135739" y="2668588"/>
            <a:chExt cx="1005088" cy="40011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3EE4F5-1205-08CC-16BE-11837331D567}"/>
                </a:ext>
              </a:extLst>
            </p:cNvPr>
            <p:cNvGrpSpPr/>
            <p:nvPr/>
          </p:nvGrpSpPr>
          <p:grpSpPr>
            <a:xfrm>
              <a:off x="5135739" y="2755548"/>
              <a:ext cx="1005088" cy="292452"/>
              <a:chOff x="370726" y="1938898"/>
              <a:chExt cx="1504280" cy="43770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87B27BD-FB5F-E57E-333C-2F4383244E3D}"/>
                  </a:ext>
                </a:extLst>
              </p:cNvPr>
              <p:cNvSpPr/>
              <p:nvPr/>
            </p:nvSpPr>
            <p:spPr>
              <a:xfrm rot="16200000" flipH="1" flipV="1">
                <a:off x="904014" y="1405610"/>
                <a:ext cx="437703" cy="150428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90258A6-1A92-9116-B50A-E0B6C2A7103B}"/>
                  </a:ext>
                </a:extLst>
              </p:cNvPr>
              <p:cNvSpPr/>
              <p:nvPr/>
            </p:nvSpPr>
            <p:spPr>
              <a:xfrm rot="16200000" flipH="1" flipV="1">
                <a:off x="1277036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8BB1DFB-F1FE-757B-A91F-42B7AECB2537}"/>
                  </a:ext>
                </a:extLst>
              </p:cNvPr>
              <p:cNvSpPr/>
              <p:nvPr/>
            </p:nvSpPr>
            <p:spPr>
              <a:xfrm rot="16200000" flipH="1" flipV="1">
                <a:off x="922103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19732E3-54AB-90D7-3C85-780BD9A57F6B}"/>
                  </a:ext>
                </a:extLst>
              </p:cNvPr>
              <p:cNvSpPr/>
              <p:nvPr/>
            </p:nvSpPr>
            <p:spPr>
              <a:xfrm rot="16200000" flipH="1" flipV="1">
                <a:off x="567170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21EBE25-2391-5759-4FC1-CF96BB542C9D}"/>
                  </a:ext>
                </a:extLst>
              </p:cNvPr>
              <p:cNvSpPr/>
              <p:nvPr/>
            </p:nvSpPr>
            <p:spPr>
              <a:xfrm rot="16200000" flipH="1" flipV="1">
                <a:off x="1631969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 Box 18">
              <a:extLst>
                <a:ext uri="{FF2B5EF4-FFF2-40B4-BE49-F238E27FC236}">
                  <a16:creationId xmlns:a16="http://schemas.microsoft.com/office/drawing/2014/main" id="{D5BA7A50-6AAF-75EF-002A-C4270219F0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3198" y="2668588"/>
              <a:ext cx="3257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P</a:t>
              </a:r>
              <a:endParaRPr kumimoji="0" lang="en-US" altLang="en-US" sz="2000" baseline="-250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CE679D-C68D-9076-DF75-30B07A85D4C7}"/>
              </a:ext>
            </a:extLst>
          </p:cNvPr>
          <p:cNvGrpSpPr/>
          <p:nvPr/>
        </p:nvGrpSpPr>
        <p:grpSpPr>
          <a:xfrm>
            <a:off x="3039883" y="2625790"/>
            <a:ext cx="1005088" cy="400110"/>
            <a:chOff x="5135739" y="2668588"/>
            <a:chExt cx="1005088" cy="40011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AF2FC3-4640-FCB7-48B0-67D6ED24730E}"/>
                </a:ext>
              </a:extLst>
            </p:cNvPr>
            <p:cNvGrpSpPr/>
            <p:nvPr/>
          </p:nvGrpSpPr>
          <p:grpSpPr>
            <a:xfrm>
              <a:off x="5135739" y="2755548"/>
              <a:ext cx="1005088" cy="292452"/>
              <a:chOff x="370726" y="1938898"/>
              <a:chExt cx="1504280" cy="43770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2C07AA6-9B2C-BE55-4A04-E0672DE675FF}"/>
                  </a:ext>
                </a:extLst>
              </p:cNvPr>
              <p:cNvSpPr/>
              <p:nvPr/>
            </p:nvSpPr>
            <p:spPr>
              <a:xfrm rot="16200000" flipH="1" flipV="1">
                <a:off x="904014" y="1405610"/>
                <a:ext cx="437703" cy="150428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7DBDD5F-53E9-44FF-ECAE-30D2A4DB341D}"/>
                  </a:ext>
                </a:extLst>
              </p:cNvPr>
              <p:cNvSpPr/>
              <p:nvPr/>
            </p:nvSpPr>
            <p:spPr>
              <a:xfrm rot="16200000" flipH="1" flipV="1">
                <a:off x="1277036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9EFFBE5-93A8-2CB2-6DF0-F19DC1DF3151}"/>
                  </a:ext>
                </a:extLst>
              </p:cNvPr>
              <p:cNvSpPr/>
              <p:nvPr/>
            </p:nvSpPr>
            <p:spPr>
              <a:xfrm rot="16200000" flipH="1" flipV="1">
                <a:off x="922103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A785323-16D9-B981-5323-4C3F2A72C1E1}"/>
                  </a:ext>
                </a:extLst>
              </p:cNvPr>
              <p:cNvSpPr/>
              <p:nvPr/>
            </p:nvSpPr>
            <p:spPr>
              <a:xfrm rot="16200000" flipH="1" flipV="1">
                <a:off x="567170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529C062-FE30-72A7-200B-616C33DF6BD5}"/>
                  </a:ext>
                </a:extLst>
              </p:cNvPr>
              <p:cNvSpPr/>
              <p:nvPr/>
            </p:nvSpPr>
            <p:spPr>
              <a:xfrm rot="16200000" flipH="1" flipV="1">
                <a:off x="1631969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id="{2204A6AC-9715-958E-7E00-F2879552B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3198" y="2668588"/>
              <a:ext cx="3257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P</a:t>
              </a:r>
              <a:endParaRPr kumimoji="0" lang="en-US" altLang="en-US" sz="2000" baseline="-250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9107A1-3D00-4DF1-1A8F-6D06A964E22C}"/>
              </a:ext>
            </a:extLst>
          </p:cNvPr>
          <p:cNvGrpSpPr/>
          <p:nvPr/>
        </p:nvGrpSpPr>
        <p:grpSpPr>
          <a:xfrm>
            <a:off x="2340669" y="3273937"/>
            <a:ext cx="1005088" cy="400110"/>
            <a:chOff x="5135739" y="2668588"/>
            <a:chExt cx="1005088" cy="4001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AA0FEC2-941E-A2C1-4CE4-EB6773EFC07B}"/>
                </a:ext>
              </a:extLst>
            </p:cNvPr>
            <p:cNvGrpSpPr/>
            <p:nvPr/>
          </p:nvGrpSpPr>
          <p:grpSpPr>
            <a:xfrm>
              <a:off x="5135739" y="2755548"/>
              <a:ext cx="1005088" cy="292452"/>
              <a:chOff x="370726" y="1938898"/>
              <a:chExt cx="1504280" cy="43770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6446A4A-EABF-4461-DA0F-1A8C3575E444}"/>
                  </a:ext>
                </a:extLst>
              </p:cNvPr>
              <p:cNvSpPr/>
              <p:nvPr/>
            </p:nvSpPr>
            <p:spPr>
              <a:xfrm rot="16200000" flipH="1" flipV="1">
                <a:off x="904014" y="1405610"/>
                <a:ext cx="437703" cy="150428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875DCA7-5833-640F-EEA8-6D739329A0AA}"/>
                  </a:ext>
                </a:extLst>
              </p:cNvPr>
              <p:cNvSpPr/>
              <p:nvPr/>
            </p:nvSpPr>
            <p:spPr>
              <a:xfrm rot="16200000" flipH="1" flipV="1">
                <a:off x="1277036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2501AE5-CDE4-F60B-23B7-DF79E86C41A7}"/>
                  </a:ext>
                </a:extLst>
              </p:cNvPr>
              <p:cNvSpPr/>
              <p:nvPr/>
            </p:nvSpPr>
            <p:spPr>
              <a:xfrm rot="16200000" flipH="1" flipV="1">
                <a:off x="922103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6242F46-25D3-C8E0-4CA1-DB6271753FB2}"/>
                  </a:ext>
                </a:extLst>
              </p:cNvPr>
              <p:cNvSpPr/>
              <p:nvPr/>
            </p:nvSpPr>
            <p:spPr>
              <a:xfrm rot="16200000" flipH="1" flipV="1">
                <a:off x="567170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1A89FD2-0755-E023-A72D-412808134AC8}"/>
                  </a:ext>
                </a:extLst>
              </p:cNvPr>
              <p:cNvSpPr/>
              <p:nvPr/>
            </p:nvSpPr>
            <p:spPr>
              <a:xfrm rot="16200000" flipH="1" flipV="1">
                <a:off x="1631969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 Box 18">
              <a:extLst>
                <a:ext uri="{FF2B5EF4-FFF2-40B4-BE49-F238E27FC236}">
                  <a16:creationId xmlns:a16="http://schemas.microsoft.com/office/drawing/2014/main" id="{C318897C-E12B-8DBA-4965-46B4D91BEF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3198" y="2668588"/>
              <a:ext cx="3257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P</a:t>
              </a:r>
              <a:endParaRPr kumimoji="0" lang="en-US" altLang="en-US" sz="2000" baseline="-250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25FFE81-9CFE-5472-7355-E167E4C0128C}"/>
              </a:ext>
            </a:extLst>
          </p:cNvPr>
          <p:cNvGrpSpPr/>
          <p:nvPr/>
        </p:nvGrpSpPr>
        <p:grpSpPr>
          <a:xfrm>
            <a:off x="3449553" y="3271873"/>
            <a:ext cx="1005088" cy="400110"/>
            <a:chOff x="5135739" y="2668588"/>
            <a:chExt cx="1005088" cy="40011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1FADB99-B414-C8AE-EE8E-C90CA7FE05C1}"/>
                </a:ext>
              </a:extLst>
            </p:cNvPr>
            <p:cNvGrpSpPr/>
            <p:nvPr/>
          </p:nvGrpSpPr>
          <p:grpSpPr>
            <a:xfrm>
              <a:off x="5135739" y="2755548"/>
              <a:ext cx="1005088" cy="292452"/>
              <a:chOff x="370726" y="1938898"/>
              <a:chExt cx="1504280" cy="437703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8B8D69E-25FC-93A1-56C1-6752FAAC7A62}"/>
                  </a:ext>
                </a:extLst>
              </p:cNvPr>
              <p:cNvSpPr/>
              <p:nvPr/>
            </p:nvSpPr>
            <p:spPr>
              <a:xfrm rot="16200000" flipH="1" flipV="1">
                <a:off x="904014" y="1405610"/>
                <a:ext cx="437703" cy="150428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8ABC6E8-E610-3AB3-256F-ADAC32ED9B3C}"/>
                  </a:ext>
                </a:extLst>
              </p:cNvPr>
              <p:cNvSpPr/>
              <p:nvPr/>
            </p:nvSpPr>
            <p:spPr>
              <a:xfrm rot="16200000" flipH="1" flipV="1">
                <a:off x="1277036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CA46A03-F89A-0EF2-F069-CFE7523C0D79}"/>
                  </a:ext>
                </a:extLst>
              </p:cNvPr>
              <p:cNvSpPr/>
              <p:nvPr/>
            </p:nvSpPr>
            <p:spPr>
              <a:xfrm rot="16200000" flipH="1" flipV="1">
                <a:off x="922103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32CE560-134E-9B33-0A16-FC97E1DD4D38}"/>
                  </a:ext>
                </a:extLst>
              </p:cNvPr>
              <p:cNvSpPr/>
              <p:nvPr/>
            </p:nvSpPr>
            <p:spPr>
              <a:xfrm rot="16200000" flipH="1" flipV="1">
                <a:off x="567170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D15946B-C2B5-A743-7C4C-1D4A0E629168}"/>
                  </a:ext>
                </a:extLst>
              </p:cNvPr>
              <p:cNvSpPr/>
              <p:nvPr/>
            </p:nvSpPr>
            <p:spPr>
              <a:xfrm rot="16200000" flipH="1" flipV="1">
                <a:off x="1631969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 Box 18">
              <a:extLst>
                <a:ext uri="{FF2B5EF4-FFF2-40B4-BE49-F238E27FC236}">
                  <a16:creationId xmlns:a16="http://schemas.microsoft.com/office/drawing/2014/main" id="{BCC0577C-8889-42F3-72C3-BEC989327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3198" y="2668588"/>
              <a:ext cx="3257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P</a:t>
              </a:r>
              <a:endParaRPr kumimoji="0" lang="en-US" altLang="en-US" sz="2000" baseline="-250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473159-D91D-D96B-F03C-D5D4CCC55348}"/>
              </a:ext>
            </a:extLst>
          </p:cNvPr>
          <p:cNvGrpSpPr/>
          <p:nvPr/>
        </p:nvGrpSpPr>
        <p:grpSpPr>
          <a:xfrm>
            <a:off x="4599649" y="3251294"/>
            <a:ext cx="1005088" cy="400110"/>
            <a:chOff x="5135739" y="2668588"/>
            <a:chExt cx="1005088" cy="40011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1A52176-DF0C-C8ED-35B0-E16D95CE1DCE}"/>
                </a:ext>
              </a:extLst>
            </p:cNvPr>
            <p:cNvGrpSpPr/>
            <p:nvPr/>
          </p:nvGrpSpPr>
          <p:grpSpPr>
            <a:xfrm>
              <a:off x="5135739" y="2755548"/>
              <a:ext cx="1005088" cy="292452"/>
              <a:chOff x="370726" y="1938898"/>
              <a:chExt cx="1504280" cy="43770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4857717-B9C6-D271-3F13-9BC61DB1A5BF}"/>
                  </a:ext>
                </a:extLst>
              </p:cNvPr>
              <p:cNvSpPr/>
              <p:nvPr/>
            </p:nvSpPr>
            <p:spPr>
              <a:xfrm rot="16200000" flipH="1" flipV="1">
                <a:off x="904014" y="1405610"/>
                <a:ext cx="437703" cy="150428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AEABFEE-574A-79A1-C213-95BADB308B11}"/>
                  </a:ext>
                </a:extLst>
              </p:cNvPr>
              <p:cNvSpPr/>
              <p:nvPr/>
            </p:nvSpPr>
            <p:spPr>
              <a:xfrm rot="16200000" flipH="1" flipV="1">
                <a:off x="1277036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849E607-69A0-733A-DF00-F79186581F02}"/>
                  </a:ext>
                </a:extLst>
              </p:cNvPr>
              <p:cNvSpPr/>
              <p:nvPr/>
            </p:nvSpPr>
            <p:spPr>
              <a:xfrm rot="16200000" flipH="1" flipV="1">
                <a:off x="922103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8E68AD4-A004-3BA0-8B93-B1A919005865}"/>
                  </a:ext>
                </a:extLst>
              </p:cNvPr>
              <p:cNvSpPr/>
              <p:nvPr/>
            </p:nvSpPr>
            <p:spPr>
              <a:xfrm rot="16200000" flipH="1" flipV="1">
                <a:off x="567170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D827590-9257-62F6-7652-48C6B562B95B}"/>
                  </a:ext>
                </a:extLst>
              </p:cNvPr>
              <p:cNvSpPr/>
              <p:nvPr/>
            </p:nvSpPr>
            <p:spPr>
              <a:xfrm rot="16200000" flipH="1" flipV="1">
                <a:off x="1631969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 Box 18">
              <a:extLst>
                <a:ext uri="{FF2B5EF4-FFF2-40B4-BE49-F238E27FC236}">
                  <a16:creationId xmlns:a16="http://schemas.microsoft.com/office/drawing/2014/main" id="{2EBC3E40-BB77-B2CA-589C-AA710F1960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3198" y="2668588"/>
              <a:ext cx="3257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P</a:t>
              </a:r>
              <a:endParaRPr kumimoji="0" lang="en-US" altLang="en-US" sz="2000" baseline="-250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328B086-6518-49E5-9288-2FEE606F6734}"/>
              </a:ext>
            </a:extLst>
          </p:cNvPr>
          <p:cNvGrpSpPr/>
          <p:nvPr/>
        </p:nvGrpSpPr>
        <p:grpSpPr>
          <a:xfrm>
            <a:off x="6514511" y="3885995"/>
            <a:ext cx="1005088" cy="400110"/>
            <a:chOff x="5135739" y="2668588"/>
            <a:chExt cx="1005088" cy="40011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12B5705-5A34-8A68-0BB9-43B69678F4E5}"/>
                </a:ext>
              </a:extLst>
            </p:cNvPr>
            <p:cNvGrpSpPr/>
            <p:nvPr/>
          </p:nvGrpSpPr>
          <p:grpSpPr>
            <a:xfrm>
              <a:off x="5135739" y="2755548"/>
              <a:ext cx="1005088" cy="292452"/>
              <a:chOff x="370726" y="1938898"/>
              <a:chExt cx="1504280" cy="43770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B97C6E4-2C31-3E44-9367-230875C5E41A}"/>
                  </a:ext>
                </a:extLst>
              </p:cNvPr>
              <p:cNvSpPr/>
              <p:nvPr/>
            </p:nvSpPr>
            <p:spPr>
              <a:xfrm rot="16200000" flipH="1" flipV="1">
                <a:off x="904014" y="1405610"/>
                <a:ext cx="437703" cy="150428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1DEFB57-1F13-CD65-33A1-8643AB1DE258}"/>
                  </a:ext>
                </a:extLst>
              </p:cNvPr>
              <p:cNvSpPr/>
              <p:nvPr/>
            </p:nvSpPr>
            <p:spPr>
              <a:xfrm rot="16200000" flipH="1" flipV="1">
                <a:off x="1277036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9F902C3-F03F-7B3D-18DB-11BB7D859E94}"/>
                  </a:ext>
                </a:extLst>
              </p:cNvPr>
              <p:cNvSpPr/>
              <p:nvPr/>
            </p:nvSpPr>
            <p:spPr>
              <a:xfrm rot="16200000" flipH="1" flipV="1">
                <a:off x="922103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929B0D6-FEA9-067D-59CF-21AE26C1C7FC}"/>
                  </a:ext>
                </a:extLst>
              </p:cNvPr>
              <p:cNvSpPr/>
              <p:nvPr/>
            </p:nvSpPr>
            <p:spPr>
              <a:xfrm rot="16200000" flipH="1" flipV="1">
                <a:off x="567170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28198D8-B837-EE08-96A0-0263C8F9F276}"/>
                  </a:ext>
                </a:extLst>
              </p:cNvPr>
              <p:cNvSpPr/>
              <p:nvPr/>
            </p:nvSpPr>
            <p:spPr>
              <a:xfrm rot="16200000" flipH="1" flipV="1">
                <a:off x="1631969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 Box 18">
              <a:extLst>
                <a:ext uri="{FF2B5EF4-FFF2-40B4-BE49-F238E27FC236}">
                  <a16:creationId xmlns:a16="http://schemas.microsoft.com/office/drawing/2014/main" id="{E4EE1FD5-EAE8-0C1D-9E66-FB2DA0D3B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3198" y="2668588"/>
              <a:ext cx="3257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P</a:t>
              </a:r>
              <a:endParaRPr kumimoji="0" lang="en-US" altLang="en-US" sz="2000" baseline="-25000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FCCF17B-D252-FCB5-B2F3-F996D388E0FE}"/>
              </a:ext>
            </a:extLst>
          </p:cNvPr>
          <p:cNvGrpSpPr/>
          <p:nvPr/>
        </p:nvGrpSpPr>
        <p:grpSpPr>
          <a:xfrm>
            <a:off x="5890567" y="4477666"/>
            <a:ext cx="1005088" cy="400110"/>
            <a:chOff x="5135739" y="2668588"/>
            <a:chExt cx="1005088" cy="40011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2AEBDB6-9A58-A580-0ABD-513E74127EE4}"/>
                </a:ext>
              </a:extLst>
            </p:cNvPr>
            <p:cNvGrpSpPr/>
            <p:nvPr/>
          </p:nvGrpSpPr>
          <p:grpSpPr>
            <a:xfrm>
              <a:off x="5135739" y="2755548"/>
              <a:ext cx="1005088" cy="292452"/>
              <a:chOff x="370726" y="1938898"/>
              <a:chExt cx="1504280" cy="43770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5D90FBA-47EE-C011-FFD7-B4CD36FA20DF}"/>
                  </a:ext>
                </a:extLst>
              </p:cNvPr>
              <p:cNvSpPr/>
              <p:nvPr/>
            </p:nvSpPr>
            <p:spPr>
              <a:xfrm rot="16200000" flipH="1" flipV="1">
                <a:off x="904014" y="1405610"/>
                <a:ext cx="437703" cy="150428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E21F3F1-F23B-8AB4-F6F0-8447737EEF93}"/>
                  </a:ext>
                </a:extLst>
              </p:cNvPr>
              <p:cNvSpPr/>
              <p:nvPr/>
            </p:nvSpPr>
            <p:spPr>
              <a:xfrm rot="16200000" flipH="1" flipV="1">
                <a:off x="1277036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1BA581E-D16A-73A6-745F-1ECB36FFBAAE}"/>
                  </a:ext>
                </a:extLst>
              </p:cNvPr>
              <p:cNvSpPr/>
              <p:nvPr/>
            </p:nvSpPr>
            <p:spPr>
              <a:xfrm rot="16200000" flipH="1" flipV="1">
                <a:off x="922103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92707EE-61A5-BE7B-E483-96BBE8E35836}"/>
                  </a:ext>
                </a:extLst>
              </p:cNvPr>
              <p:cNvSpPr/>
              <p:nvPr/>
            </p:nvSpPr>
            <p:spPr>
              <a:xfrm rot="16200000" flipH="1" flipV="1">
                <a:off x="567170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90DA79AE-B685-6480-2994-0C4284013F6A}"/>
                  </a:ext>
                </a:extLst>
              </p:cNvPr>
              <p:cNvSpPr/>
              <p:nvPr/>
            </p:nvSpPr>
            <p:spPr>
              <a:xfrm rot="16200000" flipH="1" flipV="1">
                <a:off x="1631969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Text Box 18">
              <a:extLst>
                <a:ext uri="{FF2B5EF4-FFF2-40B4-BE49-F238E27FC236}">
                  <a16:creationId xmlns:a16="http://schemas.microsoft.com/office/drawing/2014/main" id="{8C02844F-2C81-B1C1-03B5-D419113A91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3198" y="2668588"/>
              <a:ext cx="3257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P</a:t>
              </a:r>
              <a:endParaRPr kumimoji="0" lang="en-US" altLang="en-US" sz="2000" baseline="-25000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FF0C193-7DA5-A199-5D73-6471947CFB6C}"/>
              </a:ext>
            </a:extLst>
          </p:cNvPr>
          <p:cNvGrpSpPr/>
          <p:nvPr/>
        </p:nvGrpSpPr>
        <p:grpSpPr>
          <a:xfrm>
            <a:off x="6525269" y="5123125"/>
            <a:ext cx="1005088" cy="400110"/>
            <a:chOff x="5135739" y="2668588"/>
            <a:chExt cx="1005088" cy="400110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E0DBE3A-B50F-2A6D-DEEA-FC586C81FCC3}"/>
                </a:ext>
              </a:extLst>
            </p:cNvPr>
            <p:cNvGrpSpPr/>
            <p:nvPr/>
          </p:nvGrpSpPr>
          <p:grpSpPr>
            <a:xfrm>
              <a:off x="5135739" y="2755548"/>
              <a:ext cx="1005088" cy="292452"/>
              <a:chOff x="370726" y="1938898"/>
              <a:chExt cx="1504280" cy="437703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EC07AF1-2BD9-2AE9-53C7-82F4D5641BAC}"/>
                  </a:ext>
                </a:extLst>
              </p:cNvPr>
              <p:cNvSpPr/>
              <p:nvPr/>
            </p:nvSpPr>
            <p:spPr>
              <a:xfrm rot="16200000" flipH="1" flipV="1">
                <a:off x="904014" y="1405610"/>
                <a:ext cx="437703" cy="150428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FCFA4A5-7C31-5FB4-CF0A-5158CF559F2B}"/>
                  </a:ext>
                </a:extLst>
              </p:cNvPr>
              <p:cNvSpPr/>
              <p:nvPr/>
            </p:nvSpPr>
            <p:spPr>
              <a:xfrm rot="16200000" flipH="1" flipV="1">
                <a:off x="1277036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F01F45A-DE02-9E65-9EC8-FC1B88124F6E}"/>
                  </a:ext>
                </a:extLst>
              </p:cNvPr>
              <p:cNvSpPr/>
              <p:nvPr/>
            </p:nvSpPr>
            <p:spPr>
              <a:xfrm rot="16200000" flipH="1" flipV="1">
                <a:off x="922103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E762D35B-A87E-304F-BDCF-046B0F74C952}"/>
                  </a:ext>
                </a:extLst>
              </p:cNvPr>
              <p:cNvSpPr/>
              <p:nvPr/>
            </p:nvSpPr>
            <p:spPr>
              <a:xfrm rot="16200000" flipH="1" flipV="1">
                <a:off x="567170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4004EA3-5CA0-E7EE-5B43-A5B1446142A9}"/>
                  </a:ext>
                </a:extLst>
              </p:cNvPr>
              <p:cNvSpPr/>
              <p:nvPr/>
            </p:nvSpPr>
            <p:spPr>
              <a:xfrm rot="16200000" flipH="1" flipV="1">
                <a:off x="1631969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Text Box 18">
              <a:extLst>
                <a:ext uri="{FF2B5EF4-FFF2-40B4-BE49-F238E27FC236}">
                  <a16:creationId xmlns:a16="http://schemas.microsoft.com/office/drawing/2014/main" id="{D82F7F9F-9CAB-3ADD-4235-609DE766CA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3198" y="2668588"/>
              <a:ext cx="3257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P</a:t>
              </a:r>
              <a:endParaRPr kumimoji="0" lang="en-US" altLang="en-US" sz="2000" baseline="-25000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472B2E6-DD2A-1134-96B5-DE5B6CB40599}"/>
              </a:ext>
            </a:extLst>
          </p:cNvPr>
          <p:cNvGrpSpPr/>
          <p:nvPr/>
        </p:nvGrpSpPr>
        <p:grpSpPr>
          <a:xfrm>
            <a:off x="8246492" y="5757825"/>
            <a:ext cx="1005088" cy="400110"/>
            <a:chOff x="5135739" y="2668588"/>
            <a:chExt cx="1005088" cy="40011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E626884-F965-59C9-6D53-06E70D729930}"/>
                </a:ext>
              </a:extLst>
            </p:cNvPr>
            <p:cNvGrpSpPr/>
            <p:nvPr/>
          </p:nvGrpSpPr>
          <p:grpSpPr>
            <a:xfrm>
              <a:off x="5135739" y="2755548"/>
              <a:ext cx="1005088" cy="292452"/>
              <a:chOff x="370726" y="1938898"/>
              <a:chExt cx="1504280" cy="437703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3199B42-4553-72F8-CCA5-7EA076A6F877}"/>
                  </a:ext>
                </a:extLst>
              </p:cNvPr>
              <p:cNvSpPr/>
              <p:nvPr/>
            </p:nvSpPr>
            <p:spPr>
              <a:xfrm rot="16200000" flipH="1" flipV="1">
                <a:off x="904014" y="1405610"/>
                <a:ext cx="437703" cy="150428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38A4307-EE10-76E1-C0D0-A589286CA881}"/>
                  </a:ext>
                </a:extLst>
              </p:cNvPr>
              <p:cNvSpPr/>
              <p:nvPr/>
            </p:nvSpPr>
            <p:spPr>
              <a:xfrm rot="16200000" flipH="1" flipV="1">
                <a:off x="1277036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3543EA2-F2D7-42D0-C56B-2D1C54BF21B6}"/>
                  </a:ext>
                </a:extLst>
              </p:cNvPr>
              <p:cNvSpPr/>
              <p:nvPr/>
            </p:nvSpPr>
            <p:spPr>
              <a:xfrm rot="16200000" flipH="1" flipV="1">
                <a:off x="922103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019A466-3A1C-D767-8A08-B1550AE75ABC}"/>
                  </a:ext>
                </a:extLst>
              </p:cNvPr>
              <p:cNvSpPr/>
              <p:nvPr/>
            </p:nvSpPr>
            <p:spPr>
              <a:xfrm rot="16200000" flipH="1" flipV="1">
                <a:off x="567170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C0F9A1B-568C-4C90-0507-6DA99F5DBF85}"/>
                  </a:ext>
                </a:extLst>
              </p:cNvPr>
              <p:cNvSpPr/>
              <p:nvPr/>
            </p:nvSpPr>
            <p:spPr>
              <a:xfrm rot="16200000" flipH="1" flipV="1">
                <a:off x="1631969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Text Box 18">
              <a:extLst>
                <a:ext uri="{FF2B5EF4-FFF2-40B4-BE49-F238E27FC236}">
                  <a16:creationId xmlns:a16="http://schemas.microsoft.com/office/drawing/2014/main" id="{6974240C-A5B2-71E0-A3BD-1618CFFB3C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3198" y="2668588"/>
              <a:ext cx="3257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P</a:t>
              </a:r>
              <a:endParaRPr kumimoji="0" lang="en-US" altLang="en-US" sz="2000" baseline="-25000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012D65C-3C52-9BC4-D636-93523B9BCB72}"/>
              </a:ext>
            </a:extLst>
          </p:cNvPr>
          <p:cNvGrpSpPr/>
          <p:nvPr/>
        </p:nvGrpSpPr>
        <p:grpSpPr>
          <a:xfrm>
            <a:off x="7063151" y="5747068"/>
            <a:ext cx="1005088" cy="400110"/>
            <a:chOff x="5135739" y="2668588"/>
            <a:chExt cx="1005088" cy="40011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C38B58D-44CD-331D-5468-B967E3C177E8}"/>
                </a:ext>
              </a:extLst>
            </p:cNvPr>
            <p:cNvGrpSpPr/>
            <p:nvPr/>
          </p:nvGrpSpPr>
          <p:grpSpPr>
            <a:xfrm>
              <a:off x="5135739" y="2755548"/>
              <a:ext cx="1005088" cy="292452"/>
              <a:chOff x="370726" y="1938898"/>
              <a:chExt cx="1504280" cy="437703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4FFC766-62FF-0833-E12B-72334708F21F}"/>
                  </a:ext>
                </a:extLst>
              </p:cNvPr>
              <p:cNvSpPr/>
              <p:nvPr/>
            </p:nvSpPr>
            <p:spPr>
              <a:xfrm rot="16200000" flipH="1" flipV="1">
                <a:off x="904014" y="1405610"/>
                <a:ext cx="437703" cy="150428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F50BAA3-0E82-BE64-59E9-B5A294D874D3}"/>
                  </a:ext>
                </a:extLst>
              </p:cNvPr>
              <p:cNvSpPr/>
              <p:nvPr/>
            </p:nvSpPr>
            <p:spPr>
              <a:xfrm rot="16200000" flipH="1" flipV="1">
                <a:off x="1277036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9F9DC75-AEC1-569E-5C91-29A62FB958B2}"/>
                  </a:ext>
                </a:extLst>
              </p:cNvPr>
              <p:cNvSpPr/>
              <p:nvPr/>
            </p:nvSpPr>
            <p:spPr>
              <a:xfrm rot="16200000" flipH="1" flipV="1">
                <a:off x="922103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924F84C-660C-8806-28B4-B13ABAFEB45A}"/>
                  </a:ext>
                </a:extLst>
              </p:cNvPr>
              <p:cNvSpPr/>
              <p:nvPr/>
            </p:nvSpPr>
            <p:spPr>
              <a:xfrm rot="16200000" flipH="1" flipV="1">
                <a:off x="567170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74BFEB64-C9E6-128A-1A42-BD82316FE32A}"/>
                  </a:ext>
                </a:extLst>
              </p:cNvPr>
              <p:cNvSpPr/>
              <p:nvPr/>
            </p:nvSpPr>
            <p:spPr>
              <a:xfrm rot="16200000" flipH="1" flipV="1">
                <a:off x="1631969" y="2120283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Text Box 18">
              <a:extLst>
                <a:ext uri="{FF2B5EF4-FFF2-40B4-BE49-F238E27FC236}">
                  <a16:creationId xmlns:a16="http://schemas.microsoft.com/office/drawing/2014/main" id="{E75E0D10-4486-459F-4D2B-0A75F7EEF1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3198" y="2668588"/>
              <a:ext cx="3257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000" dirty="0"/>
                <a:t>P</a:t>
              </a:r>
              <a:endParaRPr kumimoji="0" lang="en-US" altLang="en-US" sz="20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149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432800" cy="1143000"/>
          </a:xfrm>
        </p:spPr>
        <p:txBody>
          <a:bodyPr/>
          <a:lstStyle/>
          <a:p>
            <a:r>
              <a:rPr lang="en-US" sz="2800" dirty="0"/>
              <a:t>seq2vec: Encoding text without a parser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92</a:t>
            </a:fld>
            <a:endParaRPr lang="en-US" alt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983BEDB-620D-4347-B15C-9C762C0224A9}"/>
              </a:ext>
            </a:extLst>
          </p:cNvPr>
          <p:cNvSpPr txBox="1"/>
          <p:nvPr/>
        </p:nvSpPr>
        <p:spPr>
          <a:xfrm rot="2740748">
            <a:off x="232161" y="4466764"/>
            <a:ext cx="274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sym typeface="Symbol" panose="05050102010706020507" pitchFamily="18" charset="2"/>
              </a:rPr>
              <a:t></a:t>
            </a:r>
            <a:endParaRPr lang="en-US" dirty="0">
              <a:latin typeface="+mn-lt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56AB05F-DB42-447C-8F96-397D913CD56A}"/>
              </a:ext>
            </a:extLst>
          </p:cNvPr>
          <p:cNvGrpSpPr/>
          <p:nvPr/>
        </p:nvGrpSpPr>
        <p:grpSpPr>
          <a:xfrm>
            <a:off x="460665" y="3003698"/>
            <a:ext cx="972591" cy="1533659"/>
            <a:chOff x="460665" y="2146033"/>
            <a:chExt cx="972591" cy="1533659"/>
          </a:xfrm>
        </p:grpSpPr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E2E14C4A-E532-4887-94FF-2A65263DE979}"/>
                </a:ext>
              </a:extLst>
            </p:cNvPr>
            <p:cNvSpPr txBox="1"/>
            <p:nvPr/>
          </p:nvSpPr>
          <p:spPr>
            <a:xfrm rot="2527263">
              <a:off x="510487" y="3239891"/>
              <a:ext cx="319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+mn-lt"/>
                </a:rPr>
                <a:t>P</a:t>
              </a:r>
              <a:endParaRPr lang="en-US" sz="1600" dirty="0">
                <a:latin typeface="+mn-lt"/>
              </a:endParaRPr>
            </a:p>
          </p:txBody>
        </p: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4023E5D4-0F3D-42A7-89D2-BE5714CAD5CA}"/>
                </a:ext>
              </a:extLst>
            </p:cNvPr>
            <p:cNvGrpSpPr/>
            <p:nvPr/>
          </p:nvGrpSpPr>
          <p:grpSpPr>
            <a:xfrm rot="8083626">
              <a:off x="701543" y="2637358"/>
              <a:ext cx="1223037" cy="240388"/>
              <a:chOff x="2573672" y="4644249"/>
              <a:chExt cx="2226927" cy="437703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02732291-9211-4202-9F0C-00058D07629C}"/>
                  </a:ext>
                </a:extLst>
              </p:cNvPr>
              <p:cNvSpPr/>
              <p:nvPr/>
            </p:nvSpPr>
            <p:spPr>
              <a:xfrm rot="16200000" flipH="1" flipV="1">
                <a:off x="3468284" y="3749637"/>
                <a:ext cx="437703" cy="22269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02F6912D-628A-4B7A-8529-EAC7C17308FA}"/>
                  </a:ext>
                </a:extLst>
              </p:cNvPr>
              <p:cNvSpPr/>
              <p:nvPr/>
            </p:nvSpPr>
            <p:spPr>
              <a:xfrm rot="16200000" flipH="1" flipV="1">
                <a:off x="3479982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5932A400-F57D-43F9-A068-944FCFE1B9B2}"/>
                  </a:ext>
                </a:extLst>
              </p:cNvPr>
              <p:cNvSpPr/>
              <p:nvPr/>
            </p:nvSpPr>
            <p:spPr>
              <a:xfrm rot="16200000" flipH="1" flipV="1">
                <a:off x="3125049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4AB6C75D-330A-46E7-8D0C-96BBF6F69899}"/>
                  </a:ext>
                </a:extLst>
              </p:cNvPr>
              <p:cNvSpPr/>
              <p:nvPr/>
            </p:nvSpPr>
            <p:spPr>
              <a:xfrm rot="16200000" flipH="1" flipV="1">
                <a:off x="2770116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CB1D8D93-B1CF-485B-8172-64975A5EB1E3}"/>
                  </a:ext>
                </a:extLst>
              </p:cNvPr>
              <p:cNvSpPr/>
              <p:nvPr/>
            </p:nvSpPr>
            <p:spPr>
              <a:xfrm rot="16200000" flipH="1" flipV="1">
                <a:off x="3834915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22EB50C4-124E-4870-AB7E-C67E240DFFAC}"/>
                  </a:ext>
                </a:extLst>
              </p:cNvPr>
              <p:cNvSpPr/>
              <p:nvPr/>
            </p:nvSpPr>
            <p:spPr>
              <a:xfrm rot="16200000" flipH="1" flipV="1">
                <a:off x="4189848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19CA665A-AF98-4074-951E-152457F3F80D}"/>
                  </a:ext>
                </a:extLst>
              </p:cNvPr>
              <p:cNvSpPr/>
              <p:nvPr/>
            </p:nvSpPr>
            <p:spPr>
              <a:xfrm rot="16200000" flipH="1" flipV="1">
                <a:off x="4517508" y="4826329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01F9F70E-2583-4098-A9BB-C6A23993A5E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0665" y="3502775"/>
              <a:ext cx="146623" cy="176917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B6590A6A-3675-4FCF-981C-C7BD8A3EE29B}"/>
              </a:ext>
            </a:extLst>
          </p:cNvPr>
          <p:cNvGrpSpPr/>
          <p:nvPr/>
        </p:nvGrpSpPr>
        <p:grpSpPr>
          <a:xfrm>
            <a:off x="797668" y="3003698"/>
            <a:ext cx="1513700" cy="1569741"/>
            <a:chOff x="-80444" y="2146033"/>
            <a:chExt cx="1513700" cy="1569741"/>
          </a:xfrm>
        </p:grpSpPr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8A5704E4-DF56-4496-B6BF-F91C4AA9761D}"/>
                </a:ext>
              </a:extLst>
            </p:cNvPr>
            <p:cNvSpPr txBox="1"/>
            <p:nvPr/>
          </p:nvSpPr>
          <p:spPr>
            <a:xfrm rot="2527263">
              <a:off x="510487" y="3239891"/>
              <a:ext cx="319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+mn-lt"/>
                </a:rPr>
                <a:t>P</a:t>
              </a:r>
              <a:endParaRPr lang="en-US" sz="1600" dirty="0">
                <a:latin typeface="+mn-lt"/>
              </a:endParaRPr>
            </a:p>
          </p:txBody>
        </p: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80B3A869-EE1D-4604-A496-22C6915C5810}"/>
                </a:ext>
              </a:extLst>
            </p:cNvPr>
            <p:cNvGrpSpPr/>
            <p:nvPr/>
          </p:nvGrpSpPr>
          <p:grpSpPr>
            <a:xfrm rot="8083626">
              <a:off x="701543" y="2637358"/>
              <a:ext cx="1223037" cy="240388"/>
              <a:chOff x="2573672" y="4644249"/>
              <a:chExt cx="2226927" cy="437703"/>
            </a:xfrm>
          </p:grpSpPr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9420D8E4-BEA0-4B6C-A98A-05EF9AD440BE}"/>
                  </a:ext>
                </a:extLst>
              </p:cNvPr>
              <p:cNvSpPr/>
              <p:nvPr/>
            </p:nvSpPr>
            <p:spPr>
              <a:xfrm rot="16200000" flipH="1" flipV="1">
                <a:off x="3468284" y="3749637"/>
                <a:ext cx="437703" cy="22269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3D4AEB7D-5495-4C22-865E-060906791446}"/>
                  </a:ext>
                </a:extLst>
              </p:cNvPr>
              <p:cNvSpPr/>
              <p:nvPr/>
            </p:nvSpPr>
            <p:spPr>
              <a:xfrm rot="16200000" flipH="1" flipV="1">
                <a:off x="3479982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39ECEE19-5425-4A52-AD55-AD9CBAB582B3}"/>
                  </a:ext>
                </a:extLst>
              </p:cNvPr>
              <p:cNvSpPr/>
              <p:nvPr/>
            </p:nvSpPr>
            <p:spPr>
              <a:xfrm rot="16200000" flipH="1" flipV="1">
                <a:off x="3125049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46FBCCE4-C2CD-477E-974B-882D71709FB7}"/>
                  </a:ext>
                </a:extLst>
              </p:cNvPr>
              <p:cNvSpPr/>
              <p:nvPr/>
            </p:nvSpPr>
            <p:spPr>
              <a:xfrm rot="16200000" flipH="1" flipV="1">
                <a:off x="2770116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86EB9A1C-3E61-4DA7-91E4-F4884FBC37EA}"/>
                  </a:ext>
                </a:extLst>
              </p:cNvPr>
              <p:cNvSpPr/>
              <p:nvPr/>
            </p:nvSpPr>
            <p:spPr>
              <a:xfrm rot="16200000" flipH="1" flipV="1">
                <a:off x="3834915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C112827F-878E-4F62-8155-42EB4BD179EE}"/>
                  </a:ext>
                </a:extLst>
              </p:cNvPr>
              <p:cNvSpPr/>
              <p:nvPr/>
            </p:nvSpPr>
            <p:spPr>
              <a:xfrm rot="16200000" flipH="1" flipV="1">
                <a:off x="4189848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34643324-0238-4892-9DBC-593B138A173D}"/>
                  </a:ext>
                </a:extLst>
              </p:cNvPr>
              <p:cNvSpPr/>
              <p:nvPr/>
            </p:nvSpPr>
            <p:spPr>
              <a:xfrm rot="16200000" flipH="1" flipV="1">
                <a:off x="4517508" y="4826329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87008EFD-2EEB-4CB9-9CF1-0936697441B6}"/>
                </a:ext>
              </a:extLst>
            </p:cNvPr>
            <p:cNvGrpSpPr/>
            <p:nvPr/>
          </p:nvGrpSpPr>
          <p:grpSpPr>
            <a:xfrm>
              <a:off x="-80444" y="3406946"/>
              <a:ext cx="697702" cy="308828"/>
              <a:chOff x="788198" y="4011351"/>
              <a:chExt cx="697702" cy="308828"/>
            </a:xfrm>
          </p:grpSpPr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CA157813-60EB-41F4-A95A-92E04E61272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75930" y="4107180"/>
                <a:ext cx="1" cy="212999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6D2F092-4D6A-4D86-BF04-B187807C928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88198" y="4011351"/>
                <a:ext cx="697702" cy="109031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31C3C2AF-1FF1-46EB-A76D-6B24F660F6EB}"/>
              </a:ext>
            </a:extLst>
          </p:cNvPr>
          <p:cNvGrpSpPr/>
          <p:nvPr/>
        </p:nvGrpSpPr>
        <p:grpSpPr>
          <a:xfrm>
            <a:off x="1673157" y="3003698"/>
            <a:ext cx="1516323" cy="1569741"/>
            <a:chOff x="-83067" y="2146033"/>
            <a:chExt cx="1516323" cy="1569741"/>
          </a:xfrm>
        </p:grpSpPr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E58250AF-CA35-4538-A1AA-7F849EFDF234}"/>
                </a:ext>
              </a:extLst>
            </p:cNvPr>
            <p:cNvSpPr txBox="1"/>
            <p:nvPr/>
          </p:nvSpPr>
          <p:spPr>
            <a:xfrm rot="2527263">
              <a:off x="510487" y="3239891"/>
              <a:ext cx="319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+mn-lt"/>
                </a:rPr>
                <a:t>P</a:t>
              </a:r>
              <a:endParaRPr lang="en-US" sz="1600" dirty="0">
                <a:latin typeface="+mn-lt"/>
              </a:endParaRPr>
            </a:p>
          </p:txBody>
        </p: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BC00C292-1010-4C4C-9675-5777A0DA1F28}"/>
                </a:ext>
              </a:extLst>
            </p:cNvPr>
            <p:cNvGrpSpPr/>
            <p:nvPr/>
          </p:nvGrpSpPr>
          <p:grpSpPr>
            <a:xfrm rot="8083626">
              <a:off x="701543" y="2637358"/>
              <a:ext cx="1223037" cy="240388"/>
              <a:chOff x="2573672" y="4644249"/>
              <a:chExt cx="2226927" cy="437703"/>
            </a:xfrm>
          </p:grpSpPr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67194DDC-DDA9-4350-94BE-821AE480C21F}"/>
                  </a:ext>
                </a:extLst>
              </p:cNvPr>
              <p:cNvSpPr/>
              <p:nvPr/>
            </p:nvSpPr>
            <p:spPr>
              <a:xfrm rot="16200000" flipH="1" flipV="1">
                <a:off x="3468284" y="3749637"/>
                <a:ext cx="437703" cy="22269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524E5843-90A7-4B42-BFD6-8117ADCFB751}"/>
                  </a:ext>
                </a:extLst>
              </p:cNvPr>
              <p:cNvSpPr/>
              <p:nvPr/>
            </p:nvSpPr>
            <p:spPr>
              <a:xfrm rot="16200000" flipH="1" flipV="1">
                <a:off x="3479982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30DABEA3-8612-4BC7-A7EA-B1347B81CE80}"/>
                  </a:ext>
                </a:extLst>
              </p:cNvPr>
              <p:cNvSpPr/>
              <p:nvPr/>
            </p:nvSpPr>
            <p:spPr>
              <a:xfrm rot="16200000" flipH="1" flipV="1">
                <a:off x="3125049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88B1FBFF-097B-4187-AC67-B8970D8D2828}"/>
                  </a:ext>
                </a:extLst>
              </p:cNvPr>
              <p:cNvSpPr/>
              <p:nvPr/>
            </p:nvSpPr>
            <p:spPr>
              <a:xfrm rot="16200000" flipH="1" flipV="1">
                <a:off x="2770116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AD9D56B8-9ED7-48F5-A19C-8F0B7D354C56}"/>
                  </a:ext>
                </a:extLst>
              </p:cNvPr>
              <p:cNvSpPr/>
              <p:nvPr/>
            </p:nvSpPr>
            <p:spPr>
              <a:xfrm rot="16200000" flipH="1" flipV="1">
                <a:off x="3834915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50AF8A75-3695-4B47-9B4E-9AE6ACCC8DD7}"/>
                  </a:ext>
                </a:extLst>
              </p:cNvPr>
              <p:cNvSpPr/>
              <p:nvPr/>
            </p:nvSpPr>
            <p:spPr>
              <a:xfrm rot="16200000" flipH="1" flipV="1">
                <a:off x="4189848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2DD3C144-A282-440B-BCA8-2E6A1F5D9CE6}"/>
                  </a:ext>
                </a:extLst>
              </p:cNvPr>
              <p:cNvSpPr/>
              <p:nvPr/>
            </p:nvSpPr>
            <p:spPr>
              <a:xfrm rot="16200000" flipH="1" flipV="1">
                <a:off x="4517508" y="4826329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F4665915-14C2-42E5-B9DB-300D9DE2253C}"/>
                </a:ext>
              </a:extLst>
            </p:cNvPr>
            <p:cNvGrpSpPr/>
            <p:nvPr/>
          </p:nvGrpSpPr>
          <p:grpSpPr>
            <a:xfrm>
              <a:off x="-83067" y="3406537"/>
              <a:ext cx="700326" cy="309237"/>
              <a:chOff x="785575" y="4010942"/>
              <a:chExt cx="700326" cy="309237"/>
            </a:xfrm>
          </p:grpSpPr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7EE32D9A-813B-45A0-8B9F-E4DB1F2B845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75930" y="4107180"/>
                <a:ext cx="1" cy="212999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C2C3B188-497E-4704-A1B7-1DB92EE4489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85575" y="4010942"/>
                <a:ext cx="700326" cy="109441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4C9DF6E9-C3DC-463B-8597-2D7C24BF5B47}"/>
              </a:ext>
            </a:extLst>
          </p:cNvPr>
          <p:cNvGrpSpPr/>
          <p:nvPr/>
        </p:nvGrpSpPr>
        <p:grpSpPr>
          <a:xfrm>
            <a:off x="2519464" y="3003698"/>
            <a:ext cx="1548128" cy="1569741"/>
            <a:chOff x="-114872" y="2146033"/>
            <a:chExt cx="1548128" cy="1569741"/>
          </a:xfrm>
        </p:grpSpPr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5D8A1AE5-491A-4C95-A5E2-9D46A49FC6F9}"/>
                </a:ext>
              </a:extLst>
            </p:cNvPr>
            <p:cNvSpPr txBox="1"/>
            <p:nvPr/>
          </p:nvSpPr>
          <p:spPr>
            <a:xfrm rot="2527263">
              <a:off x="510487" y="3239891"/>
              <a:ext cx="319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+mn-lt"/>
                </a:rPr>
                <a:t>P</a:t>
              </a:r>
              <a:endParaRPr lang="en-US" sz="1600" dirty="0">
                <a:latin typeface="+mn-lt"/>
              </a:endParaRPr>
            </a:p>
          </p:txBody>
        </p: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C458C9D7-AA3C-4B50-9EC8-3E97CFEECFC6}"/>
                </a:ext>
              </a:extLst>
            </p:cNvPr>
            <p:cNvGrpSpPr/>
            <p:nvPr/>
          </p:nvGrpSpPr>
          <p:grpSpPr>
            <a:xfrm rot="8083626">
              <a:off x="701543" y="2637358"/>
              <a:ext cx="1223037" cy="240388"/>
              <a:chOff x="2573672" y="4644249"/>
              <a:chExt cx="2226927" cy="437703"/>
            </a:xfrm>
          </p:grpSpPr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EA41E9B8-7558-4CDC-915D-E07472669ACE}"/>
                  </a:ext>
                </a:extLst>
              </p:cNvPr>
              <p:cNvSpPr/>
              <p:nvPr/>
            </p:nvSpPr>
            <p:spPr>
              <a:xfrm rot="16200000" flipH="1" flipV="1">
                <a:off x="3468284" y="3749637"/>
                <a:ext cx="437703" cy="22269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4341C10A-463B-455B-8752-800F7CEE2AA6}"/>
                  </a:ext>
                </a:extLst>
              </p:cNvPr>
              <p:cNvSpPr/>
              <p:nvPr/>
            </p:nvSpPr>
            <p:spPr>
              <a:xfrm rot="16200000" flipH="1" flipV="1">
                <a:off x="3479982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FBA1A764-B321-464A-887C-86D7E38AE904}"/>
                  </a:ext>
                </a:extLst>
              </p:cNvPr>
              <p:cNvSpPr/>
              <p:nvPr/>
            </p:nvSpPr>
            <p:spPr>
              <a:xfrm rot="16200000" flipH="1" flipV="1">
                <a:off x="3125049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8AC298AA-69A2-4114-830D-217A434238F5}"/>
                  </a:ext>
                </a:extLst>
              </p:cNvPr>
              <p:cNvSpPr/>
              <p:nvPr/>
            </p:nvSpPr>
            <p:spPr>
              <a:xfrm rot="16200000" flipH="1" flipV="1">
                <a:off x="2770116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819A118C-F389-48CC-B65C-629D5C7D977C}"/>
                  </a:ext>
                </a:extLst>
              </p:cNvPr>
              <p:cNvSpPr/>
              <p:nvPr/>
            </p:nvSpPr>
            <p:spPr>
              <a:xfrm rot="16200000" flipH="1" flipV="1">
                <a:off x="3834915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17B56AAB-4BC0-4365-8F98-0A4A5ECE6D4D}"/>
                  </a:ext>
                </a:extLst>
              </p:cNvPr>
              <p:cNvSpPr/>
              <p:nvPr/>
            </p:nvSpPr>
            <p:spPr>
              <a:xfrm rot="16200000" flipH="1" flipV="1">
                <a:off x="4189848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7C5C4929-FB3A-4961-9833-A50D02BD1620}"/>
                  </a:ext>
                </a:extLst>
              </p:cNvPr>
              <p:cNvSpPr/>
              <p:nvPr/>
            </p:nvSpPr>
            <p:spPr>
              <a:xfrm rot="16200000" flipH="1" flipV="1">
                <a:off x="4517508" y="4826329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EFC049F3-3B86-4F3C-B567-004B78A82902}"/>
                </a:ext>
              </a:extLst>
            </p:cNvPr>
            <p:cNvGrpSpPr/>
            <p:nvPr/>
          </p:nvGrpSpPr>
          <p:grpSpPr>
            <a:xfrm>
              <a:off x="-114872" y="3401566"/>
              <a:ext cx="732130" cy="314208"/>
              <a:chOff x="753770" y="4005971"/>
              <a:chExt cx="732130" cy="314208"/>
            </a:xfrm>
          </p:grpSpPr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51E43B75-2564-4703-A32A-B988453EBF9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75930" y="4107180"/>
                <a:ext cx="1" cy="212999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87714DB7-2933-448A-9A44-E87995CD04F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53770" y="4005971"/>
                <a:ext cx="732130" cy="114411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DFE978F0-1DE6-4FE3-A8EA-1E3BAADF9638}"/>
              </a:ext>
            </a:extLst>
          </p:cNvPr>
          <p:cNvGrpSpPr/>
          <p:nvPr/>
        </p:nvGrpSpPr>
        <p:grpSpPr>
          <a:xfrm>
            <a:off x="3427817" y="3003698"/>
            <a:ext cx="1517887" cy="1569741"/>
            <a:chOff x="-84631" y="2146033"/>
            <a:chExt cx="1517887" cy="1569741"/>
          </a:xfrm>
        </p:grpSpPr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20B8847B-A62A-4CA1-BA33-6784545A206A}"/>
                </a:ext>
              </a:extLst>
            </p:cNvPr>
            <p:cNvSpPr txBox="1"/>
            <p:nvPr/>
          </p:nvSpPr>
          <p:spPr>
            <a:xfrm rot="2527263">
              <a:off x="510487" y="3239891"/>
              <a:ext cx="319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+mn-lt"/>
                </a:rPr>
                <a:t>P</a:t>
              </a:r>
              <a:endParaRPr lang="en-US" sz="1600" dirty="0">
                <a:latin typeface="+mn-lt"/>
              </a:endParaRPr>
            </a:p>
          </p:txBody>
        </p: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068AF6A9-EFB1-448C-8D17-38F7EBFD787E}"/>
                </a:ext>
              </a:extLst>
            </p:cNvPr>
            <p:cNvGrpSpPr/>
            <p:nvPr/>
          </p:nvGrpSpPr>
          <p:grpSpPr>
            <a:xfrm rot="8083626">
              <a:off x="701543" y="2637358"/>
              <a:ext cx="1223037" cy="240388"/>
              <a:chOff x="2573672" y="4644249"/>
              <a:chExt cx="2226927" cy="437703"/>
            </a:xfrm>
          </p:grpSpPr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6EE1DA07-DB3B-40C5-B0FF-E426C8545C1F}"/>
                  </a:ext>
                </a:extLst>
              </p:cNvPr>
              <p:cNvSpPr/>
              <p:nvPr/>
            </p:nvSpPr>
            <p:spPr>
              <a:xfrm rot="16200000" flipH="1" flipV="1">
                <a:off x="3468284" y="3749637"/>
                <a:ext cx="437703" cy="22269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4E426C9D-3C5A-4072-AC8A-4E1CA4794FCB}"/>
                  </a:ext>
                </a:extLst>
              </p:cNvPr>
              <p:cNvSpPr/>
              <p:nvPr/>
            </p:nvSpPr>
            <p:spPr>
              <a:xfrm rot="16200000" flipH="1" flipV="1">
                <a:off x="3479982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8F813C8A-D6A4-4A35-B92E-0B5A07F2E254}"/>
                  </a:ext>
                </a:extLst>
              </p:cNvPr>
              <p:cNvSpPr/>
              <p:nvPr/>
            </p:nvSpPr>
            <p:spPr>
              <a:xfrm rot="16200000" flipH="1" flipV="1">
                <a:off x="3125049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3515BF91-27C8-4242-BBB6-ABFDA711CFD1}"/>
                  </a:ext>
                </a:extLst>
              </p:cNvPr>
              <p:cNvSpPr/>
              <p:nvPr/>
            </p:nvSpPr>
            <p:spPr>
              <a:xfrm rot="16200000" flipH="1" flipV="1">
                <a:off x="2770116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DC7D81C0-9862-4534-8DB4-86C607D0B257}"/>
                  </a:ext>
                </a:extLst>
              </p:cNvPr>
              <p:cNvSpPr/>
              <p:nvPr/>
            </p:nvSpPr>
            <p:spPr>
              <a:xfrm rot="16200000" flipH="1" flipV="1">
                <a:off x="3834915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6FB87CD8-FBB9-4A11-998F-0D8AA0CFC405}"/>
                  </a:ext>
                </a:extLst>
              </p:cNvPr>
              <p:cNvSpPr/>
              <p:nvPr/>
            </p:nvSpPr>
            <p:spPr>
              <a:xfrm rot="16200000" flipH="1" flipV="1">
                <a:off x="4189848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41E0D1E4-5327-4740-9819-9E9624672FC3}"/>
                  </a:ext>
                </a:extLst>
              </p:cNvPr>
              <p:cNvSpPr/>
              <p:nvPr/>
            </p:nvSpPr>
            <p:spPr>
              <a:xfrm rot="16200000" flipH="1" flipV="1">
                <a:off x="4517508" y="4826329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7E8ED2C8-312E-4417-97ED-E1E6DF8E0A44}"/>
                </a:ext>
              </a:extLst>
            </p:cNvPr>
            <p:cNvGrpSpPr/>
            <p:nvPr/>
          </p:nvGrpSpPr>
          <p:grpSpPr>
            <a:xfrm>
              <a:off x="-84631" y="3406292"/>
              <a:ext cx="701889" cy="309482"/>
              <a:chOff x="784011" y="4010697"/>
              <a:chExt cx="701889" cy="309482"/>
            </a:xfrm>
          </p:grpSpPr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37F48571-F3EE-41B0-9C6A-A9E23BDD24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75930" y="4107180"/>
                <a:ext cx="1" cy="212999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334B26D2-753A-4AA8-9D96-F8EA3EE06E3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84011" y="4010697"/>
                <a:ext cx="701889" cy="109685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5061B571-DA5F-4EA1-A4ED-CAFE2F6B976E}"/>
              </a:ext>
            </a:extLst>
          </p:cNvPr>
          <p:cNvGrpSpPr/>
          <p:nvPr/>
        </p:nvGrpSpPr>
        <p:grpSpPr>
          <a:xfrm>
            <a:off x="4305929" y="3003698"/>
            <a:ext cx="1517887" cy="1569741"/>
            <a:chOff x="-84631" y="2146033"/>
            <a:chExt cx="1517887" cy="1569741"/>
          </a:xfrm>
        </p:grpSpPr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FA555D5A-DD40-4D6D-B912-494C66D2D17D}"/>
                </a:ext>
              </a:extLst>
            </p:cNvPr>
            <p:cNvSpPr txBox="1"/>
            <p:nvPr/>
          </p:nvSpPr>
          <p:spPr>
            <a:xfrm rot="2527263">
              <a:off x="510487" y="3239891"/>
              <a:ext cx="319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+mn-lt"/>
                </a:rPr>
                <a:t>P</a:t>
              </a:r>
              <a:endParaRPr lang="en-US" sz="1600" dirty="0">
                <a:latin typeface="+mn-lt"/>
              </a:endParaRPr>
            </a:p>
          </p:txBody>
        </p: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79D51764-63C4-48D4-B1E5-1A853A955DAB}"/>
                </a:ext>
              </a:extLst>
            </p:cNvPr>
            <p:cNvGrpSpPr/>
            <p:nvPr/>
          </p:nvGrpSpPr>
          <p:grpSpPr>
            <a:xfrm rot="8083626">
              <a:off x="701543" y="2637358"/>
              <a:ext cx="1223037" cy="240388"/>
              <a:chOff x="2573672" y="4644249"/>
              <a:chExt cx="2226927" cy="437703"/>
            </a:xfrm>
          </p:grpSpPr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FA6600A8-6A04-45A1-96D3-34129FDD8D46}"/>
                  </a:ext>
                </a:extLst>
              </p:cNvPr>
              <p:cNvSpPr/>
              <p:nvPr/>
            </p:nvSpPr>
            <p:spPr>
              <a:xfrm rot="16200000" flipH="1" flipV="1">
                <a:off x="3468284" y="3749637"/>
                <a:ext cx="437703" cy="22269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898BEC6F-6D32-4194-80FE-4ED7833E6F8E}"/>
                  </a:ext>
                </a:extLst>
              </p:cNvPr>
              <p:cNvSpPr/>
              <p:nvPr/>
            </p:nvSpPr>
            <p:spPr>
              <a:xfrm rot="16200000" flipH="1" flipV="1">
                <a:off x="3479982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350A4FFE-509B-4225-A08C-E4F076255C07}"/>
                  </a:ext>
                </a:extLst>
              </p:cNvPr>
              <p:cNvSpPr/>
              <p:nvPr/>
            </p:nvSpPr>
            <p:spPr>
              <a:xfrm rot="16200000" flipH="1" flipV="1">
                <a:off x="3125049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306C9E91-DBD7-4A21-BB82-F29D3927380F}"/>
                  </a:ext>
                </a:extLst>
              </p:cNvPr>
              <p:cNvSpPr/>
              <p:nvPr/>
            </p:nvSpPr>
            <p:spPr>
              <a:xfrm rot="16200000" flipH="1" flipV="1">
                <a:off x="2770116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88124166-1F62-4B3D-B310-968A912D3F96}"/>
                  </a:ext>
                </a:extLst>
              </p:cNvPr>
              <p:cNvSpPr/>
              <p:nvPr/>
            </p:nvSpPr>
            <p:spPr>
              <a:xfrm rot="16200000" flipH="1" flipV="1">
                <a:off x="3834915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37DDFD79-CCA6-453F-9100-EE8FE26308A2}"/>
                  </a:ext>
                </a:extLst>
              </p:cNvPr>
              <p:cNvSpPr/>
              <p:nvPr/>
            </p:nvSpPr>
            <p:spPr>
              <a:xfrm rot="16200000" flipH="1" flipV="1">
                <a:off x="4189848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3DB1BBB0-C6CA-4F1A-B27C-CAC50E4F1AE0}"/>
                  </a:ext>
                </a:extLst>
              </p:cNvPr>
              <p:cNvSpPr/>
              <p:nvPr/>
            </p:nvSpPr>
            <p:spPr>
              <a:xfrm rot="16200000" flipH="1" flipV="1">
                <a:off x="4517508" y="4826329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6A8F6405-6BD1-4FF6-A364-11A4251AB818}"/>
                </a:ext>
              </a:extLst>
            </p:cNvPr>
            <p:cNvGrpSpPr/>
            <p:nvPr/>
          </p:nvGrpSpPr>
          <p:grpSpPr>
            <a:xfrm>
              <a:off x="-84631" y="3406292"/>
              <a:ext cx="701889" cy="309482"/>
              <a:chOff x="784011" y="4010697"/>
              <a:chExt cx="701889" cy="309482"/>
            </a:xfrm>
          </p:grpSpPr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D6090337-D068-4BE6-B804-2DB393CE727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75930" y="4107180"/>
                <a:ext cx="1" cy="212999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DB0AB05F-7B45-4143-8C2D-BA2C2F4C69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84011" y="4010697"/>
                <a:ext cx="701889" cy="109685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639BEC6-4621-41B3-BF09-9333AD7E0409}"/>
              </a:ext>
            </a:extLst>
          </p:cNvPr>
          <p:cNvGrpSpPr/>
          <p:nvPr/>
        </p:nvGrpSpPr>
        <p:grpSpPr>
          <a:xfrm>
            <a:off x="5175115" y="3003698"/>
            <a:ext cx="1526813" cy="1569741"/>
            <a:chOff x="-93557" y="2146033"/>
            <a:chExt cx="1526813" cy="1569741"/>
          </a:xfrm>
        </p:grpSpPr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D0B9F97A-2B9C-47B9-A841-CFD2B109505A}"/>
                </a:ext>
              </a:extLst>
            </p:cNvPr>
            <p:cNvSpPr txBox="1"/>
            <p:nvPr/>
          </p:nvSpPr>
          <p:spPr>
            <a:xfrm rot="2527263">
              <a:off x="510487" y="3239891"/>
              <a:ext cx="319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+mn-lt"/>
                </a:rPr>
                <a:t>P</a:t>
              </a:r>
              <a:endParaRPr lang="en-US" sz="1600" dirty="0">
                <a:latin typeface="+mn-lt"/>
              </a:endParaRPr>
            </a:p>
          </p:txBody>
        </p:sp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3979BDEA-A601-462A-9F90-AF0EA7341043}"/>
                </a:ext>
              </a:extLst>
            </p:cNvPr>
            <p:cNvGrpSpPr/>
            <p:nvPr/>
          </p:nvGrpSpPr>
          <p:grpSpPr>
            <a:xfrm rot="8083626">
              <a:off x="701543" y="2637358"/>
              <a:ext cx="1223037" cy="240388"/>
              <a:chOff x="2573672" y="4644249"/>
              <a:chExt cx="2226927" cy="437703"/>
            </a:xfrm>
          </p:grpSpPr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B4614C0A-3FAC-4D70-9564-92D67EB790C4}"/>
                  </a:ext>
                </a:extLst>
              </p:cNvPr>
              <p:cNvSpPr/>
              <p:nvPr/>
            </p:nvSpPr>
            <p:spPr>
              <a:xfrm rot="16200000" flipH="1" flipV="1">
                <a:off x="3468284" y="3749637"/>
                <a:ext cx="437703" cy="22269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D46598B4-79B3-4475-AC2E-5BEA3FA1FCE2}"/>
                  </a:ext>
                </a:extLst>
              </p:cNvPr>
              <p:cNvSpPr/>
              <p:nvPr/>
            </p:nvSpPr>
            <p:spPr>
              <a:xfrm rot="16200000" flipH="1" flipV="1">
                <a:off x="3479982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FCA27EF4-3DEB-4055-9A09-AB63B942B62D}"/>
                  </a:ext>
                </a:extLst>
              </p:cNvPr>
              <p:cNvSpPr/>
              <p:nvPr/>
            </p:nvSpPr>
            <p:spPr>
              <a:xfrm rot="16200000" flipH="1" flipV="1">
                <a:off x="3125049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E17C01B9-116B-4CBD-A626-1A5EF7FAD88D}"/>
                  </a:ext>
                </a:extLst>
              </p:cNvPr>
              <p:cNvSpPr/>
              <p:nvPr/>
            </p:nvSpPr>
            <p:spPr>
              <a:xfrm rot="16200000" flipH="1" flipV="1">
                <a:off x="2770116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2A4C81FD-B812-4101-8ECE-6C065A98AD96}"/>
                  </a:ext>
                </a:extLst>
              </p:cNvPr>
              <p:cNvSpPr/>
              <p:nvPr/>
            </p:nvSpPr>
            <p:spPr>
              <a:xfrm rot="16200000" flipH="1" flipV="1">
                <a:off x="3834915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BF0444D8-AB7D-4D2D-A1A1-01B7CA052B06}"/>
                  </a:ext>
                </a:extLst>
              </p:cNvPr>
              <p:cNvSpPr/>
              <p:nvPr/>
            </p:nvSpPr>
            <p:spPr>
              <a:xfrm rot="16200000" flipH="1" flipV="1">
                <a:off x="4189848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4CFEB122-13F3-4C02-9A13-2BFA52FC4999}"/>
                  </a:ext>
                </a:extLst>
              </p:cNvPr>
              <p:cNvSpPr/>
              <p:nvPr/>
            </p:nvSpPr>
            <p:spPr>
              <a:xfrm rot="16200000" flipH="1" flipV="1">
                <a:off x="4517508" y="4826329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B02BD178-28AF-4DBB-8831-FA2D83BB15FE}"/>
                </a:ext>
              </a:extLst>
            </p:cNvPr>
            <p:cNvGrpSpPr/>
            <p:nvPr/>
          </p:nvGrpSpPr>
          <p:grpSpPr>
            <a:xfrm>
              <a:off x="-93557" y="3404897"/>
              <a:ext cx="710815" cy="310877"/>
              <a:chOff x="775085" y="4009302"/>
              <a:chExt cx="710815" cy="310877"/>
            </a:xfrm>
          </p:grpSpPr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83329461-3D99-45A0-9CCA-9178823C4A1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75930" y="4107180"/>
                <a:ext cx="1" cy="212999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2D96A40A-1582-4321-96C5-E3CBF15489E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75085" y="4009302"/>
                <a:ext cx="710815" cy="111080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B0B59AEF-CCA0-418B-8C19-A95939732E19}"/>
              </a:ext>
            </a:extLst>
          </p:cNvPr>
          <p:cNvGrpSpPr/>
          <p:nvPr/>
        </p:nvGrpSpPr>
        <p:grpSpPr>
          <a:xfrm>
            <a:off x="6040877" y="3003698"/>
            <a:ext cx="1539163" cy="1569741"/>
            <a:chOff x="-105907" y="2146033"/>
            <a:chExt cx="1539163" cy="1569741"/>
          </a:xfrm>
        </p:grpSpPr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F786F5E9-EB6B-4566-B506-18A5C145925A}"/>
                </a:ext>
              </a:extLst>
            </p:cNvPr>
            <p:cNvSpPr txBox="1"/>
            <p:nvPr/>
          </p:nvSpPr>
          <p:spPr>
            <a:xfrm rot="2527263">
              <a:off x="510487" y="3239891"/>
              <a:ext cx="3193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+mn-lt"/>
                </a:rPr>
                <a:t>P</a:t>
              </a:r>
              <a:endParaRPr lang="en-US" sz="1600" dirty="0">
                <a:latin typeface="+mn-lt"/>
              </a:endParaRPr>
            </a:p>
          </p:txBody>
        </p: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6B4389A9-77F2-4B91-B5D1-35A07E7B04E7}"/>
                </a:ext>
              </a:extLst>
            </p:cNvPr>
            <p:cNvGrpSpPr/>
            <p:nvPr/>
          </p:nvGrpSpPr>
          <p:grpSpPr>
            <a:xfrm rot="8083626">
              <a:off x="701543" y="2637358"/>
              <a:ext cx="1223037" cy="240388"/>
              <a:chOff x="2573672" y="4644249"/>
              <a:chExt cx="2226927" cy="437703"/>
            </a:xfrm>
          </p:grpSpPr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20EAC349-4CB0-43E4-A736-E75CFC5D77A4}"/>
                  </a:ext>
                </a:extLst>
              </p:cNvPr>
              <p:cNvSpPr/>
              <p:nvPr/>
            </p:nvSpPr>
            <p:spPr>
              <a:xfrm rot="16200000" flipH="1" flipV="1">
                <a:off x="3468284" y="3749637"/>
                <a:ext cx="437703" cy="222692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871F13ED-414D-4467-AC8E-C6501E506094}"/>
                  </a:ext>
                </a:extLst>
              </p:cNvPr>
              <p:cNvSpPr/>
              <p:nvPr/>
            </p:nvSpPr>
            <p:spPr>
              <a:xfrm rot="16200000" flipH="1" flipV="1">
                <a:off x="3479982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2732A8A1-EE37-48D3-B547-1422A70950F0}"/>
                  </a:ext>
                </a:extLst>
              </p:cNvPr>
              <p:cNvSpPr/>
              <p:nvPr/>
            </p:nvSpPr>
            <p:spPr>
              <a:xfrm rot="16200000" flipH="1" flipV="1">
                <a:off x="3125049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0C053E3F-B6BB-4E5F-8F7C-CE032DB251D0}"/>
                  </a:ext>
                </a:extLst>
              </p:cNvPr>
              <p:cNvSpPr/>
              <p:nvPr/>
            </p:nvSpPr>
            <p:spPr>
              <a:xfrm rot="16200000" flipH="1" flipV="1">
                <a:off x="2770116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A8A84CDD-098A-4A4D-98CB-D4AFD8204334}"/>
                  </a:ext>
                </a:extLst>
              </p:cNvPr>
              <p:cNvSpPr/>
              <p:nvPr/>
            </p:nvSpPr>
            <p:spPr>
              <a:xfrm rot="16200000" flipH="1" flipV="1">
                <a:off x="3834915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B1F2B313-A01D-4A16-9DCD-3118F975BDDB}"/>
                  </a:ext>
                </a:extLst>
              </p:cNvPr>
              <p:cNvSpPr/>
              <p:nvPr/>
            </p:nvSpPr>
            <p:spPr>
              <a:xfrm rot="16200000" flipH="1" flipV="1">
                <a:off x="4189848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648CD765-33D9-4D7F-A1DD-14F81FB2AAEB}"/>
                  </a:ext>
                </a:extLst>
              </p:cNvPr>
              <p:cNvSpPr/>
              <p:nvPr/>
            </p:nvSpPr>
            <p:spPr>
              <a:xfrm rot="16200000" flipH="1" flipV="1">
                <a:off x="4517508" y="4826329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483979B8-B696-4460-8C07-CAE4733CEA0D}"/>
                </a:ext>
              </a:extLst>
            </p:cNvPr>
            <p:cNvGrpSpPr/>
            <p:nvPr/>
          </p:nvGrpSpPr>
          <p:grpSpPr>
            <a:xfrm>
              <a:off x="-105907" y="3402967"/>
              <a:ext cx="723165" cy="312807"/>
              <a:chOff x="762735" y="4007372"/>
              <a:chExt cx="723165" cy="312807"/>
            </a:xfrm>
          </p:grpSpPr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2B9123BF-9935-4EAB-8937-9AA61BD45D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75930" y="4107180"/>
                <a:ext cx="1" cy="212999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615B561C-F0E9-44AA-A841-3520804A6A3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762735" y="4007372"/>
                <a:ext cx="723165" cy="113010"/>
              </a:xfrm>
              <a:prstGeom prst="line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E413F2CF-8502-4B4E-B53D-C661A5A35CDB}"/>
              </a:ext>
            </a:extLst>
          </p:cNvPr>
          <p:cNvGrpSpPr/>
          <p:nvPr/>
        </p:nvGrpSpPr>
        <p:grpSpPr>
          <a:xfrm>
            <a:off x="6957635" y="3300092"/>
            <a:ext cx="1365440" cy="1123753"/>
            <a:chOff x="-67257" y="2474325"/>
            <a:chExt cx="1365440" cy="1123753"/>
          </a:xfrm>
        </p:grpSpPr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BF3C2772-1643-4A25-8858-AB184D0BD919}"/>
                </a:ext>
              </a:extLst>
            </p:cNvPr>
            <p:cNvSpPr txBox="1"/>
            <p:nvPr/>
          </p:nvSpPr>
          <p:spPr>
            <a:xfrm rot="2527263">
              <a:off x="277073" y="3259524"/>
              <a:ext cx="82956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+mn-lt"/>
                </a:rPr>
                <a:t> ROOT</a:t>
              </a:r>
            </a:p>
          </p:txBody>
        </p: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33148417-2178-405E-A684-0D80215E7D3B}"/>
                </a:ext>
              </a:extLst>
            </p:cNvPr>
            <p:cNvGrpSpPr/>
            <p:nvPr/>
          </p:nvGrpSpPr>
          <p:grpSpPr>
            <a:xfrm rot="8083626">
              <a:off x="752506" y="2759575"/>
              <a:ext cx="830928" cy="260427"/>
              <a:chOff x="3287631" y="4644253"/>
              <a:chExt cx="1512968" cy="474190"/>
            </a:xfrm>
          </p:grpSpPr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7D5AB36C-B633-452A-A201-E991C98FCAE7}"/>
                  </a:ext>
                </a:extLst>
              </p:cNvPr>
              <p:cNvSpPr/>
              <p:nvPr/>
            </p:nvSpPr>
            <p:spPr>
              <a:xfrm rot="16200000" flipH="1" flipV="1">
                <a:off x="3807020" y="4124864"/>
                <a:ext cx="474190" cy="151296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B2124082-E83C-441B-A297-4C7A0D5B7517}"/>
                  </a:ext>
                </a:extLst>
              </p:cNvPr>
              <p:cNvSpPr/>
              <p:nvPr/>
            </p:nvSpPr>
            <p:spPr>
              <a:xfrm rot="16200000" flipH="1" flipV="1">
                <a:off x="3479982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E25181EA-0E63-4700-B647-0DAA1D0A8612}"/>
                  </a:ext>
                </a:extLst>
              </p:cNvPr>
              <p:cNvSpPr/>
              <p:nvPr/>
            </p:nvSpPr>
            <p:spPr>
              <a:xfrm rot="16200000" flipH="1" flipV="1">
                <a:off x="3834915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47DF0479-30A5-419B-9D82-DA01E9EE062E}"/>
                  </a:ext>
                </a:extLst>
              </p:cNvPr>
              <p:cNvSpPr/>
              <p:nvPr/>
            </p:nvSpPr>
            <p:spPr>
              <a:xfrm rot="16200000" flipH="1" flipV="1">
                <a:off x="4189848" y="4825634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D3BFBDF8-7365-4B52-8939-8861AF8059CC}"/>
                  </a:ext>
                </a:extLst>
              </p:cNvPr>
              <p:cNvSpPr/>
              <p:nvPr/>
            </p:nvSpPr>
            <p:spPr>
              <a:xfrm rot="16200000" flipH="1" flipV="1">
                <a:off x="4517508" y="4826329"/>
                <a:ext cx="80363" cy="8036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355062D7-F2D4-44BC-8950-1E29B899F19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-67257" y="3409007"/>
              <a:ext cx="684515" cy="10697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32" name="Content Placeholder 6">
            <a:extLst>
              <a:ext uri="{FF2B5EF4-FFF2-40B4-BE49-F238E27FC236}">
                <a16:creationId xmlns:a16="http://schemas.microsoft.com/office/drawing/2014/main" id="{9CB06AD6-8B21-4DCF-8943-CC2A0723DD58}"/>
              </a:ext>
            </a:extLst>
          </p:cNvPr>
          <p:cNvSpPr txBox="1">
            <a:spLocks/>
          </p:cNvSpPr>
          <p:nvPr/>
        </p:nvSpPr>
        <p:spPr>
          <a:xfrm>
            <a:off x="431800" y="1371600"/>
            <a:ext cx="8636000" cy="96715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/>
              <a:t>Just use a left-branching tree for every sentence</a:t>
            </a:r>
          </a:p>
          <a:p>
            <a:r>
              <a:rPr lang="en-US" sz="2000" kern="0" dirty="0"/>
              <a:t>T (“tag”) is the only preterminal</a:t>
            </a:r>
          </a:p>
          <a:p>
            <a:r>
              <a:rPr lang="en-US" sz="2000" kern="0" dirty="0"/>
              <a:t>P (“prefix”) is the only other nonterminal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F046438-2ADF-4EAC-AD85-793574CB02C3}"/>
              </a:ext>
            </a:extLst>
          </p:cNvPr>
          <p:cNvGrpSpPr/>
          <p:nvPr/>
        </p:nvGrpSpPr>
        <p:grpSpPr>
          <a:xfrm>
            <a:off x="4114800" y="2633246"/>
            <a:ext cx="3635932" cy="499580"/>
            <a:chOff x="4114800" y="2633246"/>
            <a:chExt cx="3635932" cy="49958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7CA21D3-14B9-4DB2-852F-549D3BF1BA0F}"/>
                </a:ext>
              </a:extLst>
            </p:cNvPr>
            <p:cNvSpPr txBox="1"/>
            <p:nvPr/>
          </p:nvSpPr>
          <p:spPr>
            <a:xfrm>
              <a:off x="4114800" y="2633246"/>
              <a:ext cx="36359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mic Sans MS" panose="030F0702030302020204" pitchFamily="66" charset="0"/>
                </a:rPr>
                <a:t>encodes prefix “Every nation wants”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6083E34-7D00-4377-B37F-BAC71FAA436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417124" y="2881426"/>
              <a:ext cx="141186" cy="251400"/>
            </a:xfrm>
            <a:prstGeom prst="line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1F59638-ED31-4391-8F40-795167C3A603}"/>
              </a:ext>
            </a:extLst>
          </p:cNvPr>
          <p:cNvGrpSpPr/>
          <p:nvPr/>
        </p:nvGrpSpPr>
        <p:grpSpPr>
          <a:xfrm>
            <a:off x="7822215" y="1752600"/>
            <a:ext cx="1307424" cy="1557221"/>
            <a:chOff x="7822215" y="1752600"/>
            <a:chExt cx="1307424" cy="1557221"/>
          </a:xfrm>
        </p:grpSpPr>
        <p:sp>
          <p:nvSpPr>
            <p:cNvPr id="433" name="TextBox 432">
              <a:extLst>
                <a:ext uri="{FF2B5EF4-FFF2-40B4-BE49-F238E27FC236}">
                  <a16:creationId xmlns:a16="http://schemas.microsoft.com/office/drawing/2014/main" id="{1D11C727-633B-48F7-A1AA-67276DEA2F3B}"/>
                </a:ext>
              </a:extLst>
            </p:cNvPr>
            <p:cNvSpPr txBox="1"/>
            <p:nvPr/>
          </p:nvSpPr>
          <p:spPr>
            <a:xfrm>
              <a:off x="7822215" y="1752600"/>
              <a:ext cx="13074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mic Sans MS" panose="030F0702030302020204" pitchFamily="66" charset="0"/>
                </a:rPr>
                <a:t>encodes whole sentence</a:t>
              </a:r>
              <a:b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mic Sans MS" panose="030F0702030302020204" pitchFamily="66" charset="0"/>
                </a:rPr>
              </a:b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mic Sans MS" panose="030F0702030302020204" pitchFamily="66" charset="0"/>
                </a:rPr>
                <a:t>including EOS</a:t>
              </a:r>
            </a:p>
          </p:txBody>
        </p: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8BAB90-22CE-46D5-B7D8-1E7A7C443235}"/>
                </a:ext>
              </a:extLst>
            </p:cNvPr>
            <p:cNvCxnSpPr>
              <a:cxnSpLocks/>
              <a:stCxn id="433" idx="2"/>
            </p:cNvCxnSpPr>
            <p:nvPr/>
          </p:nvCxnSpPr>
          <p:spPr bwMode="auto">
            <a:xfrm>
              <a:off x="8475927" y="3076039"/>
              <a:ext cx="0" cy="233782"/>
            </a:xfrm>
            <a:prstGeom prst="line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5D088EA-68EE-45B1-941A-512186C37A6A}"/>
              </a:ext>
            </a:extLst>
          </p:cNvPr>
          <p:cNvGrpSpPr/>
          <p:nvPr/>
        </p:nvGrpSpPr>
        <p:grpSpPr>
          <a:xfrm>
            <a:off x="409766" y="2590800"/>
            <a:ext cx="2409634" cy="584775"/>
            <a:chOff x="409766" y="2590800"/>
            <a:chExt cx="2409634" cy="584775"/>
          </a:xfrm>
        </p:grpSpPr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43C95039-1B6B-4B96-8380-A267CAA4559A}"/>
                </a:ext>
              </a:extLst>
            </p:cNvPr>
            <p:cNvSpPr txBox="1"/>
            <p:nvPr/>
          </p:nvSpPr>
          <p:spPr>
            <a:xfrm>
              <a:off x="409766" y="2590800"/>
              <a:ext cx="24096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mic Sans MS" panose="030F0702030302020204" pitchFamily="66" charset="0"/>
                </a:rPr>
                <a:t>encodes empty prefix </a:t>
              </a: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</a:t>
              </a:r>
              <a:b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</a:br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Comic Sans MS" panose="030F0702030302020204" pitchFamily="66" charset="0"/>
                  <a:sym typeface="Symbol" panose="05050102010706020507" pitchFamily="18" charset="2"/>
                </a:rPr>
                <a:t>(like BOS)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F7ABAFB5-ABFC-42E6-B3ED-EF0D5FC20B0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43045" y="2881426"/>
              <a:ext cx="260114" cy="267050"/>
            </a:xfrm>
            <a:prstGeom prst="line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22E795E-EF34-4EF4-8F48-73BF1546A17E}"/>
              </a:ext>
            </a:extLst>
          </p:cNvPr>
          <p:cNvGrpSpPr/>
          <p:nvPr/>
        </p:nvGrpSpPr>
        <p:grpSpPr>
          <a:xfrm rot="2641774">
            <a:off x="484376" y="4506008"/>
            <a:ext cx="748731" cy="1696558"/>
            <a:chOff x="1143000" y="4704242"/>
            <a:chExt cx="748731" cy="169655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4AB7960-282C-4683-A680-39BEAA69338F}"/>
                </a:ext>
              </a:extLst>
            </p:cNvPr>
            <p:cNvGrpSpPr/>
            <p:nvPr/>
          </p:nvGrpSpPr>
          <p:grpSpPr>
            <a:xfrm rot="5400000">
              <a:off x="1058548" y="5011527"/>
              <a:ext cx="858358" cy="243787"/>
              <a:chOff x="2573672" y="5843953"/>
              <a:chExt cx="1541127" cy="43770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27A33BF-3AE0-4F1A-A194-CC83D524A9AF}"/>
                  </a:ext>
                </a:extLst>
              </p:cNvPr>
              <p:cNvSpPr/>
              <p:nvPr/>
            </p:nvSpPr>
            <p:spPr>
              <a:xfrm rot="16200000" flipH="1" flipV="1">
                <a:off x="3125384" y="5292241"/>
                <a:ext cx="437703" cy="1541127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B60690D-549B-4F42-869C-07CA8BF8391A}"/>
                  </a:ext>
                </a:extLst>
              </p:cNvPr>
              <p:cNvSpPr/>
              <p:nvPr/>
            </p:nvSpPr>
            <p:spPr>
              <a:xfrm rot="16200000" flipH="1" flipV="1">
                <a:off x="3479982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468D4B-EBD4-4762-AF33-906412AA1003}"/>
                  </a:ext>
                </a:extLst>
              </p:cNvPr>
              <p:cNvSpPr/>
              <p:nvPr/>
            </p:nvSpPr>
            <p:spPr>
              <a:xfrm rot="16200000" flipH="1" flipV="1">
                <a:off x="3125049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34FF21-D6A0-4473-9D11-80D6FC385CD5}"/>
                  </a:ext>
                </a:extLst>
              </p:cNvPr>
              <p:cNvSpPr/>
              <p:nvPr/>
            </p:nvSpPr>
            <p:spPr>
              <a:xfrm rot="16200000" flipH="1" flipV="1">
                <a:off x="2770116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FBF37B7-6B70-4254-9B42-65950E79BAA7}"/>
                  </a:ext>
                </a:extLst>
              </p:cNvPr>
              <p:cNvSpPr/>
              <p:nvPr/>
            </p:nvSpPr>
            <p:spPr>
              <a:xfrm rot="16200000" flipH="1" flipV="1">
                <a:off x="3834915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CD3405F-94AD-4771-AD32-C6A3BCF04A9D}"/>
                </a:ext>
              </a:extLst>
            </p:cNvPr>
            <p:cNvSpPr txBox="1"/>
            <p:nvPr/>
          </p:nvSpPr>
          <p:spPr>
            <a:xfrm>
              <a:off x="1357082" y="556260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+mn-lt"/>
                </a:rPr>
                <a:t>T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326E042-9FC4-4875-87C5-3F6B69EB28F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14362" y="5931932"/>
              <a:ext cx="2379" cy="16406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FD93D42-1CA7-43CE-8500-A2EAC596680E}"/>
                </a:ext>
              </a:extLst>
            </p:cNvPr>
            <p:cNvSpPr txBox="1"/>
            <p:nvPr/>
          </p:nvSpPr>
          <p:spPr>
            <a:xfrm>
              <a:off x="1143000" y="6031468"/>
              <a:ext cx="748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Every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08A7416-451F-47F1-9094-A0A3BCBA5F37}"/>
              </a:ext>
            </a:extLst>
          </p:cNvPr>
          <p:cNvGrpSpPr/>
          <p:nvPr/>
        </p:nvGrpSpPr>
        <p:grpSpPr>
          <a:xfrm rot="2641774">
            <a:off x="1335845" y="4506008"/>
            <a:ext cx="817853" cy="1696558"/>
            <a:chOff x="1994469" y="4704242"/>
            <a:chExt cx="817853" cy="16965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E84222A-EEA9-4A78-8C15-39BF55B790E7}"/>
                </a:ext>
              </a:extLst>
            </p:cNvPr>
            <p:cNvGrpSpPr/>
            <p:nvPr/>
          </p:nvGrpSpPr>
          <p:grpSpPr>
            <a:xfrm rot="5400000">
              <a:off x="1936534" y="5011527"/>
              <a:ext cx="858358" cy="243787"/>
              <a:chOff x="2573672" y="5843953"/>
              <a:chExt cx="1541127" cy="43770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4EAAB6-C070-473D-B720-86E2B6F0FFA5}"/>
                  </a:ext>
                </a:extLst>
              </p:cNvPr>
              <p:cNvSpPr/>
              <p:nvPr/>
            </p:nvSpPr>
            <p:spPr>
              <a:xfrm rot="16200000" flipH="1" flipV="1">
                <a:off x="3125384" y="5292241"/>
                <a:ext cx="437703" cy="1541127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D939F33-E39C-499A-A51A-BA943942B56C}"/>
                  </a:ext>
                </a:extLst>
              </p:cNvPr>
              <p:cNvSpPr/>
              <p:nvPr/>
            </p:nvSpPr>
            <p:spPr>
              <a:xfrm rot="16200000" flipH="1" flipV="1">
                <a:off x="3479982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622E52F-81E2-41BC-9101-1763DA7AC9F5}"/>
                  </a:ext>
                </a:extLst>
              </p:cNvPr>
              <p:cNvSpPr/>
              <p:nvPr/>
            </p:nvSpPr>
            <p:spPr>
              <a:xfrm rot="16200000" flipH="1" flipV="1">
                <a:off x="3125049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318316B-42F9-4CC6-B5C0-7EE260B2720C}"/>
                  </a:ext>
                </a:extLst>
              </p:cNvPr>
              <p:cNvSpPr/>
              <p:nvPr/>
            </p:nvSpPr>
            <p:spPr>
              <a:xfrm rot="16200000" flipH="1" flipV="1">
                <a:off x="2770116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6FB5811-D0BA-409E-A2E5-CF90A96D0D5F}"/>
                  </a:ext>
                </a:extLst>
              </p:cNvPr>
              <p:cNvSpPr/>
              <p:nvPr/>
            </p:nvSpPr>
            <p:spPr>
              <a:xfrm rot="16200000" flipH="1" flipV="1">
                <a:off x="3834915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1318093-99D1-436A-9C3E-ABF25549DFC0}"/>
                </a:ext>
              </a:extLst>
            </p:cNvPr>
            <p:cNvSpPr txBox="1"/>
            <p:nvPr/>
          </p:nvSpPr>
          <p:spPr>
            <a:xfrm>
              <a:off x="2225525" y="556260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+mn-lt"/>
                </a:rPr>
                <a:t>T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0AE1158-9467-4FE1-8E96-D1A580A707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82805" y="5931932"/>
              <a:ext cx="2379" cy="16406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E1505D3-E8A7-440D-A62B-218A5D603A8F}"/>
                </a:ext>
              </a:extLst>
            </p:cNvPr>
            <p:cNvSpPr txBox="1"/>
            <p:nvPr/>
          </p:nvSpPr>
          <p:spPr>
            <a:xfrm>
              <a:off x="1994469" y="6031468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nation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52F87BB-CCF3-4BD0-90A5-0EF732132806}"/>
              </a:ext>
            </a:extLst>
          </p:cNvPr>
          <p:cNvGrpSpPr/>
          <p:nvPr/>
        </p:nvGrpSpPr>
        <p:grpSpPr>
          <a:xfrm rot="2641774">
            <a:off x="2257323" y="4506008"/>
            <a:ext cx="783741" cy="1684890"/>
            <a:chOff x="2915947" y="4704242"/>
            <a:chExt cx="783741" cy="168489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F35235A-15EC-47B5-AAAC-66ADF05E7E0A}"/>
                </a:ext>
              </a:extLst>
            </p:cNvPr>
            <p:cNvGrpSpPr/>
            <p:nvPr/>
          </p:nvGrpSpPr>
          <p:grpSpPr>
            <a:xfrm rot="5400000">
              <a:off x="2814520" y="5011527"/>
              <a:ext cx="858358" cy="243787"/>
              <a:chOff x="2573672" y="5843953"/>
              <a:chExt cx="1541127" cy="43770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90A85E1-1E8F-4E9D-8A3D-CF5477F33A98}"/>
                  </a:ext>
                </a:extLst>
              </p:cNvPr>
              <p:cNvSpPr/>
              <p:nvPr/>
            </p:nvSpPr>
            <p:spPr>
              <a:xfrm rot="16200000" flipH="1" flipV="1">
                <a:off x="3125384" y="5292241"/>
                <a:ext cx="437703" cy="1541127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23BEAE5-7148-49D6-A988-E38D56234D27}"/>
                  </a:ext>
                </a:extLst>
              </p:cNvPr>
              <p:cNvSpPr/>
              <p:nvPr/>
            </p:nvSpPr>
            <p:spPr>
              <a:xfrm rot="16200000" flipH="1" flipV="1">
                <a:off x="3479982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4ADDD54-FBA2-4017-8A4E-5C0FACE8BF42}"/>
                  </a:ext>
                </a:extLst>
              </p:cNvPr>
              <p:cNvSpPr/>
              <p:nvPr/>
            </p:nvSpPr>
            <p:spPr>
              <a:xfrm rot="16200000" flipH="1" flipV="1">
                <a:off x="3125049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7C9454D-7D79-4C4B-B241-A1C839751931}"/>
                  </a:ext>
                </a:extLst>
              </p:cNvPr>
              <p:cNvSpPr/>
              <p:nvPr/>
            </p:nvSpPr>
            <p:spPr>
              <a:xfrm rot="16200000" flipH="1" flipV="1">
                <a:off x="2770116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113D2CE-F177-49D3-A691-805D2706B0BC}"/>
                  </a:ext>
                </a:extLst>
              </p:cNvPr>
              <p:cNvSpPr/>
              <p:nvPr/>
            </p:nvSpPr>
            <p:spPr>
              <a:xfrm rot="16200000" flipH="1" flipV="1">
                <a:off x="3834915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B40782E-19A6-4A1E-B277-9A7077438379}"/>
                </a:ext>
              </a:extLst>
            </p:cNvPr>
            <p:cNvSpPr txBox="1"/>
            <p:nvPr/>
          </p:nvSpPr>
          <p:spPr>
            <a:xfrm>
              <a:off x="3093968" y="556260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+mn-lt"/>
                </a:rPr>
                <a:t>T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E64DB81-955C-4E5A-AFF8-01B29B06C60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51248" y="5931932"/>
              <a:ext cx="2379" cy="16406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ADA26AF6-5EF0-43D1-B0DE-E85C637BCE86}"/>
                </a:ext>
              </a:extLst>
            </p:cNvPr>
            <p:cNvSpPr txBox="1"/>
            <p:nvPr/>
          </p:nvSpPr>
          <p:spPr>
            <a:xfrm>
              <a:off x="2915947" y="6019800"/>
              <a:ext cx="783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wants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CA13F93-9081-4A15-A9D3-7A8AB2C80A20}"/>
              </a:ext>
            </a:extLst>
          </p:cNvPr>
          <p:cNvGrpSpPr/>
          <p:nvPr/>
        </p:nvGrpSpPr>
        <p:grpSpPr>
          <a:xfrm rot="2641774">
            <a:off x="3265676" y="4506008"/>
            <a:ext cx="527709" cy="1684890"/>
            <a:chOff x="3924300" y="4704242"/>
            <a:chExt cx="527709" cy="168489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D80DC67-EF90-4E22-B446-1C3040AB9DE9}"/>
                </a:ext>
              </a:extLst>
            </p:cNvPr>
            <p:cNvGrpSpPr/>
            <p:nvPr/>
          </p:nvGrpSpPr>
          <p:grpSpPr>
            <a:xfrm rot="5400000">
              <a:off x="3692506" y="5011527"/>
              <a:ext cx="858358" cy="243787"/>
              <a:chOff x="2573672" y="5843953"/>
              <a:chExt cx="1541127" cy="43770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61AA12E-F8E8-4CED-84BA-E1B2D566A442}"/>
                  </a:ext>
                </a:extLst>
              </p:cNvPr>
              <p:cNvSpPr/>
              <p:nvPr/>
            </p:nvSpPr>
            <p:spPr>
              <a:xfrm rot="16200000" flipH="1" flipV="1">
                <a:off x="3125384" y="5292241"/>
                <a:ext cx="437703" cy="1541127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D59F6C4-D9DE-46D7-BD67-9309535CA263}"/>
                  </a:ext>
                </a:extLst>
              </p:cNvPr>
              <p:cNvSpPr/>
              <p:nvPr/>
            </p:nvSpPr>
            <p:spPr>
              <a:xfrm rot="16200000" flipH="1" flipV="1">
                <a:off x="3479982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19CC903-E87F-42D6-816B-F141691218D8}"/>
                  </a:ext>
                </a:extLst>
              </p:cNvPr>
              <p:cNvSpPr/>
              <p:nvPr/>
            </p:nvSpPr>
            <p:spPr>
              <a:xfrm rot="16200000" flipH="1" flipV="1">
                <a:off x="3125049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76F7B93-4D90-4666-BB5D-B6043244B8CB}"/>
                  </a:ext>
                </a:extLst>
              </p:cNvPr>
              <p:cNvSpPr/>
              <p:nvPr/>
            </p:nvSpPr>
            <p:spPr>
              <a:xfrm rot="16200000" flipH="1" flipV="1">
                <a:off x="2770116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AEAFCDB-8F7B-45EC-8EF9-87280DB7D7F6}"/>
                  </a:ext>
                </a:extLst>
              </p:cNvPr>
              <p:cNvSpPr/>
              <p:nvPr/>
            </p:nvSpPr>
            <p:spPr>
              <a:xfrm rot="16200000" flipH="1" flipV="1">
                <a:off x="3834915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FC79A63-8DCB-42B4-879A-5E1C7908D0F9}"/>
                </a:ext>
              </a:extLst>
            </p:cNvPr>
            <p:cNvSpPr txBox="1"/>
            <p:nvPr/>
          </p:nvSpPr>
          <p:spPr>
            <a:xfrm>
              <a:off x="3962411" y="556260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+mn-lt"/>
                </a:rPr>
                <a:t>T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3DE82C3-6025-4646-8BE3-AACB4768D5D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119691" y="5931932"/>
              <a:ext cx="2379" cy="16406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98BE092B-9C4B-456A-A497-45AABF1099B3}"/>
                </a:ext>
              </a:extLst>
            </p:cNvPr>
            <p:cNvSpPr txBox="1"/>
            <p:nvPr/>
          </p:nvSpPr>
          <p:spPr>
            <a:xfrm>
              <a:off x="3924300" y="6019800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Joe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E493B51-9FF7-40D4-8FBC-54B374DCBCF0}"/>
              </a:ext>
            </a:extLst>
          </p:cNvPr>
          <p:cNvGrpSpPr/>
          <p:nvPr/>
        </p:nvGrpSpPr>
        <p:grpSpPr>
          <a:xfrm rot="2641774">
            <a:off x="4170551" y="4506008"/>
            <a:ext cx="386644" cy="1684890"/>
            <a:chOff x="4829175" y="4704242"/>
            <a:chExt cx="386644" cy="168489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4A22D2B-01E9-4158-B97C-ED2617D1CFD9}"/>
                </a:ext>
              </a:extLst>
            </p:cNvPr>
            <p:cNvGrpSpPr/>
            <p:nvPr/>
          </p:nvGrpSpPr>
          <p:grpSpPr>
            <a:xfrm rot="5400000">
              <a:off x="4570492" y="5011527"/>
              <a:ext cx="858358" cy="243787"/>
              <a:chOff x="2573672" y="5843953"/>
              <a:chExt cx="1541127" cy="437703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047B89F-7970-458B-8E69-39F68B1BE404}"/>
                  </a:ext>
                </a:extLst>
              </p:cNvPr>
              <p:cNvSpPr/>
              <p:nvPr/>
            </p:nvSpPr>
            <p:spPr>
              <a:xfrm rot="16200000" flipH="1" flipV="1">
                <a:off x="3125384" y="5292241"/>
                <a:ext cx="437703" cy="1541127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E48B2B2-F6AE-4DB3-8132-220F4823FB07}"/>
                  </a:ext>
                </a:extLst>
              </p:cNvPr>
              <p:cNvSpPr/>
              <p:nvPr/>
            </p:nvSpPr>
            <p:spPr>
              <a:xfrm rot="16200000" flipH="1" flipV="1">
                <a:off x="3479982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CE82B50-3D3A-412C-B4E1-A8B1C58A579D}"/>
                  </a:ext>
                </a:extLst>
              </p:cNvPr>
              <p:cNvSpPr/>
              <p:nvPr/>
            </p:nvSpPr>
            <p:spPr>
              <a:xfrm rot="16200000" flipH="1" flipV="1">
                <a:off x="3125049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1D02B47-0AE9-48F0-B330-2E28CFAADC17}"/>
                  </a:ext>
                </a:extLst>
              </p:cNvPr>
              <p:cNvSpPr/>
              <p:nvPr/>
            </p:nvSpPr>
            <p:spPr>
              <a:xfrm rot="16200000" flipH="1" flipV="1">
                <a:off x="2770116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D588D39-3621-4431-93C9-E5C58C29CCD8}"/>
                  </a:ext>
                </a:extLst>
              </p:cNvPr>
              <p:cNvSpPr/>
              <p:nvPr/>
            </p:nvSpPr>
            <p:spPr>
              <a:xfrm rot="16200000" flipH="1" flipV="1">
                <a:off x="3834915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32CEFAF-7326-494A-B55C-F8338AAD29E5}"/>
                </a:ext>
              </a:extLst>
            </p:cNvPr>
            <p:cNvSpPr txBox="1"/>
            <p:nvPr/>
          </p:nvSpPr>
          <p:spPr>
            <a:xfrm>
              <a:off x="4830854" y="556260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+mn-lt"/>
                </a:rPr>
                <a:t>T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D16BE70-8E6E-4FB6-B0F3-233E62A9A8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988134" y="5931932"/>
              <a:ext cx="2379" cy="16406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17B4192-55A5-4445-8D98-D7F9F1EAC55A}"/>
                </a:ext>
              </a:extLst>
            </p:cNvPr>
            <p:cNvSpPr txBox="1"/>
            <p:nvPr/>
          </p:nvSpPr>
          <p:spPr>
            <a:xfrm>
              <a:off x="4829175" y="6019800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to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22F52D6-649D-484E-81FD-A80C80C0AF98}"/>
              </a:ext>
            </a:extLst>
          </p:cNvPr>
          <p:cNvGrpSpPr/>
          <p:nvPr/>
        </p:nvGrpSpPr>
        <p:grpSpPr>
          <a:xfrm rot="2641774">
            <a:off x="4942076" y="4506008"/>
            <a:ext cx="596702" cy="1684890"/>
            <a:chOff x="5600700" y="4704242"/>
            <a:chExt cx="596702" cy="168489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E52D38F-E2E4-44FB-932C-2CDB6D919876}"/>
                </a:ext>
              </a:extLst>
            </p:cNvPr>
            <p:cNvGrpSpPr/>
            <p:nvPr/>
          </p:nvGrpSpPr>
          <p:grpSpPr>
            <a:xfrm rot="5400000">
              <a:off x="5448478" y="5011527"/>
              <a:ext cx="858358" cy="243787"/>
              <a:chOff x="2573672" y="5843953"/>
              <a:chExt cx="1541127" cy="43770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1531A49-D5CF-420C-B991-3047C1BE1747}"/>
                  </a:ext>
                </a:extLst>
              </p:cNvPr>
              <p:cNvSpPr/>
              <p:nvPr/>
            </p:nvSpPr>
            <p:spPr>
              <a:xfrm rot="16200000" flipH="1" flipV="1">
                <a:off x="3125384" y="5292241"/>
                <a:ext cx="437703" cy="1541127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F5B6402-8001-4EEC-8812-398E1E9E4C96}"/>
                  </a:ext>
                </a:extLst>
              </p:cNvPr>
              <p:cNvSpPr/>
              <p:nvPr/>
            </p:nvSpPr>
            <p:spPr>
              <a:xfrm rot="16200000" flipH="1" flipV="1">
                <a:off x="3479982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E9E1C47-A088-43E7-8326-8FCC1A952140}"/>
                  </a:ext>
                </a:extLst>
              </p:cNvPr>
              <p:cNvSpPr/>
              <p:nvPr/>
            </p:nvSpPr>
            <p:spPr>
              <a:xfrm rot="16200000" flipH="1" flipV="1">
                <a:off x="3125049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AB69FA7-6668-4387-9F63-F6C1E1A4A490}"/>
                  </a:ext>
                </a:extLst>
              </p:cNvPr>
              <p:cNvSpPr/>
              <p:nvPr/>
            </p:nvSpPr>
            <p:spPr>
              <a:xfrm rot="16200000" flipH="1" flipV="1">
                <a:off x="2770116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54EAEA4-C11C-43C1-974D-89B92902E76B}"/>
                  </a:ext>
                </a:extLst>
              </p:cNvPr>
              <p:cNvSpPr/>
              <p:nvPr/>
            </p:nvSpPr>
            <p:spPr>
              <a:xfrm rot="16200000" flipH="1" flipV="1">
                <a:off x="3834915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7E176DF-02E1-4196-9E1E-D487B52285D0}"/>
                </a:ext>
              </a:extLst>
            </p:cNvPr>
            <p:cNvSpPr txBox="1"/>
            <p:nvPr/>
          </p:nvSpPr>
          <p:spPr>
            <a:xfrm>
              <a:off x="5699297" y="556260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+mn-lt"/>
                </a:rPr>
                <a:t>T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A3507E5-2986-4C03-AB1A-A2863994CC7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856577" y="5931932"/>
              <a:ext cx="2379" cy="16406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6361B58B-3A98-4BA8-BADA-CDDE6DC8877F}"/>
                </a:ext>
              </a:extLst>
            </p:cNvPr>
            <p:cNvSpPr txBox="1"/>
            <p:nvPr/>
          </p:nvSpPr>
          <p:spPr>
            <a:xfrm>
              <a:off x="5600700" y="6019800"/>
              <a:ext cx="596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love</a:t>
              </a: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04F2591E-C52C-405E-A6D5-B2453A5817B4}"/>
              </a:ext>
            </a:extLst>
          </p:cNvPr>
          <p:cNvGrpSpPr/>
          <p:nvPr/>
        </p:nvGrpSpPr>
        <p:grpSpPr>
          <a:xfrm rot="2641774">
            <a:off x="5840799" y="4506009"/>
            <a:ext cx="440505" cy="1696557"/>
            <a:chOff x="6499423" y="4704243"/>
            <a:chExt cx="440505" cy="1696557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072389DD-A9FB-45E4-BF1E-02EAEF33B684}"/>
                </a:ext>
              </a:extLst>
            </p:cNvPr>
            <p:cNvGrpSpPr/>
            <p:nvPr/>
          </p:nvGrpSpPr>
          <p:grpSpPr>
            <a:xfrm rot="5400000">
              <a:off x="6326464" y="5011528"/>
              <a:ext cx="858358" cy="243787"/>
              <a:chOff x="2573672" y="5843953"/>
              <a:chExt cx="1541127" cy="437703"/>
            </a:xfrm>
          </p:grpSpPr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A4E0E710-817D-4B0B-9B58-851ED1C50D51}"/>
                  </a:ext>
                </a:extLst>
              </p:cNvPr>
              <p:cNvSpPr/>
              <p:nvPr/>
            </p:nvSpPr>
            <p:spPr>
              <a:xfrm rot="16200000" flipH="1" flipV="1">
                <a:off x="3125384" y="5292241"/>
                <a:ext cx="437703" cy="1541127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4AD1F4BA-6B9C-40D1-9289-463D7D2A81A2}"/>
                  </a:ext>
                </a:extLst>
              </p:cNvPr>
              <p:cNvSpPr/>
              <p:nvPr/>
            </p:nvSpPr>
            <p:spPr>
              <a:xfrm rot="16200000" flipH="1" flipV="1">
                <a:off x="3479982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5FF7040A-04E3-4E1F-88BC-84F5586CC110}"/>
                  </a:ext>
                </a:extLst>
              </p:cNvPr>
              <p:cNvSpPr/>
              <p:nvPr/>
            </p:nvSpPr>
            <p:spPr>
              <a:xfrm rot="16200000" flipH="1" flipV="1">
                <a:off x="3125049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EDBCA98B-2757-400C-97C3-90EC0EC18518}"/>
                  </a:ext>
                </a:extLst>
              </p:cNvPr>
              <p:cNvSpPr/>
              <p:nvPr/>
            </p:nvSpPr>
            <p:spPr>
              <a:xfrm rot="16200000" flipH="1" flipV="1">
                <a:off x="2770116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CC3B6011-7E57-4550-9EB1-4662FB1AC17D}"/>
                  </a:ext>
                </a:extLst>
              </p:cNvPr>
              <p:cNvSpPr/>
              <p:nvPr/>
            </p:nvSpPr>
            <p:spPr>
              <a:xfrm rot="16200000" flipH="1" flipV="1">
                <a:off x="3834915" y="6025338"/>
                <a:ext cx="80363" cy="803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0782EB4E-D04E-421D-9490-4F851C6662FB}"/>
                </a:ext>
              </a:extLst>
            </p:cNvPr>
            <p:cNvSpPr txBox="1"/>
            <p:nvPr/>
          </p:nvSpPr>
          <p:spPr>
            <a:xfrm>
              <a:off x="6567742" y="556260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+mn-lt"/>
                </a:rPr>
                <a:t>T</a:t>
              </a: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99BC18BA-0809-4506-9377-E8C377C448A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725022" y="5913235"/>
              <a:ext cx="2379" cy="164068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0894B14B-0FBD-4D72-9BFE-C07A4FF6A461}"/>
                </a:ext>
              </a:extLst>
            </p:cNvPr>
            <p:cNvSpPr txBox="1"/>
            <p:nvPr/>
          </p:nvSpPr>
          <p:spPr>
            <a:xfrm>
              <a:off x="6499423" y="6031468"/>
              <a:ext cx="440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  <a:latin typeface="+mn-lt"/>
                </a:rPr>
                <a:t>Jill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159020-D7D3-4D8B-E9BE-499ED6E28584}"/>
              </a:ext>
            </a:extLst>
          </p:cNvPr>
          <p:cNvGrpSpPr/>
          <p:nvPr/>
        </p:nvGrpSpPr>
        <p:grpSpPr>
          <a:xfrm>
            <a:off x="6613999" y="4812032"/>
            <a:ext cx="2453801" cy="1839414"/>
            <a:chOff x="6613999" y="4812032"/>
            <a:chExt cx="2453801" cy="1839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38619AD4-5849-4436-BFF4-E11D1400C549}"/>
                    </a:ext>
                  </a:extLst>
                </p:cNvPr>
                <p:cNvSpPr txBox="1"/>
                <p:nvPr/>
              </p:nvSpPr>
              <p:spPr>
                <a:xfrm>
                  <a:off x="7217753" y="4812032"/>
                  <a:ext cx="1850047" cy="183941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  <a:latin typeface="Comic Sans MS" panose="030F0702030302020204" pitchFamily="66" charset="0"/>
                    </a:rPr>
                    <a:t>embedding of word “Jill” </a:t>
                  </a:r>
                </a:p>
                <a:p>
                  <a:r>
                    <a:rPr lang="en-US" dirty="0">
                      <a:solidFill>
                        <a:srgbClr val="FF0000"/>
                      </a:solidFill>
                      <a:latin typeface="Comic Sans MS" panose="030F0702030302020204" pitchFamily="66" charset="0"/>
                    </a:rPr>
                    <a:t>(formally, arises when T </a:t>
                  </a:r>
                  <a:r>
                    <a:rPr lang="en-US" dirty="0">
                      <a:solidFill>
                        <a:srgbClr val="FF0000"/>
                      </a:solidFill>
                      <a:latin typeface="Comic Sans MS" panose="030F0702030302020204" pitchFamily="66" charset="0"/>
                      <a:sym typeface="Wingdings" panose="05000000000000000000" pitchFamily="2" charset="2"/>
                    </a:rPr>
                    <a:t> Jill multiplies </a:t>
                  </a:r>
                  <a:r>
                    <a:rPr lang="en-US" dirty="0">
                      <a:solidFill>
                        <a:srgbClr val="FF0000"/>
                      </a:solidFill>
                      <a:latin typeface="Comic Sans MS" panose="030F0702030302020204" pitchFamily="66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→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Jill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4×1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FF0000"/>
                      </a:solidFill>
                      <a:latin typeface="Comic Sans MS" panose="030F0702030302020204" pitchFamily="66" charset="0"/>
                    </a:rPr>
                    <a:t> </a:t>
                  </a:r>
                  <a:br>
                    <a:rPr lang="en-US" dirty="0">
                      <a:solidFill>
                        <a:srgbClr val="FF0000"/>
                      </a:solidFill>
                      <a:latin typeface="Comic Sans MS" panose="030F0702030302020204" pitchFamily="66" charset="0"/>
                    </a:rPr>
                  </a:br>
                  <a:r>
                    <a:rPr lang="en-US" dirty="0">
                      <a:solidFill>
                        <a:srgbClr val="FF0000"/>
                      </a:solidFill>
                      <a:latin typeface="Comic Sans MS" panose="030F0702030302020204" pitchFamily="66" charset="0"/>
                    </a:rPr>
                    <a:t>by [1, []] )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8" name="TextBox 437">
                  <a:extLst>
                    <a:ext uri="{FF2B5EF4-FFF2-40B4-BE49-F238E27FC236}">
                      <a16:creationId xmlns:a16="http://schemas.microsoft.com/office/drawing/2014/main" id="{38619AD4-5849-4436-BFF4-E11D1400C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7753" y="4812032"/>
                  <a:ext cx="1850047" cy="1839414"/>
                </a:xfrm>
                <a:prstGeom prst="rect">
                  <a:avLst/>
                </a:prstGeom>
                <a:blipFill>
                  <a:blip r:embed="rId3"/>
                  <a:stretch>
                    <a:fillRect l="-1645" t="-662" b="-29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AB0FBEA-FF1F-4516-A9F9-F396E998843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613999" y="5133422"/>
              <a:ext cx="603754" cy="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5897DF20-A5DC-99AC-2F00-FA361A4E4E3A}"/>
              </a:ext>
            </a:extLst>
          </p:cNvPr>
          <p:cNvSpPr txBox="1">
            <a:spLocks/>
          </p:cNvSpPr>
          <p:nvPr/>
        </p:nvSpPr>
        <p:spPr>
          <a:xfrm>
            <a:off x="6406184" y="1467807"/>
            <a:ext cx="1307424" cy="121928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kern="0" dirty="0">
                <a:solidFill>
                  <a:schemeClr val="bg1"/>
                </a:solidFill>
              </a:rPr>
              <a:t>ROOT </a:t>
            </a:r>
            <a:r>
              <a:rPr lang="en-US" sz="1600" kern="0" dirty="0">
                <a:solidFill>
                  <a:schemeClr val="bg1"/>
                </a:solidFill>
                <a:sym typeface="Wingdings" panose="05000000000000000000" pitchFamily="2" charset="2"/>
              </a:rPr>
              <a:t> P</a:t>
            </a:r>
          </a:p>
          <a:p>
            <a:pPr marL="0" indent="0">
              <a:buNone/>
            </a:pPr>
            <a:r>
              <a:rPr lang="en-US" sz="1600" kern="0" dirty="0">
                <a:solidFill>
                  <a:schemeClr val="bg1"/>
                </a:solidFill>
                <a:sym typeface="Wingdings" panose="05000000000000000000" pitchFamily="2" charset="2"/>
              </a:rPr>
              <a:t>P  P T</a:t>
            </a:r>
          </a:p>
          <a:p>
            <a:pPr marL="0" indent="0">
              <a:buNone/>
            </a:pPr>
            <a:r>
              <a:rPr lang="en-US" sz="1600" kern="0" dirty="0">
                <a:solidFill>
                  <a:schemeClr val="bg1"/>
                </a:solidFill>
                <a:sym typeface="Wingdings" panose="05000000000000000000" pitchFamily="2" charset="2"/>
              </a:rPr>
              <a:t>P  </a:t>
            </a:r>
            <a:r>
              <a:rPr lang="en-US" sz="1600" kern="0" dirty="0">
                <a:solidFill>
                  <a:schemeClr val="bg1"/>
                </a:solidFill>
                <a:sym typeface="Symbol" panose="05050102010706020507" pitchFamily="18" charset="2"/>
              </a:rPr>
              <a:t></a:t>
            </a:r>
          </a:p>
          <a:p>
            <a:pPr marL="0" indent="0">
              <a:buNone/>
            </a:pPr>
            <a:r>
              <a:rPr lang="en-US" sz="1600" kern="0" dirty="0">
                <a:solidFill>
                  <a:schemeClr val="bg1"/>
                </a:solidFill>
                <a:sym typeface="Symbol" panose="05050102010706020507" pitchFamily="18" charset="2"/>
              </a:rPr>
              <a:t>T </a:t>
            </a:r>
            <a:r>
              <a:rPr lang="en-US" sz="1600" kern="0" dirty="0">
                <a:solidFill>
                  <a:schemeClr val="bg1"/>
                </a:solidFill>
                <a:sym typeface="Wingdings" panose="05000000000000000000" pitchFamily="2" charset="2"/>
              </a:rPr>
              <a:t> Jill </a:t>
            </a:r>
            <a:endParaRPr lang="en-US" sz="1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75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" grpId="0" uiExpand="1" build="p"/>
      <p:bldP spid="4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53975"/>
            <a:ext cx="8432800" cy="1143000"/>
          </a:xfrm>
        </p:spPr>
        <p:txBody>
          <a:bodyPr/>
          <a:lstStyle/>
          <a:p>
            <a:r>
              <a:rPr lang="en-US" sz="3600" dirty="0"/>
              <a:t>Better known as an RNN</a:t>
            </a:r>
            <a:br>
              <a:rPr lang="en-US" sz="3600" dirty="0"/>
            </a:br>
            <a:r>
              <a:rPr lang="en-US" sz="3600" dirty="0"/>
              <a:t>(recurrent neural network)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93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AB7960-282C-4683-A680-39BEAA69338F}"/>
              </a:ext>
            </a:extLst>
          </p:cNvPr>
          <p:cNvGrpSpPr/>
          <p:nvPr/>
        </p:nvGrpSpPr>
        <p:grpSpPr>
          <a:xfrm rot="5400000">
            <a:off x="1058548" y="5240127"/>
            <a:ext cx="858358" cy="243787"/>
            <a:chOff x="2573672" y="5843953"/>
            <a:chExt cx="1541127" cy="4377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7A33BF-3AE0-4F1A-A194-CC83D524A9AF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60690D-549B-4F42-869C-07CA8BF8391A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D468D4B-EBD4-4762-AF33-906412AA1003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34FF21-D6A0-4473-9D11-80D6FC385CD5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FBF37B7-6B70-4254-9B42-65950E79BAA7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1441FE-28CA-4C7A-B57B-3A0F13C527A3}"/>
              </a:ext>
            </a:extLst>
          </p:cNvPr>
          <p:cNvSpPr txBox="1"/>
          <p:nvPr/>
        </p:nvSpPr>
        <p:spPr>
          <a:xfrm>
            <a:off x="1143000" y="6260068"/>
            <a:ext cx="586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        to        love       Jill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84222A-EEA9-4A78-8C15-39BF55B790E7}"/>
              </a:ext>
            </a:extLst>
          </p:cNvPr>
          <p:cNvGrpSpPr/>
          <p:nvPr/>
        </p:nvGrpSpPr>
        <p:grpSpPr>
          <a:xfrm rot="5400000">
            <a:off x="1936534" y="5240127"/>
            <a:ext cx="858358" cy="243787"/>
            <a:chOff x="2573672" y="5843953"/>
            <a:chExt cx="1541127" cy="43770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4EAAB6-C070-473D-B720-86E2B6F0FFA5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D939F33-E39C-499A-A51A-BA943942B56C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622E52F-81E2-41BC-9101-1763DA7AC9F5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318316B-42F9-4CC6-B5C0-7EE260B2720C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6FB5811-D0BA-409E-A2E5-CF90A96D0D5F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35235A-15EC-47B5-AAAC-66ADF05E7E0A}"/>
              </a:ext>
            </a:extLst>
          </p:cNvPr>
          <p:cNvGrpSpPr/>
          <p:nvPr/>
        </p:nvGrpSpPr>
        <p:grpSpPr>
          <a:xfrm rot="5400000">
            <a:off x="2814520" y="5240127"/>
            <a:ext cx="858358" cy="243787"/>
            <a:chOff x="2573672" y="5843953"/>
            <a:chExt cx="1541127" cy="43770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0A85E1-1E8F-4E9D-8A3D-CF5477F33A98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23BEAE5-7148-49D6-A988-E38D56234D27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4ADDD54-FBA2-4017-8A4E-5C0FACE8BF42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C9454D-7D79-4C4B-B241-A1C839751931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113D2CE-F177-49D3-A691-805D2706B0BC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80DC67-EF90-4E22-B446-1C3040AB9DE9}"/>
              </a:ext>
            </a:extLst>
          </p:cNvPr>
          <p:cNvGrpSpPr/>
          <p:nvPr/>
        </p:nvGrpSpPr>
        <p:grpSpPr>
          <a:xfrm rot="5400000">
            <a:off x="3692506" y="5240127"/>
            <a:ext cx="858358" cy="243787"/>
            <a:chOff x="2573672" y="5843953"/>
            <a:chExt cx="1541127" cy="43770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1AA12E-F8E8-4CED-84BA-E1B2D566A442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D59F6C4-D9DE-46D7-BD67-9309535CA263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19CC903-E87F-42D6-816B-F141691218D8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76F7B93-4D90-4666-BB5D-B6043244B8CB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AEAFCDB-8F7B-45EC-8EF9-87280DB7D7F6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4A22D2B-01E9-4158-B97C-ED2617D1CFD9}"/>
              </a:ext>
            </a:extLst>
          </p:cNvPr>
          <p:cNvGrpSpPr/>
          <p:nvPr/>
        </p:nvGrpSpPr>
        <p:grpSpPr>
          <a:xfrm rot="5400000">
            <a:off x="4570492" y="5240127"/>
            <a:ext cx="858358" cy="243787"/>
            <a:chOff x="2573672" y="5843953"/>
            <a:chExt cx="1541127" cy="43770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47B89F-7970-458B-8E69-39F68B1BE404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E48B2B2-F6AE-4DB3-8132-220F4823FB07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CE82B50-3D3A-412C-B4E1-A8B1C58A579D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1D02B47-0AE9-48F0-B330-2E28CFAADC17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D588D39-3621-4431-93C9-E5C58C29CCD8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E52D38F-E2E4-44FB-932C-2CDB6D919876}"/>
              </a:ext>
            </a:extLst>
          </p:cNvPr>
          <p:cNvGrpSpPr/>
          <p:nvPr/>
        </p:nvGrpSpPr>
        <p:grpSpPr>
          <a:xfrm rot="5400000">
            <a:off x="5448478" y="5240127"/>
            <a:ext cx="858358" cy="243787"/>
            <a:chOff x="2573672" y="5843953"/>
            <a:chExt cx="1541127" cy="43770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1531A49-D5CF-420C-B991-3047C1BE1747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F5B6402-8001-4EEC-8812-398E1E9E4C96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E9E1C47-A088-43E7-8326-8FCC1A952140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AB69FA7-6668-4387-9F63-F6C1E1A4A490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4EAEA4-C11C-43C1-974D-89B92902E76B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02C08B9-E83B-469E-B260-BB884A4E48CE}"/>
              </a:ext>
            </a:extLst>
          </p:cNvPr>
          <p:cNvGrpSpPr/>
          <p:nvPr/>
        </p:nvGrpSpPr>
        <p:grpSpPr>
          <a:xfrm rot="5400000">
            <a:off x="6326464" y="5240128"/>
            <a:ext cx="858358" cy="243787"/>
            <a:chOff x="2573672" y="5843953"/>
            <a:chExt cx="1541127" cy="437703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5A31EE5-4863-4F69-92AC-31EDF3F6B8CF}"/>
                </a:ext>
              </a:extLst>
            </p:cNvPr>
            <p:cNvSpPr/>
            <p:nvPr/>
          </p:nvSpPr>
          <p:spPr>
            <a:xfrm rot="16200000" flipH="1" flipV="1">
              <a:off x="3125384" y="5292241"/>
              <a:ext cx="437703" cy="1541127"/>
            </a:xfrm>
            <a:prstGeom prst="rect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C0B5A59-CE2A-47AF-8BD0-6B05450CCE2A}"/>
                </a:ext>
              </a:extLst>
            </p:cNvPr>
            <p:cNvSpPr/>
            <p:nvPr/>
          </p:nvSpPr>
          <p:spPr>
            <a:xfrm rot="16200000" flipH="1" flipV="1">
              <a:off x="3479982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8A7B8BA-781D-414C-94CD-D256794D5438}"/>
                </a:ext>
              </a:extLst>
            </p:cNvPr>
            <p:cNvSpPr/>
            <p:nvPr/>
          </p:nvSpPr>
          <p:spPr>
            <a:xfrm rot="16200000" flipH="1" flipV="1">
              <a:off x="3125049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C0F687B-64E2-4A5A-9023-52DD8D4F1F3D}"/>
                </a:ext>
              </a:extLst>
            </p:cNvPr>
            <p:cNvSpPr/>
            <p:nvPr/>
          </p:nvSpPr>
          <p:spPr>
            <a:xfrm rot="16200000" flipH="1" flipV="1">
              <a:off x="2770116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645744D-1394-4408-B4E4-B5B480EA893E}"/>
                </a:ext>
              </a:extLst>
            </p:cNvPr>
            <p:cNvSpPr/>
            <p:nvPr/>
          </p:nvSpPr>
          <p:spPr>
            <a:xfrm rot="16200000" flipH="1" flipV="1">
              <a:off x="3834915" y="6025338"/>
              <a:ext cx="80363" cy="803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CD3405F-94AD-4771-AD32-C6A3BCF04A9D}"/>
              </a:ext>
            </a:extLst>
          </p:cNvPr>
          <p:cNvSpPr txBox="1"/>
          <p:nvPr/>
        </p:nvSpPr>
        <p:spPr>
          <a:xfrm>
            <a:off x="1357082" y="579120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A6629D-09CC-46A9-8A78-69508CDFD95D}"/>
              </a:ext>
            </a:extLst>
          </p:cNvPr>
          <p:cNvSpPr txBox="1"/>
          <p:nvPr/>
        </p:nvSpPr>
        <p:spPr>
          <a:xfrm>
            <a:off x="6567742" y="579120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318093-99D1-436A-9C3E-ABF25549DFC0}"/>
              </a:ext>
            </a:extLst>
          </p:cNvPr>
          <p:cNvSpPr txBox="1"/>
          <p:nvPr/>
        </p:nvSpPr>
        <p:spPr>
          <a:xfrm>
            <a:off x="2225525" y="579120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40782E-19A6-4A1E-B277-9A7077438379}"/>
              </a:ext>
            </a:extLst>
          </p:cNvPr>
          <p:cNvSpPr txBox="1"/>
          <p:nvPr/>
        </p:nvSpPr>
        <p:spPr>
          <a:xfrm>
            <a:off x="3093968" y="579120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C79A63-8DCB-42B4-879A-5E1C7908D0F9}"/>
              </a:ext>
            </a:extLst>
          </p:cNvPr>
          <p:cNvSpPr txBox="1"/>
          <p:nvPr/>
        </p:nvSpPr>
        <p:spPr>
          <a:xfrm>
            <a:off x="3962411" y="579120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2CEFAF-7326-494A-B55C-F8338AAD29E5}"/>
              </a:ext>
            </a:extLst>
          </p:cNvPr>
          <p:cNvSpPr txBox="1"/>
          <p:nvPr/>
        </p:nvSpPr>
        <p:spPr>
          <a:xfrm>
            <a:off x="4830854" y="579120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7E176DF-02E1-4196-9E1E-D487B52285D0}"/>
              </a:ext>
            </a:extLst>
          </p:cNvPr>
          <p:cNvSpPr txBox="1"/>
          <p:nvPr/>
        </p:nvSpPr>
        <p:spPr>
          <a:xfrm>
            <a:off x="5699297" y="579120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T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326E042-9FC4-4875-87C5-3F6B69EB28F5}"/>
              </a:ext>
            </a:extLst>
          </p:cNvPr>
          <p:cNvCxnSpPr>
            <a:cxnSpLocks/>
          </p:cNvCxnSpPr>
          <p:nvPr/>
        </p:nvCxnSpPr>
        <p:spPr bwMode="auto">
          <a:xfrm flipH="1">
            <a:off x="1514362" y="6160532"/>
            <a:ext cx="2379" cy="164068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0AE1158-9467-4FE1-8E96-D1A580A70766}"/>
              </a:ext>
            </a:extLst>
          </p:cNvPr>
          <p:cNvCxnSpPr>
            <a:cxnSpLocks/>
          </p:cNvCxnSpPr>
          <p:nvPr/>
        </p:nvCxnSpPr>
        <p:spPr bwMode="auto">
          <a:xfrm flipH="1">
            <a:off x="2382805" y="6160532"/>
            <a:ext cx="2379" cy="164068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64DB81-955C-4E5A-AFF8-01B29B06C600}"/>
              </a:ext>
            </a:extLst>
          </p:cNvPr>
          <p:cNvCxnSpPr>
            <a:cxnSpLocks/>
          </p:cNvCxnSpPr>
          <p:nvPr/>
        </p:nvCxnSpPr>
        <p:spPr bwMode="auto">
          <a:xfrm flipH="1">
            <a:off x="3251248" y="6160532"/>
            <a:ext cx="2379" cy="164068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3DE82C3-6025-4646-8BE3-AACB4768D5DD}"/>
              </a:ext>
            </a:extLst>
          </p:cNvPr>
          <p:cNvCxnSpPr>
            <a:cxnSpLocks/>
          </p:cNvCxnSpPr>
          <p:nvPr/>
        </p:nvCxnSpPr>
        <p:spPr bwMode="auto">
          <a:xfrm flipH="1">
            <a:off x="4119691" y="6160532"/>
            <a:ext cx="2379" cy="164068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D16BE70-8E6E-4FB6-B0F3-233E62A9A893}"/>
              </a:ext>
            </a:extLst>
          </p:cNvPr>
          <p:cNvCxnSpPr>
            <a:cxnSpLocks/>
          </p:cNvCxnSpPr>
          <p:nvPr/>
        </p:nvCxnSpPr>
        <p:spPr bwMode="auto">
          <a:xfrm flipH="1">
            <a:off x="4988134" y="6160532"/>
            <a:ext cx="2379" cy="164068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A3507E5-2986-4C03-AB1A-A2863994CC72}"/>
              </a:ext>
            </a:extLst>
          </p:cNvPr>
          <p:cNvCxnSpPr>
            <a:cxnSpLocks/>
          </p:cNvCxnSpPr>
          <p:nvPr/>
        </p:nvCxnSpPr>
        <p:spPr bwMode="auto">
          <a:xfrm flipH="1">
            <a:off x="5856577" y="6160532"/>
            <a:ext cx="2379" cy="164068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B65AD67-C152-4A49-B975-34921428E476}"/>
              </a:ext>
            </a:extLst>
          </p:cNvPr>
          <p:cNvCxnSpPr>
            <a:cxnSpLocks/>
          </p:cNvCxnSpPr>
          <p:nvPr/>
        </p:nvCxnSpPr>
        <p:spPr bwMode="auto">
          <a:xfrm flipH="1">
            <a:off x="6725022" y="6141835"/>
            <a:ext cx="2379" cy="164068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7983BEDB-620D-4347-B15C-9C762C0224A9}"/>
              </a:ext>
            </a:extLst>
          </p:cNvPr>
          <p:cNvSpPr txBox="1"/>
          <p:nvPr/>
        </p:nvSpPr>
        <p:spPr>
          <a:xfrm>
            <a:off x="457200" y="4800600"/>
            <a:ext cx="274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  <a:sym typeface="Symbol" panose="05050102010706020507" pitchFamily="18" charset="2"/>
              </a:rPr>
              <a:t></a:t>
            </a:r>
            <a:endParaRPr lang="en-US" dirty="0">
              <a:latin typeface="+mn-lt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E2E14C4A-E532-4887-94FF-2A65263DE979}"/>
              </a:ext>
            </a:extLst>
          </p:cNvPr>
          <p:cNvSpPr txBox="1"/>
          <p:nvPr/>
        </p:nvSpPr>
        <p:spPr>
          <a:xfrm rot="2527263">
            <a:off x="510487" y="4326156"/>
            <a:ext cx="3193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P</a:t>
            </a:r>
            <a:endParaRPr lang="en-US" sz="1600" dirty="0">
              <a:latin typeface="+mn-lt"/>
            </a:endParaRP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4023E5D4-0F3D-42A7-89D2-BE5714CAD5CA}"/>
              </a:ext>
            </a:extLst>
          </p:cNvPr>
          <p:cNvGrpSpPr/>
          <p:nvPr/>
        </p:nvGrpSpPr>
        <p:grpSpPr>
          <a:xfrm rot="5400000">
            <a:off x="156377" y="3653627"/>
            <a:ext cx="994435" cy="240388"/>
            <a:chOff x="2573672" y="4644247"/>
            <a:chExt cx="2226927" cy="437703"/>
          </a:xfrm>
        </p:grpSpPr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2732291-9211-4202-9F0C-00058D07629C}"/>
                </a:ext>
              </a:extLst>
            </p:cNvPr>
            <p:cNvSpPr/>
            <p:nvPr/>
          </p:nvSpPr>
          <p:spPr>
            <a:xfrm rot="16200000" flipH="1" flipV="1">
              <a:off x="3468284" y="3749635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02F6912D-628A-4B7A-8529-EAC7C17308FA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5932A400-F57D-43F9-A068-944FCFE1B9B2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AB6C75D-330A-46E7-8D0C-96BBF6F69899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CB1D8D93-B1CF-485B-8172-64975A5EB1E3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22EB50C4-124E-4870-AB7E-C67E240DFFAC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19CA665A-AF98-4074-951E-152457F3F80D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01F9F70E-2583-4098-A9BB-C6A23993A5EB}"/>
              </a:ext>
            </a:extLst>
          </p:cNvPr>
          <p:cNvCxnSpPr>
            <a:cxnSpLocks/>
          </p:cNvCxnSpPr>
          <p:nvPr/>
        </p:nvCxnSpPr>
        <p:spPr bwMode="auto">
          <a:xfrm>
            <a:off x="607288" y="4589040"/>
            <a:ext cx="1" cy="212999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9" name="TextBox 328">
            <a:extLst>
              <a:ext uri="{FF2B5EF4-FFF2-40B4-BE49-F238E27FC236}">
                <a16:creationId xmlns:a16="http://schemas.microsoft.com/office/drawing/2014/main" id="{8A5704E4-DF56-4496-B6BF-F91C4AA9761D}"/>
              </a:ext>
            </a:extLst>
          </p:cNvPr>
          <p:cNvSpPr txBox="1"/>
          <p:nvPr/>
        </p:nvSpPr>
        <p:spPr>
          <a:xfrm rot="2527263">
            <a:off x="1388599" y="4326156"/>
            <a:ext cx="3193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P</a:t>
            </a:r>
            <a:endParaRPr lang="en-US" sz="1600" dirty="0">
              <a:latin typeface="+mn-lt"/>
            </a:endParaRP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80B3A869-EE1D-4604-A496-22C6915C5810}"/>
              </a:ext>
            </a:extLst>
          </p:cNvPr>
          <p:cNvGrpSpPr/>
          <p:nvPr/>
        </p:nvGrpSpPr>
        <p:grpSpPr>
          <a:xfrm rot="5400000">
            <a:off x="1034489" y="3653627"/>
            <a:ext cx="994435" cy="240388"/>
            <a:chOff x="2573672" y="4644247"/>
            <a:chExt cx="2226927" cy="437703"/>
          </a:xfrm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9420D8E4-BEA0-4B6C-A98A-05EF9AD440BE}"/>
                </a:ext>
              </a:extLst>
            </p:cNvPr>
            <p:cNvSpPr/>
            <p:nvPr/>
          </p:nvSpPr>
          <p:spPr>
            <a:xfrm rot="16200000" flipH="1" flipV="1">
              <a:off x="3468284" y="3749635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3D4AEB7D-5495-4C22-865E-060906791446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39ECEE19-5425-4A52-AD55-AD9CBAB582B3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46FBCCE4-C2CD-477E-974B-882D71709FB7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86EB9A1C-3E61-4DA7-91E4-F4884FBC37EA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C112827F-878E-4F62-8155-42EB4BD179EE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34643324-0238-4892-9DBC-593B138A173D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87008EFD-2EEB-4CB9-9CF1-0936697441B6}"/>
              </a:ext>
            </a:extLst>
          </p:cNvPr>
          <p:cNvGrpSpPr/>
          <p:nvPr/>
        </p:nvGrpSpPr>
        <p:grpSpPr>
          <a:xfrm>
            <a:off x="797668" y="4493211"/>
            <a:ext cx="697702" cy="308828"/>
            <a:chOff x="788198" y="4011351"/>
            <a:chExt cx="697702" cy="308828"/>
          </a:xfrm>
        </p:grpSpPr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CA157813-60EB-41F4-A95A-92E04E6127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75930" y="4107180"/>
              <a:ext cx="1" cy="21299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86D2F092-4D6A-4D86-BF04-B187807C9288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88198" y="4011351"/>
              <a:ext cx="697702" cy="109031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42" name="TextBox 341">
            <a:extLst>
              <a:ext uri="{FF2B5EF4-FFF2-40B4-BE49-F238E27FC236}">
                <a16:creationId xmlns:a16="http://schemas.microsoft.com/office/drawing/2014/main" id="{E58250AF-CA35-4538-A1AA-7F849EFDF234}"/>
              </a:ext>
            </a:extLst>
          </p:cNvPr>
          <p:cNvSpPr txBox="1"/>
          <p:nvPr/>
        </p:nvSpPr>
        <p:spPr>
          <a:xfrm rot="2527263">
            <a:off x="2266711" y="4326156"/>
            <a:ext cx="3193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P</a:t>
            </a:r>
            <a:endParaRPr lang="en-US" sz="1600" dirty="0">
              <a:latin typeface="+mn-lt"/>
            </a:endParaRPr>
          </a:p>
        </p:txBody>
      </p: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BC00C292-1010-4C4C-9675-5777A0DA1F28}"/>
              </a:ext>
            </a:extLst>
          </p:cNvPr>
          <p:cNvGrpSpPr/>
          <p:nvPr/>
        </p:nvGrpSpPr>
        <p:grpSpPr>
          <a:xfrm rot="5400000">
            <a:off x="1912601" y="3653627"/>
            <a:ext cx="994435" cy="240388"/>
            <a:chOff x="2573672" y="4644247"/>
            <a:chExt cx="2226927" cy="437703"/>
          </a:xfrm>
        </p:grpSpPr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67194DDC-DDA9-4350-94BE-821AE480C21F}"/>
                </a:ext>
              </a:extLst>
            </p:cNvPr>
            <p:cNvSpPr/>
            <p:nvPr/>
          </p:nvSpPr>
          <p:spPr>
            <a:xfrm rot="16200000" flipH="1" flipV="1">
              <a:off x="3468284" y="3749635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524E5843-90A7-4B42-BFD6-8117ADCFB751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30DABEA3-8612-4BC7-A7EA-B1347B81CE80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88B1FBFF-097B-4187-AC67-B8970D8D2828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AD9D56B8-9ED7-48F5-A19C-8F0B7D354C56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50AF8A75-3695-4B47-9B4E-9AE6ACCC8DD7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2DD3C144-A282-440B-BCA8-2E6A1F5D9CE6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4665915-14C2-42E5-B9DB-300D9DE2253C}"/>
              </a:ext>
            </a:extLst>
          </p:cNvPr>
          <p:cNvGrpSpPr/>
          <p:nvPr/>
        </p:nvGrpSpPr>
        <p:grpSpPr>
          <a:xfrm>
            <a:off x="1673157" y="4492802"/>
            <a:ext cx="700326" cy="309237"/>
            <a:chOff x="785575" y="4010942"/>
            <a:chExt cx="700326" cy="309237"/>
          </a:xfrm>
        </p:grpSpPr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EE32D9A-813B-45A0-8B9F-E4DB1F2B845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75930" y="4107180"/>
              <a:ext cx="1" cy="21299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C2C3B188-497E-4704-A1B7-1DB92EE4489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85575" y="4010942"/>
              <a:ext cx="700326" cy="109441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5D8A1AE5-491A-4C95-A5E2-9D46A49FC6F9}"/>
              </a:ext>
            </a:extLst>
          </p:cNvPr>
          <p:cNvSpPr txBox="1"/>
          <p:nvPr/>
        </p:nvSpPr>
        <p:spPr>
          <a:xfrm rot="2527263">
            <a:off x="3144823" y="4326156"/>
            <a:ext cx="3193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P</a:t>
            </a:r>
            <a:endParaRPr lang="en-US" sz="1600" dirty="0">
              <a:latin typeface="+mn-lt"/>
            </a:endParaRPr>
          </a:p>
        </p:txBody>
      </p: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C458C9D7-AA3C-4B50-9EC8-3E97CFEECFC6}"/>
              </a:ext>
            </a:extLst>
          </p:cNvPr>
          <p:cNvGrpSpPr/>
          <p:nvPr/>
        </p:nvGrpSpPr>
        <p:grpSpPr>
          <a:xfrm rot="5400000">
            <a:off x="2790713" y="3653627"/>
            <a:ext cx="994435" cy="240388"/>
            <a:chOff x="2573672" y="4644247"/>
            <a:chExt cx="2226927" cy="437703"/>
          </a:xfrm>
        </p:grpSpPr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EA41E9B8-7558-4CDC-915D-E07472669ACE}"/>
                </a:ext>
              </a:extLst>
            </p:cNvPr>
            <p:cNvSpPr/>
            <p:nvPr/>
          </p:nvSpPr>
          <p:spPr>
            <a:xfrm rot="16200000" flipH="1" flipV="1">
              <a:off x="3468284" y="3749635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4341C10A-463B-455B-8752-800F7CEE2AA6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FBA1A764-B321-464A-887C-86D7E38AE904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8AC298AA-69A2-4114-830D-217A434238F5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819A118C-F389-48CC-B65C-629D5C7D977C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17B56AAB-4BC0-4365-8F98-0A4A5ECE6D4D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7C5C4929-FB3A-4961-9833-A50D02BD1620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EFC049F3-3B86-4F3C-B567-004B78A82902}"/>
              </a:ext>
            </a:extLst>
          </p:cNvPr>
          <p:cNvGrpSpPr/>
          <p:nvPr/>
        </p:nvGrpSpPr>
        <p:grpSpPr>
          <a:xfrm>
            <a:off x="2519464" y="4487831"/>
            <a:ext cx="732130" cy="314208"/>
            <a:chOff x="753770" y="4005971"/>
            <a:chExt cx="732130" cy="314208"/>
          </a:xfrm>
        </p:grpSpPr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51E43B75-2564-4703-A32A-B988453EBF9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75930" y="4107180"/>
              <a:ext cx="1" cy="21299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87714DB7-2933-448A-9A44-E87995CD04F8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53770" y="4005971"/>
              <a:ext cx="732130" cy="114411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68" name="TextBox 367">
            <a:extLst>
              <a:ext uri="{FF2B5EF4-FFF2-40B4-BE49-F238E27FC236}">
                <a16:creationId xmlns:a16="http://schemas.microsoft.com/office/drawing/2014/main" id="{20B8847B-A62A-4CA1-BA33-6784545A206A}"/>
              </a:ext>
            </a:extLst>
          </p:cNvPr>
          <p:cNvSpPr txBox="1"/>
          <p:nvPr/>
        </p:nvSpPr>
        <p:spPr>
          <a:xfrm rot="2527263">
            <a:off x="4022935" y="4326156"/>
            <a:ext cx="3193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P</a:t>
            </a:r>
            <a:endParaRPr lang="en-US" sz="1600" dirty="0">
              <a:latin typeface="+mn-lt"/>
            </a:endParaRPr>
          </a:p>
        </p:txBody>
      </p: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068AF6A9-EFB1-448C-8D17-38F7EBFD787E}"/>
              </a:ext>
            </a:extLst>
          </p:cNvPr>
          <p:cNvGrpSpPr/>
          <p:nvPr/>
        </p:nvGrpSpPr>
        <p:grpSpPr>
          <a:xfrm rot="5400000">
            <a:off x="3668825" y="3653626"/>
            <a:ext cx="994436" cy="240388"/>
            <a:chOff x="2573672" y="4644247"/>
            <a:chExt cx="2226927" cy="437703"/>
          </a:xfrm>
        </p:grpSpPr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6EE1DA07-DB3B-40C5-B0FF-E426C8545C1F}"/>
                </a:ext>
              </a:extLst>
            </p:cNvPr>
            <p:cNvSpPr/>
            <p:nvPr/>
          </p:nvSpPr>
          <p:spPr>
            <a:xfrm rot="16200000" flipH="1" flipV="1">
              <a:off x="3468284" y="3749635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426C9D-3C5A-4072-AC8A-4E1CA4794FCB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8F813C8A-D6A4-4A35-B92E-0B5A07F2E254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515BF91-27C8-4242-BBB6-ABFDA711CFD1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DC7D81C0-9862-4534-8DB4-86C607D0B257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6FB87CD8-FBB9-4A11-998F-0D8AA0CFC405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41E0D1E4-5327-4740-9819-9E9624672FC3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7E8ED2C8-312E-4417-97ED-E1E6DF8E0A44}"/>
              </a:ext>
            </a:extLst>
          </p:cNvPr>
          <p:cNvGrpSpPr/>
          <p:nvPr/>
        </p:nvGrpSpPr>
        <p:grpSpPr>
          <a:xfrm>
            <a:off x="3427817" y="4492557"/>
            <a:ext cx="701889" cy="309482"/>
            <a:chOff x="784011" y="4010697"/>
            <a:chExt cx="701889" cy="309482"/>
          </a:xfrm>
        </p:grpSpPr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7F48571-F3EE-41B0-9C6A-A9E23BDD24E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75930" y="4107180"/>
              <a:ext cx="1" cy="21299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334B26D2-753A-4AA8-9D96-F8EA3EE06E3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84011" y="4010697"/>
              <a:ext cx="701889" cy="109685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81" name="TextBox 380">
            <a:extLst>
              <a:ext uri="{FF2B5EF4-FFF2-40B4-BE49-F238E27FC236}">
                <a16:creationId xmlns:a16="http://schemas.microsoft.com/office/drawing/2014/main" id="{FA555D5A-DD40-4D6D-B912-494C66D2D17D}"/>
              </a:ext>
            </a:extLst>
          </p:cNvPr>
          <p:cNvSpPr txBox="1"/>
          <p:nvPr/>
        </p:nvSpPr>
        <p:spPr>
          <a:xfrm rot="2527263">
            <a:off x="4901047" y="4326156"/>
            <a:ext cx="3193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P</a:t>
            </a:r>
            <a:endParaRPr lang="en-US" sz="1600" dirty="0">
              <a:latin typeface="+mn-lt"/>
            </a:endParaRPr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79D51764-63C4-48D4-B1E5-1A853A955DAB}"/>
              </a:ext>
            </a:extLst>
          </p:cNvPr>
          <p:cNvGrpSpPr/>
          <p:nvPr/>
        </p:nvGrpSpPr>
        <p:grpSpPr>
          <a:xfrm rot="5400000">
            <a:off x="4546937" y="3653627"/>
            <a:ext cx="994435" cy="240388"/>
            <a:chOff x="2573672" y="4644247"/>
            <a:chExt cx="2226927" cy="437703"/>
          </a:xfrm>
        </p:grpSpPr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FA6600A8-6A04-45A1-96D3-34129FDD8D46}"/>
                </a:ext>
              </a:extLst>
            </p:cNvPr>
            <p:cNvSpPr/>
            <p:nvPr/>
          </p:nvSpPr>
          <p:spPr>
            <a:xfrm rot="16200000" flipH="1" flipV="1">
              <a:off x="3468284" y="3749635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898BEC6F-6D32-4194-80FE-4ED7833E6F8E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350A4FFE-509B-4225-A08C-E4F076255C07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306C9E91-DBD7-4A21-BB82-F29D3927380F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88124166-1F62-4B3D-B310-968A912D3F96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37DDFD79-CCA6-453F-9100-EE8FE26308A2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3DB1BBB0-C6CA-4F1A-B27C-CAC50E4F1AE0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6A8F6405-6BD1-4FF6-A364-11A4251AB818}"/>
              </a:ext>
            </a:extLst>
          </p:cNvPr>
          <p:cNvGrpSpPr/>
          <p:nvPr/>
        </p:nvGrpSpPr>
        <p:grpSpPr>
          <a:xfrm>
            <a:off x="4305929" y="4492557"/>
            <a:ext cx="701889" cy="309482"/>
            <a:chOff x="784011" y="4010697"/>
            <a:chExt cx="701889" cy="309482"/>
          </a:xfrm>
        </p:grpSpPr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D6090337-D068-4BE6-B804-2DB393CE727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75930" y="4107180"/>
              <a:ext cx="1" cy="21299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DB0AB05F-7B45-4143-8C2D-BA2C2F4C690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84011" y="4010697"/>
              <a:ext cx="701889" cy="109685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4" name="TextBox 393">
            <a:extLst>
              <a:ext uri="{FF2B5EF4-FFF2-40B4-BE49-F238E27FC236}">
                <a16:creationId xmlns:a16="http://schemas.microsoft.com/office/drawing/2014/main" id="{D0B9F97A-2B9C-47B9-A841-CFD2B109505A}"/>
              </a:ext>
            </a:extLst>
          </p:cNvPr>
          <p:cNvSpPr txBox="1"/>
          <p:nvPr/>
        </p:nvSpPr>
        <p:spPr>
          <a:xfrm rot="2527263">
            <a:off x="5779159" y="4326156"/>
            <a:ext cx="3193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P</a:t>
            </a:r>
            <a:endParaRPr lang="en-US" sz="1600" dirty="0">
              <a:latin typeface="+mn-lt"/>
            </a:endParaRPr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3979BDEA-A601-462A-9F90-AF0EA7341043}"/>
              </a:ext>
            </a:extLst>
          </p:cNvPr>
          <p:cNvGrpSpPr/>
          <p:nvPr/>
        </p:nvGrpSpPr>
        <p:grpSpPr>
          <a:xfrm rot="5400000">
            <a:off x="5425049" y="3653627"/>
            <a:ext cx="994435" cy="240388"/>
            <a:chOff x="2573672" y="4644247"/>
            <a:chExt cx="2226927" cy="437703"/>
          </a:xfrm>
        </p:grpSpPr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B4614C0A-3FAC-4D70-9564-92D67EB790C4}"/>
                </a:ext>
              </a:extLst>
            </p:cNvPr>
            <p:cNvSpPr/>
            <p:nvPr/>
          </p:nvSpPr>
          <p:spPr>
            <a:xfrm rot="16200000" flipH="1" flipV="1">
              <a:off x="3468284" y="3749635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D46598B4-79B3-4475-AC2E-5BEA3FA1FCE2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FCA27EF4-3DEB-4055-9A09-AB63B942B62D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E17C01B9-116B-4CBD-A626-1A5EF7FAD88D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2A4C81FD-B812-4101-8ECE-6C065A98AD96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BF0444D8-AB7D-4D2D-A1A1-01B7CA052B06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4CFEB122-13F3-4C02-9A13-2BFA52FC4999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B02BD178-28AF-4DBB-8831-FA2D83BB15FE}"/>
              </a:ext>
            </a:extLst>
          </p:cNvPr>
          <p:cNvGrpSpPr/>
          <p:nvPr/>
        </p:nvGrpSpPr>
        <p:grpSpPr>
          <a:xfrm>
            <a:off x="5175115" y="4491162"/>
            <a:ext cx="710815" cy="310877"/>
            <a:chOff x="775085" y="4009302"/>
            <a:chExt cx="710815" cy="310877"/>
          </a:xfrm>
        </p:grpSpPr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83329461-3D99-45A0-9CCA-9178823C4A1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75930" y="4107180"/>
              <a:ext cx="1" cy="21299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2D96A40A-1582-4321-96C5-E3CBF15489E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75085" y="4009302"/>
              <a:ext cx="710815" cy="11108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07" name="TextBox 406">
            <a:extLst>
              <a:ext uri="{FF2B5EF4-FFF2-40B4-BE49-F238E27FC236}">
                <a16:creationId xmlns:a16="http://schemas.microsoft.com/office/drawing/2014/main" id="{F786F5E9-EB6B-4566-B506-18A5C145925A}"/>
              </a:ext>
            </a:extLst>
          </p:cNvPr>
          <p:cNvSpPr txBox="1"/>
          <p:nvPr/>
        </p:nvSpPr>
        <p:spPr>
          <a:xfrm rot="2527263">
            <a:off x="6657271" y="4326156"/>
            <a:ext cx="3193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P</a:t>
            </a:r>
            <a:endParaRPr lang="en-US" sz="1600" dirty="0">
              <a:latin typeface="+mn-lt"/>
            </a:endParaRP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6B4389A9-77F2-4B91-B5D1-35A07E7B04E7}"/>
              </a:ext>
            </a:extLst>
          </p:cNvPr>
          <p:cNvGrpSpPr/>
          <p:nvPr/>
        </p:nvGrpSpPr>
        <p:grpSpPr>
          <a:xfrm rot="5400000">
            <a:off x="6303161" y="3653627"/>
            <a:ext cx="994435" cy="240388"/>
            <a:chOff x="2573672" y="4644247"/>
            <a:chExt cx="2226927" cy="437703"/>
          </a:xfrm>
        </p:grpSpPr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20EAC349-4CB0-43E4-A736-E75CFC5D77A4}"/>
                </a:ext>
              </a:extLst>
            </p:cNvPr>
            <p:cNvSpPr/>
            <p:nvPr/>
          </p:nvSpPr>
          <p:spPr>
            <a:xfrm rot="16200000" flipH="1" flipV="1">
              <a:off x="3468284" y="3749635"/>
              <a:ext cx="437703" cy="22269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871F13ED-414D-4467-AC8E-C6501E506094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732A8A1-EE37-48D3-B547-1422A70950F0}"/>
                </a:ext>
              </a:extLst>
            </p:cNvPr>
            <p:cNvSpPr/>
            <p:nvPr/>
          </p:nvSpPr>
          <p:spPr>
            <a:xfrm rot="16200000" flipH="1" flipV="1">
              <a:off x="3125049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0C053E3F-B6BB-4E5F-8F7C-CE032DB251D0}"/>
                </a:ext>
              </a:extLst>
            </p:cNvPr>
            <p:cNvSpPr/>
            <p:nvPr/>
          </p:nvSpPr>
          <p:spPr>
            <a:xfrm rot="16200000" flipH="1" flipV="1">
              <a:off x="2770116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A8A84CDD-098A-4A4D-98CB-D4AFD8204334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B1F2B313-A01D-4A16-9DCD-3118F975BDDB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648CD765-33D9-4D7F-A1DD-14F81FB2AAEB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483979B8-B696-4460-8C07-CAE4733CEA0D}"/>
              </a:ext>
            </a:extLst>
          </p:cNvPr>
          <p:cNvGrpSpPr/>
          <p:nvPr/>
        </p:nvGrpSpPr>
        <p:grpSpPr>
          <a:xfrm>
            <a:off x="6040877" y="4489232"/>
            <a:ext cx="723165" cy="312807"/>
            <a:chOff x="762735" y="4007372"/>
            <a:chExt cx="723165" cy="312807"/>
          </a:xfrm>
        </p:grpSpPr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2B9123BF-9935-4EAB-8937-9AA61BD45D2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475930" y="4107180"/>
              <a:ext cx="1" cy="21299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615B561C-F0E9-44AA-A841-3520804A6A3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62735" y="4007372"/>
              <a:ext cx="723165" cy="11301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20" name="TextBox 419">
            <a:extLst>
              <a:ext uri="{FF2B5EF4-FFF2-40B4-BE49-F238E27FC236}">
                <a16:creationId xmlns:a16="http://schemas.microsoft.com/office/drawing/2014/main" id="{BF3C2772-1643-4A25-8858-AB184D0BD919}"/>
              </a:ext>
            </a:extLst>
          </p:cNvPr>
          <p:cNvSpPr txBox="1"/>
          <p:nvPr/>
        </p:nvSpPr>
        <p:spPr>
          <a:xfrm rot="2527263">
            <a:off x="7301965" y="4313891"/>
            <a:ext cx="829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n-lt"/>
              </a:rPr>
              <a:t> ROOT</a:t>
            </a:r>
          </a:p>
        </p:txBody>
      </p: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33148417-2178-405E-A684-0D80215E7D3B}"/>
              </a:ext>
            </a:extLst>
          </p:cNvPr>
          <p:cNvGrpSpPr/>
          <p:nvPr/>
        </p:nvGrpSpPr>
        <p:grpSpPr>
          <a:xfrm rot="5400000">
            <a:off x="7336206" y="3707300"/>
            <a:ext cx="675616" cy="260427"/>
            <a:chOff x="3287631" y="4644251"/>
            <a:chExt cx="1512968" cy="474190"/>
          </a:xfrm>
        </p:grpSpPr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7D5AB36C-B633-452A-A201-E991C98FCAE7}"/>
                </a:ext>
              </a:extLst>
            </p:cNvPr>
            <p:cNvSpPr/>
            <p:nvPr/>
          </p:nvSpPr>
          <p:spPr>
            <a:xfrm rot="16200000" flipH="1" flipV="1">
              <a:off x="3807020" y="4124862"/>
              <a:ext cx="474190" cy="151296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B2124082-E83C-441B-A297-4C7A0D5B7517}"/>
                </a:ext>
              </a:extLst>
            </p:cNvPr>
            <p:cNvSpPr/>
            <p:nvPr/>
          </p:nvSpPr>
          <p:spPr>
            <a:xfrm rot="16200000" flipH="1" flipV="1">
              <a:off x="3479982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E25181EA-0E63-4700-B647-0DAA1D0A8612}"/>
                </a:ext>
              </a:extLst>
            </p:cNvPr>
            <p:cNvSpPr/>
            <p:nvPr/>
          </p:nvSpPr>
          <p:spPr>
            <a:xfrm rot="16200000" flipH="1" flipV="1">
              <a:off x="3834915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47DF0479-30A5-419B-9D82-DA01E9EE062E}"/>
                </a:ext>
              </a:extLst>
            </p:cNvPr>
            <p:cNvSpPr/>
            <p:nvPr/>
          </p:nvSpPr>
          <p:spPr>
            <a:xfrm rot="16200000" flipH="1" flipV="1">
              <a:off x="4189848" y="4825634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D3BFBDF8-7365-4B52-8939-8861AF8059CC}"/>
                </a:ext>
              </a:extLst>
            </p:cNvPr>
            <p:cNvSpPr/>
            <p:nvPr/>
          </p:nvSpPr>
          <p:spPr>
            <a:xfrm rot="16200000" flipH="1" flipV="1">
              <a:off x="4517508" y="4826329"/>
              <a:ext cx="80363" cy="803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355062D7-F2D4-44BC-8950-1E29B899F1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57635" y="4463374"/>
            <a:ext cx="684515" cy="10697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7FD754-EC48-49F9-85FB-82DC8FA0AB7B}"/>
              </a:ext>
            </a:extLst>
          </p:cNvPr>
          <p:cNvGrpSpPr/>
          <p:nvPr/>
        </p:nvGrpSpPr>
        <p:grpSpPr>
          <a:xfrm>
            <a:off x="407394" y="1752600"/>
            <a:ext cx="8089278" cy="1152525"/>
            <a:chOff x="514350" y="1752600"/>
            <a:chExt cx="8089278" cy="115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/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blipFill>
                  <a:blip r:embed="rId3"/>
                  <a:stretch>
                    <a:fillRect l="-2899" b="-122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blipFill>
                  <a:blip r:embed="rId4"/>
                  <a:stretch>
                    <a:fillRect l="-2985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blipFill>
                  <a:blip r:embed="rId5"/>
                  <a:stretch>
                    <a:fillRect l="-2941" b="-122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blipFill>
                  <a:blip r:embed="rId6"/>
                  <a:stretch>
                    <a:fillRect l="-2899" b="-122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blipFill>
                  <a:blip r:embed="rId7"/>
                  <a:stretch>
                    <a:fillRect l="-2941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/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blipFill>
                  <a:blip r:embed="rId8"/>
                  <a:stretch>
                    <a:fillRect l="-2941" b="-122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/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blipFill>
                  <a:blip r:embed="rId9"/>
                  <a:stretch>
                    <a:fillRect l="-2899" b="-122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blipFill>
                  <a:blip r:embed="rId10"/>
                  <a:stretch>
                    <a:fillRect l="-2941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/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blipFill>
                  <a:blip r:embed="rId11"/>
                  <a:stretch>
                    <a:fillRect l="-2941" b="-122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51274B-3B23-4DB9-BCE3-D2D9FBC5E9E4}"/>
                </a:ext>
              </a:extLst>
            </p:cNvPr>
            <p:cNvGrpSpPr/>
            <p:nvPr/>
          </p:nvGrpSpPr>
          <p:grpSpPr>
            <a:xfrm>
              <a:off x="930554" y="1938776"/>
              <a:ext cx="889333" cy="966349"/>
              <a:chOff x="930554" y="1929251"/>
              <a:chExt cx="889333" cy="966349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F3AC1C7-1295-45C3-B038-25AC7E2052A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515" t="-41176" r="-57576" b="-98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A647AD5-AADC-4B57-AA17-6CD1CC568A13}"/>
                </a:ext>
              </a:extLst>
            </p:cNvPr>
            <p:cNvGrpSpPr/>
            <p:nvPr/>
          </p:nvGrpSpPr>
          <p:grpSpPr>
            <a:xfrm>
              <a:off x="7124700" y="1938776"/>
              <a:ext cx="1478928" cy="966349"/>
              <a:chOff x="930554" y="1929251"/>
              <a:chExt cx="1478928" cy="966349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4CCCDF41-6A2D-48B6-8B01-FE4E85096510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2043A11-2C79-414D-8C8E-2F4E8CE1C9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/>
                  <p:nvPr/>
                </p:nvSpPr>
                <p:spPr>
                  <a:xfrm>
                    <a:off x="1502054" y="2587823"/>
                    <a:ext cx="90742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a14:m>
                    <a:r>
                      <a:rPr lang="en-US" sz="2000" dirty="0">
                        <a:solidFill>
                          <a:srgbClr val="FF0000"/>
                        </a:solidFill>
                        <a:latin typeface="+mn-lt"/>
                      </a:rPr>
                      <a:t>=EOS</a:t>
                    </a: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2054" y="2587823"/>
                    <a:ext cx="907428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9396" t="-33333" r="-16779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0F179DC-4E7F-4CE9-8BA4-636C34B6C561}"/>
                </a:ext>
              </a:extLst>
            </p:cNvPr>
            <p:cNvGrpSpPr/>
            <p:nvPr/>
          </p:nvGrpSpPr>
          <p:grpSpPr>
            <a:xfrm>
              <a:off x="181543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E077724-BE68-4E32-8B63-E4375954BB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493" t="-41176" r="-55224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C08BA04-DF89-4036-9F31-766D9F563625}"/>
                </a:ext>
              </a:extLst>
            </p:cNvPr>
            <p:cNvGrpSpPr/>
            <p:nvPr/>
          </p:nvGrpSpPr>
          <p:grpSpPr>
            <a:xfrm>
              <a:off x="2700310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505A41D-4EB1-4968-A4C3-0B8097FA71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41176" r="-56716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ECA248-839A-437F-9FEF-F8B974122B31}"/>
                </a:ext>
              </a:extLst>
            </p:cNvPr>
            <p:cNvGrpSpPr/>
            <p:nvPr/>
          </p:nvGrpSpPr>
          <p:grpSpPr>
            <a:xfrm>
              <a:off x="3585188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3CAEB2D-48AC-42AD-9BB0-8CCCF5B752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41176" r="-56716" b="-98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4DBC8A-FF4F-459A-B6C3-1751E8682882}"/>
                </a:ext>
              </a:extLst>
            </p:cNvPr>
            <p:cNvGrpSpPr/>
            <p:nvPr/>
          </p:nvGrpSpPr>
          <p:grpSpPr>
            <a:xfrm>
              <a:off x="4470066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3B9267A1-9971-4955-B6E2-758AA5AB4D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DA598D1D-AB50-4F67-BD22-60BDF986F0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41176" r="-56716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7AEEE2B-029A-474B-B755-BED2F4285E9C}"/>
                </a:ext>
              </a:extLst>
            </p:cNvPr>
            <p:cNvGrpSpPr/>
            <p:nvPr/>
          </p:nvGrpSpPr>
          <p:grpSpPr>
            <a:xfrm>
              <a:off x="5354944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55B19208-D317-4BF8-8FA4-7B08D4495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5E3B921C-DA43-48EE-AB03-46DAFE1823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41176" r="-56716" b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711363-63D7-4034-ADC7-859D1617A0FF}"/>
                </a:ext>
              </a:extLst>
            </p:cNvPr>
            <p:cNvGrpSpPr/>
            <p:nvPr/>
          </p:nvGrpSpPr>
          <p:grpSpPr>
            <a:xfrm>
              <a:off x="623982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C18FA717-5A08-4065-A883-895A2ABB85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1B6CBF0-94F3-4043-9AA4-C52BBA71D6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515" t="-41176" r="-57576" b="-98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128EF6-B677-6F72-57EC-B13EE4941CE4}"/>
              </a:ext>
            </a:extLst>
          </p:cNvPr>
          <p:cNvGrpSpPr/>
          <p:nvPr/>
        </p:nvGrpSpPr>
        <p:grpSpPr>
          <a:xfrm>
            <a:off x="5566792" y="1092384"/>
            <a:ext cx="3566079" cy="830210"/>
            <a:chOff x="5897571" y="1524000"/>
            <a:chExt cx="3141750" cy="830210"/>
          </a:xfrm>
          <a:solidFill>
            <a:schemeClr val="bg1"/>
          </a:solidFill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524B6CB-15DC-1A64-02D5-368534CFE929}"/>
                </a:ext>
              </a:extLst>
            </p:cNvPr>
            <p:cNvSpPr/>
            <p:nvPr/>
          </p:nvSpPr>
          <p:spPr bwMode="auto">
            <a:xfrm>
              <a:off x="5897571" y="1524001"/>
              <a:ext cx="3118011" cy="483768"/>
            </a:xfrm>
            <a:prstGeom prst="rect">
              <a:avLst/>
            </a:prstGeom>
            <a:grp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EAC2D6C-EEF0-33C6-AABA-9E2AA5933872}"/>
                    </a:ext>
                  </a:extLst>
                </p14:cNvPr>
                <p14:cNvContentPartPr/>
                <p14:nvPr/>
              </p14:nvContentPartPr>
              <p14:xfrm>
                <a:off x="6855518" y="2199383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F44C3BB-A24C-4F83-97CF-9A1100A7765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46518" y="219074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F595D49-9A7D-0EED-F795-11DDC3A94AEC}"/>
                </a:ext>
              </a:extLst>
            </p:cNvPr>
            <p:cNvGrpSpPr/>
            <p:nvPr/>
          </p:nvGrpSpPr>
          <p:grpSpPr>
            <a:xfrm>
              <a:off x="6081368" y="1524000"/>
              <a:ext cx="2957953" cy="830210"/>
              <a:chOff x="6081368" y="1524000"/>
              <a:chExt cx="2957953" cy="830210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BB9EC3F-C80F-D054-29AA-7D54ACC9848D}"/>
                      </a:ext>
                    </a:extLst>
                  </p:cNvPr>
                  <p:cNvSpPr txBox="1"/>
                  <p:nvPr/>
                </p:nvSpPr>
                <p:spPr>
                  <a:xfrm>
                    <a:off x="6081368" y="1524000"/>
                    <a:ext cx="2957953" cy="4535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</m:sSubSup>
                          <m: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/>
                              </m:sSubSup>
                              <m:r>
                                <a:rPr lang="en-US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sub>
                                <m:sup/>
                              </m:sSubSup>
                            </m:e>
                          </m:d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BB9EC3F-C80F-D054-29AA-7D54ACC984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1368" y="1524000"/>
                    <a:ext cx="2957953" cy="453522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13F2EB3-C4D9-6918-9260-2C8A8A4C9769}"/>
                  </a:ext>
                </a:extLst>
              </p:cNvPr>
              <p:cNvSpPr txBox="1"/>
              <p:nvPr/>
            </p:nvSpPr>
            <p:spPr>
              <a:xfrm>
                <a:off x="7189021" y="1984878"/>
                <a:ext cx="56" cy="369332"/>
              </a:xfrm>
              <a:prstGeom prst="rect">
                <a:avLst/>
              </a:prstGeom>
              <a:grp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en-US" sz="2400" dirty="0">
                  <a:solidFill>
                    <a:schemeClr val="accent6">
                      <a:lumMod val="75000"/>
                    </a:schemeClr>
                  </a:solidFill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597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Better known as an RNN</a:t>
            </a:r>
            <a:br>
              <a:rPr lang="en-US" sz="3600" dirty="0"/>
            </a:br>
            <a:r>
              <a:rPr lang="en-US" sz="3600" dirty="0"/>
              <a:t>(recurrent neural network)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ontent Placeholder 70">
                <a:extLst>
                  <a:ext uri="{FF2B5EF4-FFF2-40B4-BE49-F238E27FC236}">
                    <a16:creationId xmlns:a16="http://schemas.microsoft.com/office/drawing/2014/main" id="{041E9371-5B65-4BCC-BF57-5CA2D00152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" y="1371600"/>
                <a:ext cx="8915400" cy="1926117"/>
              </a:xfrm>
            </p:spPr>
            <p:txBody>
              <a:bodyPr/>
              <a:lstStyle/>
              <a:p>
                <a:r>
                  <a:rPr lang="en-US" sz="2400" dirty="0"/>
                  <a:t>We can stack these for more power</a:t>
                </a:r>
              </a:p>
              <a:p>
                <a:pPr lvl="1"/>
                <a:r>
                  <a:rPr lang="en-US" sz="2000" dirty="0"/>
                  <a:t>Increasingly abstract representations</a:t>
                </a:r>
              </a:p>
              <a:p>
                <a:pPr lvl="1"/>
                <a:r>
                  <a:rPr lang="en-US" sz="2000" dirty="0"/>
                  <a:t>“Skip connections”: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bSup>
                    <m:r>
                      <a:rPr lang="en-US" sz="1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ℓ−2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ℓ−1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ⅈ−1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en-US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sz="2000" dirty="0"/>
                  <a:t>“Residual net”: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bSup>
                    <m:r>
                      <a:rPr lang="en-US" sz="1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ℓ−1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1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ℓ−1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ⅈ−1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sz="2000" dirty="0"/>
                  <a:t>“LSTM”: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bSup>
                    <m:r>
                      <a:rPr lang="en-US" sz="1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Sup>
                      <m:sSubSupPr>
                        <m:ctrlP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bSup>
                    <m:r>
                      <a:rPr lang="en-US" sz="1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1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ℓ−1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sz="1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ⅈ−1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bSup>
                      </m:e>
                    </m:d>
                    <m:sSup>
                      <m:sSupPr>
                        <m:ctrlP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2000" dirty="0"/>
                  <a:t>but fancier</a:t>
                </a:r>
              </a:p>
            </p:txBody>
          </p:sp>
        </mc:Choice>
        <mc:Fallback xmlns="">
          <p:sp>
            <p:nvSpPr>
              <p:cNvPr id="71" name="Content Placeholder 70">
                <a:extLst>
                  <a:ext uri="{FF2B5EF4-FFF2-40B4-BE49-F238E27FC236}">
                    <a16:creationId xmlns:a16="http://schemas.microsoft.com/office/drawing/2014/main" id="{041E9371-5B65-4BCC-BF57-5CA2D00152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1371600"/>
                <a:ext cx="8915400" cy="1926117"/>
              </a:xfrm>
              <a:blipFill>
                <a:blip r:embed="rId3"/>
                <a:stretch>
                  <a:fillRect l="-958" t="-2532" b="-9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94</a:t>
            </a:fld>
            <a:endParaRPr lang="en-US" alt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7FD754-EC48-49F9-85FB-82DC8FA0AB7B}"/>
              </a:ext>
            </a:extLst>
          </p:cNvPr>
          <p:cNvGrpSpPr/>
          <p:nvPr/>
        </p:nvGrpSpPr>
        <p:grpSpPr>
          <a:xfrm>
            <a:off x="407394" y="5181600"/>
            <a:ext cx="7505166" cy="1152525"/>
            <a:chOff x="514350" y="1752600"/>
            <a:chExt cx="7505166" cy="115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/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blipFill>
                  <a:blip r:embed="rId4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blipFill>
                  <a:blip r:embed="rId5"/>
                  <a:stretch>
                    <a:fillRect l="-298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blipFill>
                  <a:blip r:embed="rId6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blipFill>
                  <a:blip r:embed="rId7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blipFill>
                  <a:blip r:embed="rId8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/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blipFill>
                  <a:blip r:embed="rId9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/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blipFill>
                  <a:blip r:embed="rId10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blipFill>
                  <a:blip r:embed="rId11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/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blipFill>
                  <a:blip r:embed="rId12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51274B-3B23-4DB9-BCE3-D2D9FBC5E9E4}"/>
                </a:ext>
              </a:extLst>
            </p:cNvPr>
            <p:cNvGrpSpPr/>
            <p:nvPr/>
          </p:nvGrpSpPr>
          <p:grpSpPr>
            <a:xfrm>
              <a:off x="930554" y="1938776"/>
              <a:ext cx="889333" cy="966349"/>
              <a:chOff x="930554" y="1929251"/>
              <a:chExt cx="889333" cy="966349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F3AC1C7-1295-45C3-B038-25AC7E2052A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44000" r="-5909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A647AD5-AADC-4B57-AA17-6CD1CC568A13}"/>
                </a:ext>
              </a:extLst>
            </p:cNvPr>
            <p:cNvGrpSpPr/>
            <p:nvPr/>
          </p:nvGrpSpPr>
          <p:grpSpPr>
            <a:xfrm>
              <a:off x="7124700" y="1938776"/>
              <a:ext cx="894816" cy="966349"/>
              <a:chOff x="930554" y="1929251"/>
              <a:chExt cx="894816" cy="966349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4CCCDF41-6A2D-48B6-8B01-FE4E85096510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2043A11-2C79-414D-8C8E-2F4E8CE1C9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0F179DC-4E7F-4CE9-8BA4-636C34B6C561}"/>
                </a:ext>
              </a:extLst>
            </p:cNvPr>
            <p:cNvGrpSpPr/>
            <p:nvPr/>
          </p:nvGrpSpPr>
          <p:grpSpPr>
            <a:xfrm>
              <a:off x="181543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E077724-BE68-4E32-8B63-E4375954BB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C08BA04-DF89-4036-9F31-766D9F563625}"/>
                </a:ext>
              </a:extLst>
            </p:cNvPr>
            <p:cNvGrpSpPr/>
            <p:nvPr/>
          </p:nvGrpSpPr>
          <p:grpSpPr>
            <a:xfrm>
              <a:off x="2700310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505A41D-4EB1-4968-A4C3-0B8097FA71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ECA248-839A-437F-9FEF-F8B974122B31}"/>
                </a:ext>
              </a:extLst>
            </p:cNvPr>
            <p:cNvGrpSpPr/>
            <p:nvPr/>
          </p:nvGrpSpPr>
          <p:grpSpPr>
            <a:xfrm>
              <a:off x="3585188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3CAEB2D-48AC-42AD-9BB0-8CCCF5B752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515" t="-44000" r="-5757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4DBC8A-FF4F-459A-B6C3-1751E8682882}"/>
                </a:ext>
              </a:extLst>
            </p:cNvPr>
            <p:cNvGrpSpPr/>
            <p:nvPr/>
          </p:nvGrpSpPr>
          <p:grpSpPr>
            <a:xfrm>
              <a:off x="4470066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3B9267A1-9971-4955-B6E2-758AA5AB4D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DA598D1D-AB50-4F67-BD22-60BDF986F0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7AEEE2B-029A-474B-B755-BED2F4285E9C}"/>
                </a:ext>
              </a:extLst>
            </p:cNvPr>
            <p:cNvGrpSpPr/>
            <p:nvPr/>
          </p:nvGrpSpPr>
          <p:grpSpPr>
            <a:xfrm>
              <a:off x="5354944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55B19208-D317-4BF8-8FA4-7B08D4495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5E3B921C-DA43-48EE-AB03-46DAFE1823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711363-63D7-4034-ADC7-859D1617A0FF}"/>
                </a:ext>
              </a:extLst>
            </p:cNvPr>
            <p:cNvGrpSpPr/>
            <p:nvPr/>
          </p:nvGrpSpPr>
          <p:grpSpPr>
            <a:xfrm>
              <a:off x="623982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C18FA717-5A08-4065-A883-895A2ABB85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1B6CBF0-94F3-4043-9AA4-C52BBA71D6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147513" y="6260068"/>
            <a:ext cx="586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        to        love       Jill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F8CF270-47B0-46F4-ACF8-6F5E74C0CA2C}"/>
              </a:ext>
            </a:extLst>
          </p:cNvPr>
          <p:cNvSpPr txBox="1"/>
          <p:nvPr/>
        </p:nvSpPr>
        <p:spPr>
          <a:xfrm>
            <a:off x="7408505" y="6292171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EOS</a:t>
            </a:r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95AB30-EFF5-414F-BE39-CB3BB448D770}"/>
              </a:ext>
            </a:extLst>
          </p:cNvPr>
          <p:cNvGrpSpPr/>
          <p:nvPr/>
        </p:nvGrpSpPr>
        <p:grpSpPr>
          <a:xfrm>
            <a:off x="381000" y="4276649"/>
            <a:ext cx="7467600" cy="828751"/>
            <a:chOff x="381000" y="4276649"/>
            <a:chExt cx="7467600" cy="828751"/>
          </a:xfrm>
        </p:grpSpPr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DD7D2526-70B9-4DDB-90AF-DA634C7673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A35344F6-E28C-412F-A55B-176B3D6CEF3E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992904E0-21AD-4BE1-BCD5-ECB97A519D5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1502325A-F1CC-463A-B623-B6496D0EA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3D1A0792-375F-4CDF-A7D9-FCE73DA749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8B1F1C1B-5956-4EB6-AC1D-3B5FB204AF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08F11230-1008-4198-A57B-7AD00A4652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F1B278D2-20C0-4AAD-B5C5-A6C17B29F5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E6CA57C8-50A3-4A72-93CD-382CB549A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DF0C2307-7A5D-4C9A-8BAC-5D090E34E8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D6284D4F-7CE9-45AF-B181-7608BBB5E8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8F33EF28-2DD6-482C-B841-6F80A6B4B5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7AADCC2-5868-4BE6-921F-A0D0BC0B28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7C9FCC72-CB08-498B-AC5F-1C5DB98D93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15A71927-0340-44D5-A209-8AEE19B52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46F964C-FDDB-497B-BD8A-FA2FEBBFA7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B2D80207-F599-43B8-9E9A-479926E2C208}"/>
              </a:ext>
            </a:extLst>
          </p:cNvPr>
          <p:cNvGrpSpPr/>
          <p:nvPr/>
        </p:nvGrpSpPr>
        <p:grpSpPr>
          <a:xfrm>
            <a:off x="381000" y="3438449"/>
            <a:ext cx="7467600" cy="828751"/>
            <a:chOff x="381000" y="4276649"/>
            <a:chExt cx="7467600" cy="828751"/>
          </a:xfrm>
        </p:grpSpPr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451D327F-EA2E-49BD-A5A7-DFACE52C0AC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0A12F7E5-1B9D-45D8-AA72-E6AE2C67EEBA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6483816F-383C-4119-BA3D-79FB9C2B9A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16AA7C08-DB1E-48D3-B9F6-A10D98EFAC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738FDB20-AE8B-4B1E-8855-8CE17A3715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437441C2-11A9-4A52-A261-31EFD727EE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801EBC99-957B-49EC-8EA1-63E00C2E772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39DC4D74-2817-4984-A6AE-2693C7FD2C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CFD6627D-1749-4AE3-8602-0FB759DA88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89B142E8-CB54-431C-9DF0-4A7C4122CC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392536EC-C489-423F-864F-40FE5ADB477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DE254CE7-EFAC-431B-9CBC-2CFB02848E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4EEFEDD9-608A-4CE0-BEA2-5968D1056F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92BC663E-6AF3-44A3-AFD7-F438069F3D3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B922F92F-8E61-4841-8D3A-5E60AA8E5CB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2" name="Straight Arrow Connector 491">
              <a:extLst>
                <a:ext uri="{FF2B5EF4-FFF2-40B4-BE49-F238E27FC236}">
                  <a16:creationId xmlns:a16="http://schemas.microsoft.com/office/drawing/2014/main" id="{549066D9-325A-4705-A441-DA57E01100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E5AF28-E064-4B25-A978-291731840F14}"/>
              </a:ext>
            </a:extLst>
          </p:cNvPr>
          <p:cNvGrpSpPr/>
          <p:nvPr/>
        </p:nvGrpSpPr>
        <p:grpSpPr>
          <a:xfrm>
            <a:off x="5378274" y="1143000"/>
            <a:ext cx="3994326" cy="945019"/>
            <a:chOff x="5800825" y="1524000"/>
            <a:chExt cx="3519040" cy="945019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4A2A30-871F-495F-834C-B379EB11EF1C}"/>
                </a:ext>
              </a:extLst>
            </p:cNvPr>
            <p:cNvSpPr/>
            <p:nvPr/>
          </p:nvSpPr>
          <p:spPr bwMode="auto">
            <a:xfrm>
              <a:off x="5897571" y="1524000"/>
              <a:ext cx="3118011" cy="945019"/>
            </a:xfrm>
            <a:prstGeom prst="rect">
              <a:avLst/>
            </a:prstGeom>
            <a:grp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F44C3BB-A24C-4F83-97CF-9A1100A77653}"/>
                    </a:ext>
                  </a:extLst>
                </p14:cNvPr>
                <p14:cNvContentPartPr/>
                <p14:nvPr/>
              </p14:nvContentPartPr>
              <p14:xfrm>
                <a:off x="6855518" y="2199383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F44C3BB-A24C-4F83-97CF-9A1100A7765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46518" y="219074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3752F38-A315-418D-A132-F8CFC5CA1F6F}"/>
                </a:ext>
              </a:extLst>
            </p:cNvPr>
            <p:cNvGrpSpPr/>
            <p:nvPr/>
          </p:nvGrpSpPr>
          <p:grpSpPr>
            <a:xfrm>
              <a:off x="5800825" y="1524000"/>
              <a:ext cx="3519040" cy="894715"/>
              <a:chOff x="5800825" y="1524000"/>
              <a:chExt cx="3519040" cy="894715"/>
            </a:xfrm>
            <a:grpFill/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0E18A913-84BD-4BF6-A02E-3D736D16B9FD}"/>
                      </a:ext>
                    </a:extLst>
                  </p:cNvPr>
                  <p:cNvSpPr txBox="1"/>
                  <p:nvPr/>
                </p:nvSpPr>
                <p:spPr>
                  <a:xfrm>
                    <a:off x="5800825" y="1524000"/>
                    <a:ext cx="3519040" cy="4535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bSup>
                          <m: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ℓ−1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4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ⅈ−1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0E18A913-84BD-4BF6-A02E-3D736D16B9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00825" y="1524000"/>
                    <a:ext cx="3519040" cy="453522"/>
                  </a:xfrm>
                  <a:prstGeom prst="rect">
                    <a:avLst/>
                  </a:prstGeom>
                  <a:blipFill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4EA2BC3F-0E1E-40F4-A1A8-DA7098277263}"/>
                      </a:ext>
                    </a:extLst>
                  </p:cNvPr>
                  <p:cNvSpPr txBox="1"/>
                  <p:nvPr/>
                </p:nvSpPr>
                <p:spPr>
                  <a:xfrm>
                    <a:off x="6026221" y="1984878"/>
                    <a:ext cx="2325656" cy="433837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base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case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4EA2BC3F-0E1E-40F4-A1A8-DA70982772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6221" y="1984878"/>
                    <a:ext cx="2325656" cy="433837"/>
                  </a:xfrm>
                  <a:prstGeom prst="rect">
                    <a:avLst/>
                  </a:prstGeom>
                  <a:blipFill>
                    <a:blip r:embed="rId4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E8E6C8-F37F-49C5-9114-42E9806C26DF}"/>
              </a:ext>
            </a:extLst>
          </p:cNvPr>
          <p:cNvGrpSpPr/>
          <p:nvPr/>
        </p:nvGrpSpPr>
        <p:grpSpPr>
          <a:xfrm>
            <a:off x="1605220" y="3824052"/>
            <a:ext cx="6548180" cy="2180209"/>
            <a:chOff x="1605220" y="3824052"/>
            <a:chExt cx="6548180" cy="218020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D39242A-C99E-42E5-AA85-7DCBB208ED85}"/>
                </a:ext>
              </a:extLst>
            </p:cNvPr>
            <p:cNvGrpSpPr/>
            <p:nvPr/>
          </p:nvGrpSpPr>
          <p:grpSpPr>
            <a:xfrm>
              <a:off x="1605220" y="3824052"/>
              <a:ext cx="326440" cy="2180209"/>
              <a:chOff x="1600200" y="3861786"/>
              <a:chExt cx="326440" cy="2180209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5E0997F-36A6-4DBE-AF2B-F2CDFFD3AAB9}"/>
                  </a:ext>
                </a:extLst>
              </p:cNvPr>
              <p:cNvSpPr/>
              <p:nvPr/>
            </p:nvSpPr>
            <p:spPr bwMode="auto">
              <a:xfrm>
                <a:off x="1624614" y="3861786"/>
                <a:ext cx="302026" cy="1393795"/>
              </a:xfrm>
              <a:custGeom>
                <a:avLst/>
                <a:gdLst>
                  <a:gd name="connsiteX0" fmla="*/ 0 w 302026"/>
                  <a:gd name="connsiteY0" fmla="*/ 1393795 h 1393795"/>
                  <a:gd name="connsiteX1" fmla="*/ 301840 w 302026"/>
                  <a:gd name="connsiteY1" fmla="*/ 665826 h 1393795"/>
                  <a:gd name="connsiteX2" fmla="*/ 35510 w 302026"/>
                  <a:gd name="connsiteY2" fmla="*/ 0 h 139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2026" h="1393795">
                    <a:moveTo>
                      <a:pt x="0" y="1393795"/>
                    </a:moveTo>
                    <a:cubicBezTo>
                      <a:pt x="147961" y="1145960"/>
                      <a:pt x="295922" y="898125"/>
                      <a:pt x="301840" y="665826"/>
                    </a:cubicBezTo>
                    <a:cubicBezTo>
                      <a:pt x="307758" y="433527"/>
                      <a:pt x="171634" y="216763"/>
                      <a:pt x="35510" y="0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ysDot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6C1756C4-6C45-47E0-AE6A-99BE00DB1079}"/>
                  </a:ext>
                </a:extLst>
              </p:cNvPr>
              <p:cNvSpPr/>
              <p:nvPr/>
            </p:nvSpPr>
            <p:spPr bwMode="auto">
              <a:xfrm>
                <a:off x="1600200" y="4648200"/>
                <a:ext cx="302026" cy="1393795"/>
              </a:xfrm>
              <a:custGeom>
                <a:avLst/>
                <a:gdLst>
                  <a:gd name="connsiteX0" fmla="*/ 0 w 302026"/>
                  <a:gd name="connsiteY0" fmla="*/ 1393795 h 1393795"/>
                  <a:gd name="connsiteX1" fmla="*/ 301840 w 302026"/>
                  <a:gd name="connsiteY1" fmla="*/ 665826 h 1393795"/>
                  <a:gd name="connsiteX2" fmla="*/ 35510 w 302026"/>
                  <a:gd name="connsiteY2" fmla="*/ 0 h 139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2026" h="1393795">
                    <a:moveTo>
                      <a:pt x="0" y="1393795"/>
                    </a:moveTo>
                    <a:cubicBezTo>
                      <a:pt x="147961" y="1145960"/>
                      <a:pt x="295922" y="898125"/>
                      <a:pt x="301840" y="665826"/>
                    </a:cubicBezTo>
                    <a:cubicBezTo>
                      <a:pt x="307758" y="433527"/>
                      <a:pt x="171634" y="216763"/>
                      <a:pt x="35510" y="0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ysDot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6B29869C-9258-4D04-BEF3-A427FBE08363}"/>
                </a:ext>
              </a:extLst>
            </p:cNvPr>
            <p:cNvGrpSpPr/>
            <p:nvPr/>
          </p:nvGrpSpPr>
          <p:grpSpPr>
            <a:xfrm>
              <a:off x="2494040" y="3824052"/>
              <a:ext cx="326440" cy="2180209"/>
              <a:chOff x="1600200" y="3861786"/>
              <a:chExt cx="326440" cy="2180209"/>
            </a:xfrm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E3EA92BF-47DF-4745-B682-9809B6BC7F89}"/>
                  </a:ext>
                </a:extLst>
              </p:cNvPr>
              <p:cNvSpPr/>
              <p:nvPr/>
            </p:nvSpPr>
            <p:spPr bwMode="auto">
              <a:xfrm>
                <a:off x="1624614" y="3861786"/>
                <a:ext cx="302026" cy="1393795"/>
              </a:xfrm>
              <a:custGeom>
                <a:avLst/>
                <a:gdLst>
                  <a:gd name="connsiteX0" fmla="*/ 0 w 302026"/>
                  <a:gd name="connsiteY0" fmla="*/ 1393795 h 1393795"/>
                  <a:gd name="connsiteX1" fmla="*/ 301840 w 302026"/>
                  <a:gd name="connsiteY1" fmla="*/ 665826 h 1393795"/>
                  <a:gd name="connsiteX2" fmla="*/ 35510 w 302026"/>
                  <a:gd name="connsiteY2" fmla="*/ 0 h 139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2026" h="1393795">
                    <a:moveTo>
                      <a:pt x="0" y="1393795"/>
                    </a:moveTo>
                    <a:cubicBezTo>
                      <a:pt x="147961" y="1145960"/>
                      <a:pt x="295922" y="898125"/>
                      <a:pt x="301840" y="665826"/>
                    </a:cubicBezTo>
                    <a:cubicBezTo>
                      <a:pt x="307758" y="433527"/>
                      <a:pt x="171634" y="216763"/>
                      <a:pt x="35510" y="0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ysDot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879C14CF-B296-4043-9829-9EB8C58BE94E}"/>
                  </a:ext>
                </a:extLst>
              </p:cNvPr>
              <p:cNvSpPr/>
              <p:nvPr/>
            </p:nvSpPr>
            <p:spPr bwMode="auto">
              <a:xfrm>
                <a:off x="1600200" y="4648200"/>
                <a:ext cx="302026" cy="1393795"/>
              </a:xfrm>
              <a:custGeom>
                <a:avLst/>
                <a:gdLst>
                  <a:gd name="connsiteX0" fmla="*/ 0 w 302026"/>
                  <a:gd name="connsiteY0" fmla="*/ 1393795 h 1393795"/>
                  <a:gd name="connsiteX1" fmla="*/ 301840 w 302026"/>
                  <a:gd name="connsiteY1" fmla="*/ 665826 h 1393795"/>
                  <a:gd name="connsiteX2" fmla="*/ 35510 w 302026"/>
                  <a:gd name="connsiteY2" fmla="*/ 0 h 139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2026" h="1393795">
                    <a:moveTo>
                      <a:pt x="0" y="1393795"/>
                    </a:moveTo>
                    <a:cubicBezTo>
                      <a:pt x="147961" y="1145960"/>
                      <a:pt x="295922" y="898125"/>
                      <a:pt x="301840" y="665826"/>
                    </a:cubicBezTo>
                    <a:cubicBezTo>
                      <a:pt x="307758" y="433527"/>
                      <a:pt x="171634" y="216763"/>
                      <a:pt x="35510" y="0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ysDot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15C9E2CC-FE46-4C96-9BF5-ACB3956CB8A9}"/>
                </a:ext>
              </a:extLst>
            </p:cNvPr>
            <p:cNvGrpSpPr/>
            <p:nvPr/>
          </p:nvGrpSpPr>
          <p:grpSpPr>
            <a:xfrm>
              <a:off x="4271680" y="3824052"/>
              <a:ext cx="326440" cy="2180209"/>
              <a:chOff x="1600200" y="3861786"/>
              <a:chExt cx="326440" cy="2180209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B9F459C3-ED89-487F-8490-7438D9D124E5}"/>
                  </a:ext>
                </a:extLst>
              </p:cNvPr>
              <p:cNvSpPr/>
              <p:nvPr/>
            </p:nvSpPr>
            <p:spPr bwMode="auto">
              <a:xfrm>
                <a:off x="1624614" y="3861786"/>
                <a:ext cx="302026" cy="1393795"/>
              </a:xfrm>
              <a:custGeom>
                <a:avLst/>
                <a:gdLst>
                  <a:gd name="connsiteX0" fmla="*/ 0 w 302026"/>
                  <a:gd name="connsiteY0" fmla="*/ 1393795 h 1393795"/>
                  <a:gd name="connsiteX1" fmla="*/ 301840 w 302026"/>
                  <a:gd name="connsiteY1" fmla="*/ 665826 h 1393795"/>
                  <a:gd name="connsiteX2" fmla="*/ 35510 w 302026"/>
                  <a:gd name="connsiteY2" fmla="*/ 0 h 139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2026" h="1393795">
                    <a:moveTo>
                      <a:pt x="0" y="1393795"/>
                    </a:moveTo>
                    <a:cubicBezTo>
                      <a:pt x="147961" y="1145960"/>
                      <a:pt x="295922" y="898125"/>
                      <a:pt x="301840" y="665826"/>
                    </a:cubicBezTo>
                    <a:cubicBezTo>
                      <a:pt x="307758" y="433527"/>
                      <a:pt x="171634" y="216763"/>
                      <a:pt x="35510" y="0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ysDot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80245BB-75FA-4107-9CB6-B296F968F74C}"/>
                  </a:ext>
                </a:extLst>
              </p:cNvPr>
              <p:cNvSpPr/>
              <p:nvPr/>
            </p:nvSpPr>
            <p:spPr bwMode="auto">
              <a:xfrm>
                <a:off x="1600200" y="4648200"/>
                <a:ext cx="302026" cy="1393795"/>
              </a:xfrm>
              <a:custGeom>
                <a:avLst/>
                <a:gdLst>
                  <a:gd name="connsiteX0" fmla="*/ 0 w 302026"/>
                  <a:gd name="connsiteY0" fmla="*/ 1393795 h 1393795"/>
                  <a:gd name="connsiteX1" fmla="*/ 301840 w 302026"/>
                  <a:gd name="connsiteY1" fmla="*/ 665826 h 1393795"/>
                  <a:gd name="connsiteX2" fmla="*/ 35510 w 302026"/>
                  <a:gd name="connsiteY2" fmla="*/ 0 h 139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2026" h="1393795">
                    <a:moveTo>
                      <a:pt x="0" y="1393795"/>
                    </a:moveTo>
                    <a:cubicBezTo>
                      <a:pt x="147961" y="1145960"/>
                      <a:pt x="295922" y="898125"/>
                      <a:pt x="301840" y="665826"/>
                    </a:cubicBezTo>
                    <a:cubicBezTo>
                      <a:pt x="307758" y="433527"/>
                      <a:pt x="171634" y="216763"/>
                      <a:pt x="35510" y="0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ysDot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0FC650F-1795-4DEE-9E17-717EF162A88A}"/>
                </a:ext>
              </a:extLst>
            </p:cNvPr>
            <p:cNvGrpSpPr/>
            <p:nvPr/>
          </p:nvGrpSpPr>
          <p:grpSpPr>
            <a:xfrm>
              <a:off x="3382860" y="3824052"/>
              <a:ext cx="326440" cy="2180209"/>
              <a:chOff x="1600200" y="3861786"/>
              <a:chExt cx="326440" cy="2180209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D8F6472-181A-4171-9377-D0758E33A2F5}"/>
                  </a:ext>
                </a:extLst>
              </p:cNvPr>
              <p:cNvSpPr/>
              <p:nvPr/>
            </p:nvSpPr>
            <p:spPr bwMode="auto">
              <a:xfrm>
                <a:off x="1624614" y="3861786"/>
                <a:ext cx="302026" cy="1393795"/>
              </a:xfrm>
              <a:custGeom>
                <a:avLst/>
                <a:gdLst>
                  <a:gd name="connsiteX0" fmla="*/ 0 w 302026"/>
                  <a:gd name="connsiteY0" fmla="*/ 1393795 h 1393795"/>
                  <a:gd name="connsiteX1" fmla="*/ 301840 w 302026"/>
                  <a:gd name="connsiteY1" fmla="*/ 665826 h 1393795"/>
                  <a:gd name="connsiteX2" fmla="*/ 35510 w 302026"/>
                  <a:gd name="connsiteY2" fmla="*/ 0 h 139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2026" h="1393795">
                    <a:moveTo>
                      <a:pt x="0" y="1393795"/>
                    </a:moveTo>
                    <a:cubicBezTo>
                      <a:pt x="147961" y="1145960"/>
                      <a:pt x="295922" y="898125"/>
                      <a:pt x="301840" y="665826"/>
                    </a:cubicBezTo>
                    <a:cubicBezTo>
                      <a:pt x="307758" y="433527"/>
                      <a:pt x="171634" y="216763"/>
                      <a:pt x="35510" y="0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ysDot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B7D2ECC-DB07-4A61-B6D0-93977E2BCDFF}"/>
                  </a:ext>
                </a:extLst>
              </p:cNvPr>
              <p:cNvSpPr/>
              <p:nvPr/>
            </p:nvSpPr>
            <p:spPr bwMode="auto">
              <a:xfrm>
                <a:off x="1600200" y="4648200"/>
                <a:ext cx="302026" cy="1393795"/>
              </a:xfrm>
              <a:custGeom>
                <a:avLst/>
                <a:gdLst>
                  <a:gd name="connsiteX0" fmla="*/ 0 w 302026"/>
                  <a:gd name="connsiteY0" fmla="*/ 1393795 h 1393795"/>
                  <a:gd name="connsiteX1" fmla="*/ 301840 w 302026"/>
                  <a:gd name="connsiteY1" fmla="*/ 665826 h 1393795"/>
                  <a:gd name="connsiteX2" fmla="*/ 35510 w 302026"/>
                  <a:gd name="connsiteY2" fmla="*/ 0 h 139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2026" h="1393795">
                    <a:moveTo>
                      <a:pt x="0" y="1393795"/>
                    </a:moveTo>
                    <a:cubicBezTo>
                      <a:pt x="147961" y="1145960"/>
                      <a:pt x="295922" y="898125"/>
                      <a:pt x="301840" y="665826"/>
                    </a:cubicBezTo>
                    <a:cubicBezTo>
                      <a:pt x="307758" y="433527"/>
                      <a:pt x="171634" y="216763"/>
                      <a:pt x="35510" y="0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ysDot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626747EF-54DB-4949-9D31-8D3554E8020E}"/>
                </a:ext>
              </a:extLst>
            </p:cNvPr>
            <p:cNvGrpSpPr/>
            <p:nvPr/>
          </p:nvGrpSpPr>
          <p:grpSpPr>
            <a:xfrm>
              <a:off x="6938140" y="3824052"/>
              <a:ext cx="326440" cy="2180209"/>
              <a:chOff x="1600200" y="3861786"/>
              <a:chExt cx="326440" cy="2180209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D931F41A-6AA6-447E-9027-428E3964A12F}"/>
                  </a:ext>
                </a:extLst>
              </p:cNvPr>
              <p:cNvSpPr/>
              <p:nvPr/>
            </p:nvSpPr>
            <p:spPr bwMode="auto">
              <a:xfrm>
                <a:off x="1624614" y="3861786"/>
                <a:ext cx="302026" cy="1393795"/>
              </a:xfrm>
              <a:custGeom>
                <a:avLst/>
                <a:gdLst>
                  <a:gd name="connsiteX0" fmla="*/ 0 w 302026"/>
                  <a:gd name="connsiteY0" fmla="*/ 1393795 h 1393795"/>
                  <a:gd name="connsiteX1" fmla="*/ 301840 w 302026"/>
                  <a:gd name="connsiteY1" fmla="*/ 665826 h 1393795"/>
                  <a:gd name="connsiteX2" fmla="*/ 35510 w 302026"/>
                  <a:gd name="connsiteY2" fmla="*/ 0 h 139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2026" h="1393795">
                    <a:moveTo>
                      <a:pt x="0" y="1393795"/>
                    </a:moveTo>
                    <a:cubicBezTo>
                      <a:pt x="147961" y="1145960"/>
                      <a:pt x="295922" y="898125"/>
                      <a:pt x="301840" y="665826"/>
                    </a:cubicBezTo>
                    <a:cubicBezTo>
                      <a:pt x="307758" y="433527"/>
                      <a:pt x="171634" y="216763"/>
                      <a:pt x="35510" y="0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ysDot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F581BFE1-84C0-464A-82FE-1B5A7D3AE420}"/>
                  </a:ext>
                </a:extLst>
              </p:cNvPr>
              <p:cNvSpPr/>
              <p:nvPr/>
            </p:nvSpPr>
            <p:spPr bwMode="auto">
              <a:xfrm>
                <a:off x="1600200" y="4648200"/>
                <a:ext cx="302026" cy="1393795"/>
              </a:xfrm>
              <a:custGeom>
                <a:avLst/>
                <a:gdLst>
                  <a:gd name="connsiteX0" fmla="*/ 0 w 302026"/>
                  <a:gd name="connsiteY0" fmla="*/ 1393795 h 1393795"/>
                  <a:gd name="connsiteX1" fmla="*/ 301840 w 302026"/>
                  <a:gd name="connsiteY1" fmla="*/ 665826 h 1393795"/>
                  <a:gd name="connsiteX2" fmla="*/ 35510 w 302026"/>
                  <a:gd name="connsiteY2" fmla="*/ 0 h 139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2026" h="1393795">
                    <a:moveTo>
                      <a:pt x="0" y="1393795"/>
                    </a:moveTo>
                    <a:cubicBezTo>
                      <a:pt x="147961" y="1145960"/>
                      <a:pt x="295922" y="898125"/>
                      <a:pt x="301840" y="665826"/>
                    </a:cubicBezTo>
                    <a:cubicBezTo>
                      <a:pt x="307758" y="433527"/>
                      <a:pt x="171634" y="216763"/>
                      <a:pt x="35510" y="0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ysDot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2928F25-A510-4CE9-BE9B-8E97EA5ED2AE}"/>
                </a:ext>
              </a:extLst>
            </p:cNvPr>
            <p:cNvGrpSpPr/>
            <p:nvPr/>
          </p:nvGrpSpPr>
          <p:grpSpPr>
            <a:xfrm>
              <a:off x="6049320" y="3824052"/>
              <a:ext cx="326440" cy="2180209"/>
              <a:chOff x="1600200" y="3861786"/>
              <a:chExt cx="326440" cy="2180209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30786B1D-653D-4494-A475-E79EC3FA105C}"/>
                  </a:ext>
                </a:extLst>
              </p:cNvPr>
              <p:cNvSpPr/>
              <p:nvPr/>
            </p:nvSpPr>
            <p:spPr bwMode="auto">
              <a:xfrm>
                <a:off x="1624614" y="3861786"/>
                <a:ext cx="302026" cy="1393795"/>
              </a:xfrm>
              <a:custGeom>
                <a:avLst/>
                <a:gdLst>
                  <a:gd name="connsiteX0" fmla="*/ 0 w 302026"/>
                  <a:gd name="connsiteY0" fmla="*/ 1393795 h 1393795"/>
                  <a:gd name="connsiteX1" fmla="*/ 301840 w 302026"/>
                  <a:gd name="connsiteY1" fmla="*/ 665826 h 1393795"/>
                  <a:gd name="connsiteX2" fmla="*/ 35510 w 302026"/>
                  <a:gd name="connsiteY2" fmla="*/ 0 h 139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2026" h="1393795">
                    <a:moveTo>
                      <a:pt x="0" y="1393795"/>
                    </a:moveTo>
                    <a:cubicBezTo>
                      <a:pt x="147961" y="1145960"/>
                      <a:pt x="295922" y="898125"/>
                      <a:pt x="301840" y="665826"/>
                    </a:cubicBezTo>
                    <a:cubicBezTo>
                      <a:pt x="307758" y="433527"/>
                      <a:pt x="171634" y="216763"/>
                      <a:pt x="35510" y="0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ysDot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D887BF6-E17D-465D-A9C5-71819406A520}"/>
                  </a:ext>
                </a:extLst>
              </p:cNvPr>
              <p:cNvSpPr/>
              <p:nvPr/>
            </p:nvSpPr>
            <p:spPr bwMode="auto">
              <a:xfrm>
                <a:off x="1600200" y="4648200"/>
                <a:ext cx="302026" cy="1393795"/>
              </a:xfrm>
              <a:custGeom>
                <a:avLst/>
                <a:gdLst>
                  <a:gd name="connsiteX0" fmla="*/ 0 w 302026"/>
                  <a:gd name="connsiteY0" fmla="*/ 1393795 h 1393795"/>
                  <a:gd name="connsiteX1" fmla="*/ 301840 w 302026"/>
                  <a:gd name="connsiteY1" fmla="*/ 665826 h 1393795"/>
                  <a:gd name="connsiteX2" fmla="*/ 35510 w 302026"/>
                  <a:gd name="connsiteY2" fmla="*/ 0 h 139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2026" h="1393795">
                    <a:moveTo>
                      <a:pt x="0" y="1393795"/>
                    </a:moveTo>
                    <a:cubicBezTo>
                      <a:pt x="147961" y="1145960"/>
                      <a:pt x="295922" y="898125"/>
                      <a:pt x="301840" y="665826"/>
                    </a:cubicBezTo>
                    <a:cubicBezTo>
                      <a:pt x="307758" y="433527"/>
                      <a:pt x="171634" y="216763"/>
                      <a:pt x="35510" y="0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ysDot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230F45C1-89AA-4924-BAF4-99C2FF846272}"/>
                </a:ext>
              </a:extLst>
            </p:cNvPr>
            <p:cNvGrpSpPr/>
            <p:nvPr/>
          </p:nvGrpSpPr>
          <p:grpSpPr>
            <a:xfrm>
              <a:off x="5160500" y="3824052"/>
              <a:ext cx="326440" cy="2180209"/>
              <a:chOff x="1600200" y="3861786"/>
              <a:chExt cx="326440" cy="2180209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FD834228-008C-49E9-B101-254A977723CA}"/>
                  </a:ext>
                </a:extLst>
              </p:cNvPr>
              <p:cNvSpPr/>
              <p:nvPr/>
            </p:nvSpPr>
            <p:spPr bwMode="auto">
              <a:xfrm>
                <a:off x="1624614" y="3861786"/>
                <a:ext cx="302026" cy="1393795"/>
              </a:xfrm>
              <a:custGeom>
                <a:avLst/>
                <a:gdLst>
                  <a:gd name="connsiteX0" fmla="*/ 0 w 302026"/>
                  <a:gd name="connsiteY0" fmla="*/ 1393795 h 1393795"/>
                  <a:gd name="connsiteX1" fmla="*/ 301840 w 302026"/>
                  <a:gd name="connsiteY1" fmla="*/ 665826 h 1393795"/>
                  <a:gd name="connsiteX2" fmla="*/ 35510 w 302026"/>
                  <a:gd name="connsiteY2" fmla="*/ 0 h 139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2026" h="1393795">
                    <a:moveTo>
                      <a:pt x="0" y="1393795"/>
                    </a:moveTo>
                    <a:cubicBezTo>
                      <a:pt x="147961" y="1145960"/>
                      <a:pt x="295922" y="898125"/>
                      <a:pt x="301840" y="665826"/>
                    </a:cubicBezTo>
                    <a:cubicBezTo>
                      <a:pt x="307758" y="433527"/>
                      <a:pt x="171634" y="216763"/>
                      <a:pt x="35510" y="0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ysDot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82272679-5A67-4205-9922-7DD260D93C76}"/>
                  </a:ext>
                </a:extLst>
              </p:cNvPr>
              <p:cNvSpPr/>
              <p:nvPr/>
            </p:nvSpPr>
            <p:spPr bwMode="auto">
              <a:xfrm>
                <a:off x="1600200" y="4648200"/>
                <a:ext cx="302026" cy="1393795"/>
              </a:xfrm>
              <a:custGeom>
                <a:avLst/>
                <a:gdLst>
                  <a:gd name="connsiteX0" fmla="*/ 0 w 302026"/>
                  <a:gd name="connsiteY0" fmla="*/ 1393795 h 1393795"/>
                  <a:gd name="connsiteX1" fmla="*/ 301840 w 302026"/>
                  <a:gd name="connsiteY1" fmla="*/ 665826 h 1393795"/>
                  <a:gd name="connsiteX2" fmla="*/ 35510 w 302026"/>
                  <a:gd name="connsiteY2" fmla="*/ 0 h 139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2026" h="1393795">
                    <a:moveTo>
                      <a:pt x="0" y="1393795"/>
                    </a:moveTo>
                    <a:cubicBezTo>
                      <a:pt x="147961" y="1145960"/>
                      <a:pt x="295922" y="898125"/>
                      <a:pt x="301840" y="665826"/>
                    </a:cubicBezTo>
                    <a:cubicBezTo>
                      <a:pt x="307758" y="433527"/>
                      <a:pt x="171634" y="216763"/>
                      <a:pt x="35510" y="0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ysDot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5208751-A44E-462B-ADE0-8B70659443EF}"/>
                </a:ext>
              </a:extLst>
            </p:cNvPr>
            <p:cNvGrpSpPr/>
            <p:nvPr/>
          </p:nvGrpSpPr>
          <p:grpSpPr>
            <a:xfrm>
              <a:off x="7826960" y="3824052"/>
              <a:ext cx="326440" cy="2180209"/>
              <a:chOff x="1600200" y="3861786"/>
              <a:chExt cx="326440" cy="2180209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9727D0B-16FF-4BBC-8F53-C8709FDF5774}"/>
                  </a:ext>
                </a:extLst>
              </p:cNvPr>
              <p:cNvSpPr/>
              <p:nvPr/>
            </p:nvSpPr>
            <p:spPr bwMode="auto">
              <a:xfrm>
                <a:off x="1624614" y="3861786"/>
                <a:ext cx="302026" cy="1393795"/>
              </a:xfrm>
              <a:custGeom>
                <a:avLst/>
                <a:gdLst>
                  <a:gd name="connsiteX0" fmla="*/ 0 w 302026"/>
                  <a:gd name="connsiteY0" fmla="*/ 1393795 h 1393795"/>
                  <a:gd name="connsiteX1" fmla="*/ 301840 w 302026"/>
                  <a:gd name="connsiteY1" fmla="*/ 665826 h 1393795"/>
                  <a:gd name="connsiteX2" fmla="*/ 35510 w 302026"/>
                  <a:gd name="connsiteY2" fmla="*/ 0 h 139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2026" h="1393795">
                    <a:moveTo>
                      <a:pt x="0" y="1393795"/>
                    </a:moveTo>
                    <a:cubicBezTo>
                      <a:pt x="147961" y="1145960"/>
                      <a:pt x="295922" y="898125"/>
                      <a:pt x="301840" y="665826"/>
                    </a:cubicBezTo>
                    <a:cubicBezTo>
                      <a:pt x="307758" y="433527"/>
                      <a:pt x="171634" y="216763"/>
                      <a:pt x="35510" y="0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ysDot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D8712A0-B28B-488B-AF9F-52CA9F306326}"/>
                  </a:ext>
                </a:extLst>
              </p:cNvPr>
              <p:cNvSpPr/>
              <p:nvPr/>
            </p:nvSpPr>
            <p:spPr bwMode="auto">
              <a:xfrm>
                <a:off x="1600200" y="4648200"/>
                <a:ext cx="302026" cy="1393795"/>
              </a:xfrm>
              <a:custGeom>
                <a:avLst/>
                <a:gdLst>
                  <a:gd name="connsiteX0" fmla="*/ 0 w 302026"/>
                  <a:gd name="connsiteY0" fmla="*/ 1393795 h 1393795"/>
                  <a:gd name="connsiteX1" fmla="*/ 301840 w 302026"/>
                  <a:gd name="connsiteY1" fmla="*/ 665826 h 1393795"/>
                  <a:gd name="connsiteX2" fmla="*/ 35510 w 302026"/>
                  <a:gd name="connsiteY2" fmla="*/ 0 h 139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2026" h="1393795">
                    <a:moveTo>
                      <a:pt x="0" y="1393795"/>
                    </a:moveTo>
                    <a:cubicBezTo>
                      <a:pt x="147961" y="1145960"/>
                      <a:pt x="295922" y="898125"/>
                      <a:pt x="301840" y="665826"/>
                    </a:cubicBezTo>
                    <a:cubicBezTo>
                      <a:pt x="307758" y="433527"/>
                      <a:pt x="171634" y="216763"/>
                      <a:pt x="35510" y="0"/>
                    </a:cubicBezTo>
                  </a:path>
                </a:pathLst>
              </a:custGeom>
              <a:noFill/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ysDot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264702-7332-45C1-B600-A1145FF7A65D}"/>
              </a:ext>
            </a:extLst>
          </p:cNvPr>
          <p:cNvGrpSpPr/>
          <p:nvPr/>
        </p:nvGrpSpPr>
        <p:grpSpPr>
          <a:xfrm>
            <a:off x="6892294" y="2209800"/>
            <a:ext cx="2181446" cy="2753618"/>
            <a:chOff x="6892294" y="2209800"/>
            <a:chExt cx="2181446" cy="275361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907DF9-4A45-4AFD-97BB-5FD6E38717F1}"/>
                </a:ext>
              </a:extLst>
            </p:cNvPr>
            <p:cNvSpPr txBox="1"/>
            <p:nvPr/>
          </p:nvSpPr>
          <p:spPr>
            <a:xfrm>
              <a:off x="7162800" y="2285762"/>
              <a:ext cx="1910940" cy="26776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mic Sans MS" panose="030F0702030302020204" pitchFamily="66" charset="0"/>
                </a:rPr>
                <a:t>Variants may make some phenomena easier to learn</a:t>
              </a:r>
              <a:br>
                <a:rPr lang="en-US" sz="1400" dirty="0">
                  <a:latin typeface="Comic Sans MS" panose="030F0702030302020204" pitchFamily="66" charset="0"/>
                </a:rPr>
              </a:br>
              <a:br>
                <a:rPr lang="en-US" sz="1400" dirty="0">
                  <a:latin typeface="Comic Sans MS" panose="030F0702030302020204" pitchFamily="66" charset="0"/>
                </a:rPr>
              </a:br>
              <a:r>
                <a:rPr lang="en-US" sz="1400" dirty="0">
                  <a:latin typeface="Comic Sans MS" panose="030F0702030302020204" pitchFamily="66" charset="0"/>
                </a:rPr>
                <a:t>(idea is to give the lower/earlier</a:t>
              </a:r>
              <a:br>
                <a:rPr lang="en-US" sz="1400" dirty="0">
                  <a:latin typeface="Comic Sans MS" panose="030F0702030302020204" pitchFamily="66" charset="0"/>
                </a:rPr>
              </a:br>
              <a:r>
                <a:rPr lang="en-US" sz="1400" dirty="0">
                  <a:latin typeface="Comic Sans MS" panose="030F0702030302020204" pitchFamily="66" charset="0"/>
                </a:rPr>
                <a:t>vectors a more direct additive influence on the final answer, so that it’s easier to see how to adjust them) </a:t>
              </a:r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CA7C96B1-7B03-4758-8BD5-4247C74FBCE7}"/>
                </a:ext>
              </a:extLst>
            </p:cNvPr>
            <p:cNvSpPr/>
            <p:nvPr/>
          </p:nvSpPr>
          <p:spPr bwMode="auto">
            <a:xfrm>
              <a:off x="6892294" y="2209800"/>
              <a:ext cx="194306" cy="1195864"/>
            </a:xfrm>
            <a:prstGeom prst="rightBrace">
              <a:avLst>
                <a:gd name="adj1" fmla="val 63236"/>
                <a:gd name="adj2" fmla="val 50000"/>
              </a:avLst>
            </a:prstGeom>
            <a:noFill/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674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Predict property of sentence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95</a:t>
            </a:fld>
            <a:endParaRPr lang="en-US" alt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7FD754-EC48-49F9-85FB-82DC8FA0AB7B}"/>
              </a:ext>
            </a:extLst>
          </p:cNvPr>
          <p:cNvGrpSpPr/>
          <p:nvPr/>
        </p:nvGrpSpPr>
        <p:grpSpPr>
          <a:xfrm>
            <a:off x="407394" y="5181600"/>
            <a:ext cx="7505166" cy="1152525"/>
            <a:chOff x="514350" y="1752600"/>
            <a:chExt cx="7505166" cy="115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/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blipFill>
                  <a:blip r:embed="rId3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blipFill>
                  <a:blip r:embed="rId4"/>
                  <a:stretch>
                    <a:fillRect l="-298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blipFill>
                  <a:blip r:embed="rId5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blipFill>
                  <a:blip r:embed="rId6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blipFill>
                  <a:blip r:embed="rId7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/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blipFill>
                  <a:blip r:embed="rId8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/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blipFill>
                  <a:blip r:embed="rId9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blipFill>
                  <a:blip r:embed="rId10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/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blipFill>
                  <a:blip r:embed="rId11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51274B-3B23-4DB9-BCE3-D2D9FBC5E9E4}"/>
                </a:ext>
              </a:extLst>
            </p:cNvPr>
            <p:cNvGrpSpPr/>
            <p:nvPr/>
          </p:nvGrpSpPr>
          <p:grpSpPr>
            <a:xfrm>
              <a:off x="930554" y="1938776"/>
              <a:ext cx="889333" cy="966349"/>
              <a:chOff x="930554" y="1929251"/>
              <a:chExt cx="889333" cy="966349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F3AC1C7-1295-45C3-B038-25AC7E2052A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44000" r="-5909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A647AD5-AADC-4B57-AA17-6CD1CC568A13}"/>
                </a:ext>
              </a:extLst>
            </p:cNvPr>
            <p:cNvGrpSpPr/>
            <p:nvPr/>
          </p:nvGrpSpPr>
          <p:grpSpPr>
            <a:xfrm>
              <a:off x="7124700" y="1938776"/>
              <a:ext cx="894816" cy="966349"/>
              <a:chOff x="930554" y="1929251"/>
              <a:chExt cx="894816" cy="966349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4CCCDF41-6A2D-48B6-8B01-FE4E85096510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2043A11-2C79-414D-8C8E-2F4E8CE1C9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0F179DC-4E7F-4CE9-8BA4-636C34B6C561}"/>
                </a:ext>
              </a:extLst>
            </p:cNvPr>
            <p:cNvGrpSpPr/>
            <p:nvPr/>
          </p:nvGrpSpPr>
          <p:grpSpPr>
            <a:xfrm>
              <a:off x="181543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E077724-BE68-4E32-8B63-E4375954BB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C08BA04-DF89-4036-9F31-766D9F563625}"/>
                </a:ext>
              </a:extLst>
            </p:cNvPr>
            <p:cNvGrpSpPr/>
            <p:nvPr/>
          </p:nvGrpSpPr>
          <p:grpSpPr>
            <a:xfrm>
              <a:off x="2700310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505A41D-4EB1-4968-A4C3-0B8097FA71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ECA248-839A-437F-9FEF-F8B974122B31}"/>
                </a:ext>
              </a:extLst>
            </p:cNvPr>
            <p:cNvGrpSpPr/>
            <p:nvPr/>
          </p:nvGrpSpPr>
          <p:grpSpPr>
            <a:xfrm>
              <a:off x="3585188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3CAEB2D-48AC-42AD-9BB0-8CCCF5B752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515" t="-44000" r="-5757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4DBC8A-FF4F-459A-B6C3-1751E8682882}"/>
                </a:ext>
              </a:extLst>
            </p:cNvPr>
            <p:cNvGrpSpPr/>
            <p:nvPr/>
          </p:nvGrpSpPr>
          <p:grpSpPr>
            <a:xfrm>
              <a:off x="4470066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3B9267A1-9971-4955-B6E2-758AA5AB4D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DA598D1D-AB50-4F67-BD22-60BDF986F0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7AEEE2B-029A-474B-B755-BED2F4285E9C}"/>
                </a:ext>
              </a:extLst>
            </p:cNvPr>
            <p:cNvGrpSpPr/>
            <p:nvPr/>
          </p:nvGrpSpPr>
          <p:grpSpPr>
            <a:xfrm>
              <a:off x="5354944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55B19208-D317-4BF8-8FA4-7B08D4495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5E3B921C-DA43-48EE-AB03-46DAFE1823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711363-63D7-4034-ADC7-859D1617A0FF}"/>
                </a:ext>
              </a:extLst>
            </p:cNvPr>
            <p:cNvGrpSpPr/>
            <p:nvPr/>
          </p:nvGrpSpPr>
          <p:grpSpPr>
            <a:xfrm>
              <a:off x="623982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C18FA717-5A08-4065-A883-895A2ABB85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1B6CBF0-94F3-4043-9AA4-C52BBA71D6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147513" y="6260068"/>
            <a:ext cx="586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        to        love       Jill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F8CF270-47B0-46F4-ACF8-6F5E74C0CA2C}"/>
              </a:ext>
            </a:extLst>
          </p:cNvPr>
          <p:cNvSpPr txBox="1"/>
          <p:nvPr/>
        </p:nvSpPr>
        <p:spPr>
          <a:xfrm>
            <a:off x="7408505" y="6292171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EOS</a:t>
            </a:r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95AB30-EFF5-414F-BE39-CB3BB448D770}"/>
              </a:ext>
            </a:extLst>
          </p:cNvPr>
          <p:cNvGrpSpPr/>
          <p:nvPr/>
        </p:nvGrpSpPr>
        <p:grpSpPr>
          <a:xfrm>
            <a:off x="381000" y="4276649"/>
            <a:ext cx="7467600" cy="828751"/>
            <a:chOff x="381000" y="4276649"/>
            <a:chExt cx="7467600" cy="828751"/>
          </a:xfrm>
        </p:grpSpPr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DD7D2526-70B9-4DDB-90AF-DA634C7673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A35344F6-E28C-412F-A55B-176B3D6CEF3E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992904E0-21AD-4BE1-BCD5-ECB97A519D5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1502325A-F1CC-463A-B623-B6496D0EA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3D1A0792-375F-4CDF-A7D9-FCE73DA749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8B1F1C1B-5956-4EB6-AC1D-3B5FB204AF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08F11230-1008-4198-A57B-7AD00A4652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F1B278D2-20C0-4AAD-B5C5-A6C17B29F5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E6CA57C8-50A3-4A72-93CD-382CB549A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DF0C2307-7A5D-4C9A-8BAC-5D090E34E8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D6284D4F-7CE9-45AF-B181-7608BBB5E8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8F33EF28-2DD6-482C-B841-6F80A6B4B5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7AADCC2-5868-4BE6-921F-A0D0BC0B28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7C9FCC72-CB08-498B-AC5F-1C5DB98D93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15A71927-0340-44D5-A209-8AEE19B52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46F964C-FDDB-497B-BD8A-FA2FEBBFA7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B2D80207-F599-43B8-9E9A-479926E2C208}"/>
              </a:ext>
            </a:extLst>
          </p:cNvPr>
          <p:cNvGrpSpPr/>
          <p:nvPr/>
        </p:nvGrpSpPr>
        <p:grpSpPr>
          <a:xfrm>
            <a:off x="381000" y="3438449"/>
            <a:ext cx="7467600" cy="828751"/>
            <a:chOff x="381000" y="4276649"/>
            <a:chExt cx="7467600" cy="828751"/>
          </a:xfrm>
        </p:grpSpPr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451D327F-EA2E-49BD-A5A7-DFACE52C0AC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0A12F7E5-1B9D-45D8-AA72-E6AE2C67EEBA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6483816F-383C-4119-BA3D-79FB9C2B9A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16AA7C08-DB1E-48D3-B9F6-A10D98EFAC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738FDB20-AE8B-4B1E-8855-8CE17A3715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437441C2-11A9-4A52-A261-31EFD727EE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801EBC99-957B-49EC-8EA1-63E00C2E772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39DC4D74-2817-4984-A6AE-2693C7FD2C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CFD6627D-1749-4AE3-8602-0FB759DA88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89B142E8-CB54-431C-9DF0-4A7C4122CC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392536EC-C489-423F-864F-40FE5ADB477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DE254CE7-EFAC-431B-9CBC-2CFB02848E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4EEFEDD9-608A-4CE0-BEA2-5968D1056F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92BC663E-6AF3-44A3-AFD7-F438069F3D3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B922F92F-8E61-4841-8D3A-5E60AA8E5CB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2" name="Straight Arrow Connector 491">
              <a:extLst>
                <a:ext uri="{FF2B5EF4-FFF2-40B4-BE49-F238E27FC236}">
                  <a16:creationId xmlns:a16="http://schemas.microsoft.com/office/drawing/2014/main" id="{549066D9-325A-4705-A441-DA57E01100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BECA69B0-409E-4B80-95D6-31ABD69931CF}"/>
              </a:ext>
            </a:extLst>
          </p:cNvPr>
          <p:cNvGrpSpPr/>
          <p:nvPr/>
        </p:nvGrpSpPr>
        <p:grpSpPr>
          <a:xfrm>
            <a:off x="7028162" y="1861667"/>
            <a:ext cx="1716106" cy="1540544"/>
            <a:chOff x="3676273" y="3025308"/>
            <a:chExt cx="1716106" cy="1540544"/>
          </a:xfrm>
        </p:grpSpPr>
        <p:cxnSp>
          <p:nvCxnSpPr>
            <p:cNvPr id="528" name="Straight Arrow Connector 527">
              <a:extLst>
                <a:ext uri="{FF2B5EF4-FFF2-40B4-BE49-F238E27FC236}">
                  <a16:creationId xmlns:a16="http://schemas.microsoft.com/office/drawing/2014/main" id="{EB13B526-79ED-43AC-BB17-C1933762605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322323" y="4165059"/>
              <a:ext cx="3243" cy="40079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35BFC018-6B91-424F-B562-D4F4C86A27D1}"/>
                </a:ext>
              </a:extLst>
            </p:cNvPr>
            <p:cNvSpPr txBox="1"/>
            <p:nvPr/>
          </p:nvSpPr>
          <p:spPr>
            <a:xfrm rot="18970057">
              <a:off x="3676273" y="3025308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negative</a:t>
              </a:r>
            </a:p>
          </p:txBody>
        </p:sp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89AE9E6A-B3D1-4DA0-9244-B814618B3AB7}"/>
                </a:ext>
              </a:extLst>
            </p:cNvPr>
            <p:cNvGrpSpPr/>
            <p:nvPr/>
          </p:nvGrpSpPr>
          <p:grpSpPr>
            <a:xfrm>
              <a:off x="3733800" y="3622591"/>
              <a:ext cx="1183432" cy="461665"/>
              <a:chOff x="6096000" y="1452911"/>
              <a:chExt cx="1183432" cy="461665"/>
            </a:xfrm>
          </p:grpSpPr>
          <p:sp>
            <p:nvSpPr>
              <p:cNvPr id="533" name="Rectangle: Beveled 532">
                <a:extLst>
                  <a:ext uri="{FF2B5EF4-FFF2-40B4-BE49-F238E27FC236}">
                    <a16:creationId xmlns:a16="http://schemas.microsoft.com/office/drawing/2014/main" id="{814CD081-C593-4401-826B-E210A6735907}"/>
                  </a:ext>
                </a:extLst>
              </p:cNvPr>
              <p:cNvSpPr/>
              <p:nvPr/>
            </p:nvSpPr>
            <p:spPr bwMode="auto">
              <a:xfrm>
                <a:off x="6096000" y="1452911"/>
                <a:ext cx="1183432" cy="461665"/>
              </a:xfrm>
              <a:prstGeom prst="bevel">
                <a:avLst/>
              </a:prstGeom>
              <a:solidFill>
                <a:srgbClr val="79C6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534" name="Oval 533">
                <a:extLst>
                  <a:ext uri="{FF2B5EF4-FFF2-40B4-BE49-F238E27FC236}">
                    <a16:creationId xmlns:a16="http://schemas.microsoft.com/office/drawing/2014/main" id="{8218BA7E-C216-4C23-A483-CC0EE7FCEDD8}"/>
                  </a:ext>
                </a:extLst>
              </p:cNvPr>
              <p:cNvSpPr/>
              <p:nvPr/>
            </p:nvSpPr>
            <p:spPr>
              <a:xfrm rot="16200000" flipH="1" flipV="1">
                <a:off x="7004472" y="1636335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Oval 534">
                <a:extLst>
                  <a:ext uri="{FF2B5EF4-FFF2-40B4-BE49-F238E27FC236}">
                    <a16:creationId xmlns:a16="http://schemas.microsoft.com/office/drawing/2014/main" id="{9F2264C6-7AC3-40BC-807A-7049A4320E61}"/>
                  </a:ext>
                </a:extLst>
              </p:cNvPr>
              <p:cNvSpPr/>
              <p:nvPr/>
            </p:nvSpPr>
            <p:spPr>
              <a:xfrm rot="16200000" flipH="1" flipV="1">
                <a:off x="6649539" y="1636335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Oval 535">
                <a:extLst>
                  <a:ext uri="{FF2B5EF4-FFF2-40B4-BE49-F238E27FC236}">
                    <a16:creationId xmlns:a16="http://schemas.microsoft.com/office/drawing/2014/main" id="{E7AB239E-F5F4-4CC9-B845-280A7C2F4A1C}"/>
                  </a:ext>
                </a:extLst>
              </p:cNvPr>
              <p:cNvSpPr/>
              <p:nvPr/>
            </p:nvSpPr>
            <p:spPr>
              <a:xfrm rot="16200000" flipH="1" flipV="1">
                <a:off x="6294606" y="1636335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1" name="TextBox 530">
              <a:extLst>
                <a:ext uri="{FF2B5EF4-FFF2-40B4-BE49-F238E27FC236}">
                  <a16:creationId xmlns:a16="http://schemas.microsoft.com/office/drawing/2014/main" id="{EAD94DBD-37AA-4186-A723-4EE55C002398}"/>
                </a:ext>
              </a:extLst>
            </p:cNvPr>
            <p:cNvSpPr txBox="1"/>
            <p:nvPr/>
          </p:nvSpPr>
          <p:spPr>
            <a:xfrm rot="18970057">
              <a:off x="4147505" y="3073240"/>
              <a:ext cx="81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neutral</a:t>
              </a:r>
            </a:p>
          </p:txBody>
        </p: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A288899E-37C1-4DD5-928F-3ED2F38C80DA}"/>
                </a:ext>
              </a:extLst>
            </p:cNvPr>
            <p:cNvSpPr txBox="1"/>
            <p:nvPr/>
          </p:nvSpPr>
          <p:spPr>
            <a:xfrm rot="18970057">
              <a:off x="4519640" y="3025308"/>
              <a:ext cx="872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positive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2AFF91C-5B40-4166-989F-324F011E9D18}"/>
              </a:ext>
            </a:extLst>
          </p:cNvPr>
          <p:cNvSpPr txBox="1"/>
          <p:nvPr/>
        </p:nvSpPr>
        <p:spPr>
          <a:xfrm>
            <a:off x="606662" y="1524000"/>
            <a:ext cx="425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n-lt"/>
              </a:rPr>
              <a:t>E.g., sentiment or topic(s) as before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2B65A8B-3D2F-91A5-60DC-8E82D4C9F35A}"/>
              </a:ext>
            </a:extLst>
          </p:cNvPr>
          <p:cNvGrpSpPr/>
          <p:nvPr/>
        </p:nvGrpSpPr>
        <p:grpSpPr>
          <a:xfrm>
            <a:off x="3608726" y="2721114"/>
            <a:ext cx="4372461" cy="1273683"/>
            <a:chOff x="3608726" y="2721114"/>
            <a:chExt cx="4372461" cy="12736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4FCF8B0-BFA3-E2DE-3C94-31EB880E0680}"/>
                </a:ext>
              </a:extLst>
            </p:cNvPr>
            <p:cNvSpPr/>
            <p:nvPr/>
          </p:nvSpPr>
          <p:spPr bwMode="auto">
            <a:xfrm>
              <a:off x="7364658" y="3402211"/>
              <a:ext cx="616529" cy="592586"/>
            </a:xfrm>
            <a:prstGeom prst="ellips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1E1B91-A129-A009-867E-DAAF0632684F}"/>
                </a:ext>
              </a:extLst>
            </p:cNvPr>
            <p:cNvSpPr txBox="1"/>
            <p:nvPr/>
          </p:nvSpPr>
          <p:spPr>
            <a:xfrm flipH="1">
              <a:off x="3608726" y="2721114"/>
              <a:ext cx="3401674" cy="70788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000" kern="0" dirty="0">
                  <a:latin typeface="Tahoma" panose="020B0604030504040204" pitchFamily="34" charset="0"/>
                </a:rPr>
                <a:t>single vector that encodes the whole sentence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9491290-A793-1DEC-A847-2B68057CE29E}"/>
                </a:ext>
              </a:extLst>
            </p:cNvPr>
            <p:cNvCxnSpPr>
              <a:endCxn id="6" idx="1"/>
            </p:cNvCxnSpPr>
            <p:nvPr/>
          </p:nvCxnSpPr>
          <p:spPr bwMode="auto">
            <a:xfrm>
              <a:off x="6576093" y="3124200"/>
              <a:ext cx="817765" cy="376084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9199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Predict property of prefix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96</a:t>
            </a:fld>
            <a:endParaRPr lang="en-US" alt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7FD754-EC48-49F9-85FB-82DC8FA0AB7B}"/>
              </a:ext>
            </a:extLst>
          </p:cNvPr>
          <p:cNvGrpSpPr/>
          <p:nvPr/>
        </p:nvGrpSpPr>
        <p:grpSpPr>
          <a:xfrm>
            <a:off x="407394" y="5181600"/>
            <a:ext cx="7505166" cy="1152525"/>
            <a:chOff x="514350" y="1752600"/>
            <a:chExt cx="7505166" cy="115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/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blipFill>
                  <a:blip r:embed="rId3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blipFill>
                  <a:blip r:embed="rId4"/>
                  <a:stretch>
                    <a:fillRect l="-298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blipFill>
                  <a:blip r:embed="rId5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blipFill>
                  <a:blip r:embed="rId6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blipFill>
                  <a:blip r:embed="rId7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/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blipFill>
                  <a:blip r:embed="rId8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/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blipFill>
                  <a:blip r:embed="rId9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blipFill>
                  <a:blip r:embed="rId10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/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blipFill>
                  <a:blip r:embed="rId11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51274B-3B23-4DB9-BCE3-D2D9FBC5E9E4}"/>
                </a:ext>
              </a:extLst>
            </p:cNvPr>
            <p:cNvGrpSpPr/>
            <p:nvPr/>
          </p:nvGrpSpPr>
          <p:grpSpPr>
            <a:xfrm>
              <a:off x="930554" y="1938776"/>
              <a:ext cx="889333" cy="966349"/>
              <a:chOff x="930554" y="1929251"/>
              <a:chExt cx="889333" cy="966349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F3AC1C7-1295-45C3-B038-25AC7E2052A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44000" r="-5909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A647AD5-AADC-4B57-AA17-6CD1CC568A13}"/>
                </a:ext>
              </a:extLst>
            </p:cNvPr>
            <p:cNvGrpSpPr/>
            <p:nvPr/>
          </p:nvGrpSpPr>
          <p:grpSpPr>
            <a:xfrm>
              <a:off x="7124700" y="1938776"/>
              <a:ext cx="894816" cy="966349"/>
              <a:chOff x="930554" y="1929251"/>
              <a:chExt cx="894816" cy="966349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4CCCDF41-6A2D-48B6-8B01-FE4E85096510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2043A11-2C79-414D-8C8E-2F4E8CE1C9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0F179DC-4E7F-4CE9-8BA4-636C34B6C561}"/>
                </a:ext>
              </a:extLst>
            </p:cNvPr>
            <p:cNvGrpSpPr/>
            <p:nvPr/>
          </p:nvGrpSpPr>
          <p:grpSpPr>
            <a:xfrm>
              <a:off x="181543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E077724-BE68-4E32-8B63-E4375954BB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C08BA04-DF89-4036-9F31-766D9F563625}"/>
                </a:ext>
              </a:extLst>
            </p:cNvPr>
            <p:cNvGrpSpPr/>
            <p:nvPr/>
          </p:nvGrpSpPr>
          <p:grpSpPr>
            <a:xfrm>
              <a:off x="2700310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505A41D-4EB1-4968-A4C3-0B8097FA71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ECA248-839A-437F-9FEF-F8B974122B31}"/>
                </a:ext>
              </a:extLst>
            </p:cNvPr>
            <p:cNvGrpSpPr/>
            <p:nvPr/>
          </p:nvGrpSpPr>
          <p:grpSpPr>
            <a:xfrm>
              <a:off x="3585188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3CAEB2D-48AC-42AD-9BB0-8CCCF5B752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515" t="-44000" r="-5757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4DBC8A-FF4F-459A-B6C3-1751E8682882}"/>
                </a:ext>
              </a:extLst>
            </p:cNvPr>
            <p:cNvGrpSpPr/>
            <p:nvPr/>
          </p:nvGrpSpPr>
          <p:grpSpPr>
            <a:xfrm>
              <a:off x="4470066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3B9267A1-9971-4955-B6E2-758AA5AB4D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DA598D1D-AB50-4F67-BD22-60BDF986F0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7AEEE2B-029A-474B-B755-BED2F4285E9C}"/>
                </a:ext>
              </a:extLst>
            </p:cNvPr>
            <p:cNvGrpSpPr/>
            <p:nvPr/>
          </p:nvGrpSpPr>
          <p:grpSpPr>
            <a:xfrm>
              <a:off x="5354944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55B19208-D317-4BF8-8FA4-7B08D4495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5E3B921C-DA43-48EE-AB03-46DAFE1823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711363-63D7-4034-ADC7-859D1617A0FF}"/>
                </a:ext>
              </a:extLst>
            </p:cNvPr>
            <p:cNvGrpSpPr/>
            <p:nvPr/>
          </p:nvGrpSpPr>
          <p:grpSpPr>
            <a:xfrm>
              <a:off x="623982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C18FA717-5A08-4065-A883-895A2ABB85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1B6CBF0-94F3-4043-9AA4-C52BBA71D6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147513" y="6260068"/>
            <a:ext cx="586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        to        love       Jill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F8CF270-47B0-46F4-ACF8-6F5E74C0CA2C}"/>
              </a:ext>
            </a:extLst>
          </p:cNvPr>
          <p:cNvSpPr txBox="1"/>
          <p:nvPr/>
        </p:nvSpPr>
        <p:spPr>
          <a:xfrm>
            <a:off x="7408505" y="6292171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EOS</a:t>
            </a:r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95AB30-EFF5-414F-BE39-CB3BB448D770}"/>
              </a:ext>
            </a:extLst>
          </p:cNvPr>
          <p:cNvGrpSpPr/>
          <p:nvPr/>
        </p:nvGrpSpPr>
        <p:grpSpPr>
          <a:xfrm>
            <a:off x="381000" y="4276649"/>
            <a:ext cx="7467600" cy="828751"/>
            <a:chOff x="381000" y="4276649"/>
            <a:chExt cx="7467600" cy="828751"/>
          </a:xfrm>
        </p:grpSpPr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DD7D2526-70B9-4DDB-90AF-DA634C7673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A35344F6-E28C-412F-A55B-176B3D6CEF3E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992904E0-21AD-4BE1-BCD5-ECB97A519D5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1502325A-F1CC-463A-B623-B6496D0EA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3D1A0792-375F-4CDF-A7D9-FCE73DA749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8B1F1C1B-5956-4EB6-AC1D-3B5FB204AF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08F11230-1008-4198-A57B-7AD00A4652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F1B278D2-20C0-4AAD-B5C5-A6C17B29F5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E6CA57C8-50A3-4A72-93CD-382CB549A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DF0C2307-7A5D-4C9A-8BAC-5D090E34E8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D6284D4F-7CE9-45AF-B181-7608BBB5E8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8F33EF28-2DD6-482C-B841-6F80A6B4B5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7AADCC2-5868-4BE6-921F-A0D0BC0B28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7C9FCC72-CB08-498B-AC5F-1C5DB98D93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15A71927-0340-44D5-A209-8AEE19B52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46F964C-FDDB-497B-BD8A-FA2FEBBFA7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B2D80207-F599-43B8-9E9A-479926E2C208}"/>
              </a:ext>
            </a:extLst>
          </p:cNvPr>
          <p:cNvGrpSpPr/>
          <p:nvPr/>
        </p:nvGrpSpPr>
        <p:grpSpPr>
          <a:xfrm>
            <a:off x="381000" y="3438449"/>
            <a:ext cx="7467600" cy="828751"/>
            <a:chOff x="381000" y="4276649"/>
            <a:chExt cx="7467600" cy="828751"/>
          </a:xfrm>
        </p:grpSpPr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451D327F-EA2E-49BD-A5A7-DFACE52C0AC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0A12F7E5-1B9D-45D8-AA72-E6AE2C67EEBA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6483816F-383C-4119-BA3D-79FB9C2B9A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16AA7C08-DB1E-48D3-B9F6-A10D98EFAC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738FDB20-AE8B-4B1E-8855-8CE17A3715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437441C2-11A9-4A52-A261-31EFD727EE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801EBC99-957B-49EC-8EA1-63E00C2E772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39DC4D74-2817-4984-A6AE-2693C7FD2C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CFD6627D-1749-4AE3-8602-0FB759DA88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89B142E8-CB54-431C-9DF0-4A7C4122CC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392536EC-C489-423F-864F-40FE5ADB477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DE254CE7-EFAC-431B-9CBC-2CFB02848E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4EEFEDD9-608A-4CE0-BEA2-5968D1056F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92BC663E-6AF3-44A3-AFD7-F438069F3D3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B922F92F-8E61-4841-8D3A-5E60AA8E5CB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2" name="Straight Arrow Connector 491">
              <a:extLst>
                <a:ext uri="{FF2B5EF4-FFF2-40B4-BE49-F238E27FC236}">
                  <a16:creationId xmlns:a16="http://schemas.microsoft.com/office/drawing/2014/main" id="{549066D9-325A-4705-A441-DA57E01100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BECA69B0-409E-4B80-95D6-31ABD69931CF}"/>
              </a:ext>
            </a:extLst>
          </p:cNvPr>
          <p:cNvGrpSpPr/>
          <p:nvPr/>
        </p:nvGrpSpPr>
        <p:grpSpPr>
          <a:xfrm>
            <a:off x="4400927" y="1910437"/>
            <a:ext cx="1407451" cy="1491774"/>
            <a:chOff x="3733800" y="3074078"/>
            <a:chExt cx="1407451" cy="1491774"/>
          </a:xfrm>
        </p:grpSpPr>
        <p:cxnSp>
          <p:nvCxnSpPr>
            <p:cNvPr id="528" name="Straight Arrow Connector 527">
              <a:extLst>
                <a:ext uri="{FF2B5EF4-FFF2-40B4-BE49-F238E27FC236}">
                  <a16:creationId xmlns:a16="http://schemas.microsoft.com/office/drawing/2014/main" id="{EB13B526-79ED-43AC-BB17-C1933762605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322323" y="4165059"/>
              <a:ext cx="3243" cy="40079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35BFC018-6B91-424F-B562-D4F4C86A27D1}"/>
                </a:ext>
              </a:extLst>
            </p:cNvPr>
            <p:cNvSpPr txBox="1"/>
            <p:nvPr/>
          </p:nvSpPr>
          <p:spPr>
            <a:xfrm rot="18970057">
              <a:off x="3799985" y="3137356"/>
              <a:ext cx="500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Det</a:t>
              </a:r>
            </a:p>
          </p:txBody>
        </p:sp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89AE9E6A-B3D1-4DA0-9244-B814618B3AB7}"/>
                </a:ext>
              </a:extLst>
            </p:cNvPr>
            <p:cNvGrpSpPr/>
            <p:nvPr/>
          </p:nvGrpSpPr>
          <p:grpSpPr>
            <a:xfrm>
              <a:off x="3733800" y="3622591"/>
              <a:ext cx="1183432" cy="461665"/>
              <a:chOff x="6096000" y="1452911"/>
              <a:chExt cx="1183432" cy="461665"/>
            </a:xfrm>
          </p:grpSpPr>
          <p:sp>
            <p:nvSpPr>
              <p:cNvPr id="533" name="Rectangle: Beveled 532">
                <a:extLst>
                  <a:ext uri="{FF2B5EF4-FFF2-40B4-BE49-F238E27FC236}">
                    <a16:creationId xmlns:a16="http://schemas.microsoft.com/office/drawing/2014/main" id="{814CD081-C593-4401-826B-E210A6735907}"/>
                  </a:ext>
                </a:extLst>
              </p:cNvPr>
              <p:cNvSpPr/>
              <p:nvPr/>
            </p:nvSpPr>
            <p:spPr bwMode="auto">
              <a:xfrm>
                <a:off x="6096000" y="1452911"/>
                <a:ext cx="1183432" cy="461665"/>
              </a:xfrm>
              <a:prstGeom prst="bevel">
                <a:avLst/>
              </a:prstGeom>
              <a:solidFill>
                <a:srgbClr val="79C6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</a:endParaRPr>
              </a:p>
            </p:txBody>
          </p:sp>
          <p:sp>
            <p:nvSpPr>
              <p:cNvPr id="534" name="Oval 533">
                <a:extLst>
                  <a:ext uri="{FF2B5EF4-FFF2-40B4-BE49-F238E27FC236}">
                    <a16:creationId xmlns:a16="http://schemas.microsoft.com/office/drawing/2014/main" id="{8218BA7E-C216-4C23-A483-CC0EE7FCEDD8}"/>
                  </a:ext>
                </a:extLst>
              </p:cNvPr>
              <p:cNvSpPr/>
              <p:nvPr/>
            </p:nvSpPr>
            <p:spPr>
              <a:xfrm rot="16200000" flipH="1" flipV="1">
                <a:off x="7004472" y="1636335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Oval 534">
                <a:extLst>
                  <a:ext uri="{FF2B5EF4-FFF2-40B4-BE49-F238E27FC236}">
                    <a16:creationId xmlns:a16="http://schemas.microsoft.com/office/drawing/2014/main" id="{9F2264C6-7AC3-40BC-807A-7049A4320E61}"/>
                  </a:ext>
                </a:extLst>
              </p:cNvPr>
              <p:cNvSpPr/>
              <p:nvPr/>
            </p:nvSpPr>
            <p:spPr>
              <a:xfrm rot="16200000" flipH="1" flipV="1">
                <a:off x="6649539" y="1636335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Oval 535">
                <a:extLst>
                  <a:ext uri="{FF2B5EF4-FFF2-40B4-BE49-F238E27FC236}">
                    <a16:creationId xmlns:a16="http://schemas.microsoft.com/office/drawing/2014/main" id="{E7AB239E-F5F4-4CC9-B845-280A7C2F4A1C}"/>
                  </a:ext>
                </a:extLst>
              </p:cNvPr>
              <p:cNvSpPr/>
              <p:nvPr/>
            </p:nvSpPr>
            <p:spPr>
              <a:xfrm rot="16200000" flipH="1" flipV="1">
                <a:off x="6294606" y="1636335"/>
                <a:ext cx="80363" cy="80363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1" name="TextBox 530">
              <a:extLst>
                <a:ext uri="{FF2B5EF4-FFF2-40B4-BE49-F238E27FC236}">
                  <a16:creationId xmlns:a16="http://schemas.microsoft.com/office/drawing/2014/main" id="{EAD94DBD-37AA-4186-A723-4EE55C002398}"/>
                </a:ext>
              </a:extLst>
            </p:cNvPr>
            <p:cNvSpPr txBox="1"/>
            <p:nvPr/>
          </p:nvSpPr>
          <p:spPr>
            <a:xfrm>
              <a:off x="4228160" y="3203234"/>
              <a:ext cx="352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…</a:t>
              </a:r>
            </a:p>
          </p:txBody>
        </p:sp>
        <p:sp>
          <p:nvSpPr>
            <p:cNvPr id="532" name="TextBox 531">
              <a:extLst>
                <a:ext uri="{FF2B5EF4-FFF2-40B4-BE49-F238E27FC236}">
                  <a16:creationId xmlns:a16="http://schemas.microsoft.com/office/drawing/2014/main" id="{A288899E-37C1-4DD5-928F-3ED2F38C80DA}"/>
                </a:ext>
              </a:extLst>
            </p:cNvPr>
            <p:cNvSpPr txBox="1"/>
            <p:nvPr/>
          </p:nvSpPr>
          <p:spPr>
            <a:xfrm rot="18970057">
              <a:off x="4549229" y="3074078"/>
              <a:ext cx="5920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latin typeface="+mn-lt"/>
                </a:rPr>
                <a:t>Verb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1563108-C162-4E58-A7EF-0EEF2DF9FD4C}"/>
              </a:ext>
            </a:extLst>
          </p:cNvPr>
          <p:cNvSpPr/>
          <p:nvPr/>
        </p:nvSpPr>
        <p:spPr bwMode="auto">
          <a:xfrm>
            <a:off x="5204329" y="3402211"/>
            <a:ext cx="2813777" cy="3401814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3850929-FD87-405D-96E7-4C288560853F}"/>
              </a:ext>
            </a:extLst>
          </p:cNvPr>
          <p:cNvSpPr txBox="1"/>
          <p:nvPr/>
        </p:nvSpPr>
        <p:spPr>
          <a:xfrm>
            <a:off x="606662" y="1524000"/>
            <a:ext cx="8042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n-lt"/>
              </a:rPr>
              <a:t>E.g., part-of-speech tag of the last word of the </a:t>
            </a:r>
            <a:r>
              <a:rPr lang="en-US" sz="2000" dirty="0">
                <a:solidFill>
                  <a:srgbClr val="0070C0"/>
                </a:solidFill>
                <a:latin typeface="Tahoma"/>
              </a:rPr>
              <a:t>prefix (“RNN tagger”)</a:t>
            </a:r>
            <a:r>
              <a:rPr lang="en-US" sz="2000" dirty="0">
                <a:solidFill>
                  <a:srgbClr val="0070C0"/>
                </a:solidFill>
                <a:latin typeface="+mn-lt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B6067-599A-D5E8-95DF-2A3D34A3671F}"/>
              </a:ext>
            </a:extLst>
          </p:cNvPr>
          <p:cNvSpPr txBox="1"/>
          <p:nvPr/>
        </p:nvSpPr>
        <p:spPr>
          <a:xfrm>
            <a:off x="2743200" y="0"/>
            <a:ext cx="6400800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Other possible properties of the prefix include: length, sentiment, whether it contains a verb …</a:t>
            </a:r>
          </a:p>
        </p:txBody>
      </p:sp>
    </p:spTree>
    <p:extLst>
      <p:ext uri="{BB962C8B-B14F-4D97-AF65-F5344CB8AC3E}">
        <p14:creationId xmlns:p14="http://schemas.microsoft.com/office/powerpoint/2010/main" val="230134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Predict property of prefix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97</a:t>
            </a:fld>
            <a:endParaRPr lang="en-US" alt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7FD754-EC48-49F9-85FB-82DC8FA0AB7B}"/>
              </a:ext>
            </a:extLst>
          </p:cNvPr>
          <p:cNvGrpSpPr/>
          <p:nvPr/>
        </p:nvGrpSpPr>
        <p:grpSpPr>
          <a:xfrm>
            <a:off x="407394" y="5181600"/>
            <a:ext cx="7505166" cy="1152525"/>
            <a:chOff x="514350" y="1752600"/>
            <a:chExt cx="7505166" cy="115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/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blipFill>
                  <a:blip r:embed="rId3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blipFill>
                  <a:blip r:embed="rId4"/>
                  <a:stretch>
                    <a:fillRect l="-298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blipFill>
                  <a:blip r:embed="rId5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blipFill>
                  <a:blip r:embed="rId6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blipFill>
                  <a:blip r:embed="rId7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/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blipFill>
                  <a:blip r:embed="rId8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/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blipFill>
                  <a:blip r:embed="rId9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blipFill>
                  <a:blip r:embed="rId10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/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blipFill>
                  <a:blip r:embed="rId11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51274B-3B23-4DB9-BCE3-D2D9FBC5E9E4}"/>
                </a:ext>
              </a:extLst>
            </p:cNvPr>
            <p:cNvGrpSpPr/>
            <p:nvPr/>
          </p:nvGrpSpPr>
          <p:grpSpPr>
            <a:xfrm>
              <a:off x="930554" y="1938776"/>
              <a:ext cx="889333" cy="966349"/>
              <a:chOff x="930554" y="1929251"/>
              <a:chExt cx="889333" cy="966349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F3AC1C7-1295-45C3-B038-25AC7E2052A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44000" r="-5909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A647AD5-AADC-4B57-AA17-6CD1CC568A13}"/>
                </a:ext>
              </a:extLst>
            </p:cNvPr>
            <p:cNvGrpSpPr/>
            <p:nvPr/>
          </p:nvGrpSpPr>
          <p:grpSpPr>
            <a:xfrm>
              <a:off x="7124700" y="1938776"/>
              <a:ext cx="894816" cy="966349"/>
              <a:chOff x="930554" y="1929251"/>
              <a:chExt cx="894816" cy="966349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4CCCDF41-6A2D-48B6-8B01-FE4E85096510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2043A11-2C79-414D-8C8E-2F4E8CE1C9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0F179DC-4E7F-4CE9-8BA4-636C34B6C561}"/>
                </a:ext>
              </a:extLst>
            </p:cNvPr>
            <p:cNvGrpSpPr/>
            <p:nvPr/>
          </p:nvGrpSpPr>
          <p:grpSpPr>
            <a:xfrm>
              <a:off x="181543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E077724-BE68-4E32-8B63-E4375954BB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C08BA04-DF89-4036-9F31-766D9F563625}"/>
                </a:ext>
              </a:extLst>
            </p:cNvPr>
            <p:cNvGrpSpPr/>
            <p:nvPr/>
          </p:nvGrpSpPr>
          <p:grpSpPr>
            <a:xfrm>
              <a:off x="2700310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505A41D-4EB1-4968-A4C3-0B8097FA71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ECA248-839A-437F-9FEF-F8B974122B31}"/>
                </a:ext>
              </a:extLst>
            </p:cNvPr>
            <p:cNvGrpSpPr/>
            <p:nvPr/>
          </p:nvGrpSpPr>
          <p:grpSpPr>
            <a:xfrm>
              <a:off x="3585188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3CAEB2D-48AC-42AD-9BB0-8CCCF5B752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515" t="-44000" r="-5757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4DBC8A-FF4F-459A-B6C3-1751E8682882}"/>
                </a:ext>
              </a:extLst>
            </p:cNvPr>
            <p:cNvGrpSpPr/>
            <p:nvPr/>
          </p:nvGrpSpPr>
          <p:grpSpPr>
            <a:xfrm>
              <a:off x="4470066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3B9267A1-9971-4955-B6E2-758AA5AB4D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DA598D1D-AB50-4F67-BD22-60BDF986F0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7AEEE2B-029A-474B-B755-BED2F4285E9C}"/>
                </a:ext>
              </a:extLst>
            </p:cNvPr>
            <p:cNvGrpSpPr/>
            <p:nvPr/>
          </p:nvGrpSpPr>
          <p:grpSpPr>
            <a:xfrm>
              <a:off x="5354944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55B19208-D317-4BF8-8FA4-7B08D4495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5E3B921C-DA43-48EE-AB03-46DAFE1823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711363-63D7-4034-ADC7-859D1617A0FF}"/>
                </a:ext>
              </a:extLst>
            </p:cNvPr>
            <p:cNvGrpSpPr/>
            <p:nvPr/>
          </p:nvGrpSpPr>
          <p:grpSpPr>
            <a:xfrm>
              <a:off x="623982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C18FA717-5A08-4065-A883-895A2ABB85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1B6CBF0-94F3-4043-9AA4-C52BBA71D6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147513" y="6260068"/>
            <a:ext cx="586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        to        love       Jill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F8CF270-47B0-46F4-ACF8-6F5E74C0CA2C}"/>
              </a:ext>
            </a:extLst>
          </p:cNvPr>
          <p:cNvSpPr txBox="1"/>
          <p:nvPr/>
        </p:nvSpPr>
        <p:spPr>
          <a:xfrm>
            <a:off x="7408505" y="6292171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EOS</a:t>
            </a:r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95AB30-EFF5-414F-BE39-CB3BB448D770}"/>
              </a:ext>
            </a:extLst>
          </p:cNvPr>
          <p:cNvGrpSpPr/>
          <p:nvPr/>
        </p:nvGrpSpPr>
        <p:grpSpPr>
          <a:xfrm>
            <a:off x="381000" y="4276649"/>
            <a:ext cx="7467600" cy="828751"/>
            <a:chOff x="381000" y="4276649"/>
            <a:chExt cx="7467600" cy="828751"/>
          </a:xfrm>
        </p:grpSpPr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DD7D2526-70B9-4DDB-90AF-DA634C7673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A35344F6-E28C-412F-A55B-176B3D6CEF3E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992904E0-21AD-4BE1-BCD5-ECB97A519D5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1502325A-F1CC-463A-B623-B6496D0EA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3D1A0792-375F-4CDF-A7D9-FCE73DA749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8B1F1C1B-5956-4EB6-AC1D-3B5FB204AF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08F11230-1008-4198-A57B-7AD00A4652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F1B278D2-20C0-4AAD-B5C5-A6C17B29F5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E6CA57C8-50A3-4A72-93CD-382CB549A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DF0C2307-7A5D-4C9A-8BAC-5D090E34E8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D6284D4F-7CE9-45AF-B181-7608BBB5E8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8F33EF28-2DD6-482C-B841-6F80A6B4B5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7AADCC2-5868-4BE6-921F-A0D0BC0B28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7C9FCC72-CB08-498B-AC5F-1C5DB98D93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15A71927-0340-44D5-A209-8AEE19B52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46F964C-FDDB-497B-BD8A-FA2FEBBFA7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B2D80207-F599-43B8-9E9A-479926E2C208}"/>
              </a:ext>
            </a:extLst>
          </p:cNvPr>
          <p:cNvGrpSpPr/>
          <p:nvPr/>
        </p:nvGrpSpPr>
        <p:grpSpPr>
          <a:xfrm>
            <a:off x="381000" y="3438449"/>
            <a:ext cx="7467600" cy="828751"/>
            <a:chOff x="381000" y="4276649"/>
            <a:chExt cx="7467600" cy="828751"/>
          </a:xfrm>
        </p:grpSpPr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451D327F-EA2E-49BD-A5A7-DFACE52C0AC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0A12F7E5-1B9D-45D8-AA72-E6AE2C67EEBA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6483816F-383C-4119-BA3D-79FB9C2B9A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16AA7C08-DB1E-48D3-B9F6-A10D98EFAC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738FDB20-AE8B-4B1E-8855-8CE17A3715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437441C2-11A9-4A52-A261-31EFD727EE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801EBC99-957B-49EC-8EA1-63E00C2E772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39DC4D74-2817-4984-A6AE-2693C7FD2C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CFD6627D-1749-4AE3-8602-0FB759DA88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89B142E8-CB54-431C-9DF0-4A7C4122CC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392536EC-C489-423F-864F-40FE5ADB477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DE254CE7-EFAC-431B-9CBC-2CFB02848E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4EEFEDD9-608A-4CE0-BEA2-5968D1056F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92BC663E-6AF3-44A3-AFD7-F438069F3D3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B922F92F-8E61-4841-8D3A-5E60AA8E5CB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2" name="Straight Arrow Connector 491">
              <a:extLst>
                <a:ext uri="{FF2B5EF4-FFF2-40B4-BE49-F238E27FC236}">
                  <a16:creationId xmlns:a16="http://schemas.microsoft.com/office/drawing/2014/main" id="{549066D9-325A-4705-A441-DA57E01100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EB13B526-79ED-43AC-BB17-C1933762605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6357" y="3001418"/>
            <a:ext cx="3243" cy="400793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1563108-C162-4E58-A7EF-0EEF2DF9FD4C}"/>
              </a:ext>
            </a:extLst>
          </p:cNvPr>
          <p:cNvSpPr/>
          <p:nvPr/>
        </p:nvSpPr>
        <p:spPr bwMode="auto">
          <a:xfrm>
            <a:off x="797205" y="3402211"/>
            <a:ext cx="7220902" cy="3401814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3850929-FD87-405D-96E7-4C288560853F}"/>
              </a:ext>
            </a:extLst>
          </p:cNvPr>
          <p:cNvSpPr txBox="1"/>
          <p:nvPr/>
        </p:nvSpPr>
        <p:spPr>
          <a:xfrm>
            <a:off x="606662" y="1524000"/>
            <a:ext cx="7962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n-lt"/>
              </a:rPr>
              <a:t>E.g., part-of-speech tag of the last word of the prefix (“RNN tagger”)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26A0AC3-8E0B-479B-AD6A-9AABD560C703}"/>
              </a:ext>
            </a:extLst>
          </p:cNvPr>
          <p:cNvSpPr txBox="1"/>
          <p:nvPr/>
        </p:nvSpPr>
        <p:spPr>
          <a:xfrm>
            <a:off x="228600" y="2706534"/>
            <a:ext cx="769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BOS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819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Box 208">
            <a:extLst>
              <a:ext uri="{FF2B5EF4-FFF2-40B4-BE49-F238E27FC236}">
                <a16:creationId xmlns:a16="http://schemas.microsoft.com/office/drawing/2014/main" id="{BF8CF270-47B0-46F4-ACF8-6F5E74C0CA2C}"/>
              </a:ext>
            </a:extLst>
          </p:cNvPr>
          <p:cNvSpPr txBox="1"/>
          <p:nvPr/>
        </p:nvSpPr>
        <p:spPr>
          <a:xfrm>
            <a:off x="7408505" y="6292171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EOS</a:t>
            </a:r>
            <a:endParaRPr 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143000" y="6248400"/>
            <a:ext cx="586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        to        love       Jill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Predict property of prefix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98</a:t>
            </a:fld>
            <a:endParaRPr lang="en-US" alt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7FD754-EC48-49F9-85FB-82DC8FA0AB7B}"/>
              </a:ext>
            </a:extLst>
          </p:cNvPr>
          <p:cNvGrpSpPr/>
          <p:nvPr/>
        </p:nvGrpSpPr>
        <p:grpSpPr>
          <a:xfrm>
            <a:off x="407394" y="5181600"/>
            <a:ext cx="7505166" cy="1152525"/>
            <a:chOff x="514350" y="1752600"/>
            <a:chExt cx="7505166" cy="115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/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blipFill>
                  <a:blip r:embed="rId3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blipFill>
                  <a:blip r:embed="rId4"/>
                  <a:stretch>
                    <a:fillRect l="-298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blipFill>
                  <a:blip r:embed="rId5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blipFill>
                  <a:blip r:embed="rId6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blipFill>
                  <a:blip r:embed="rId7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/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blipFill>
                  <a:blip r:embed="rId8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/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blipFill>
                  <a:blip r:embed="rId9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blipFill>
                  <a:blip r:embed="rId10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/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blipFill>
                  <a:blip r:embed="rId11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51274B-3B23-4DB9-BCE3-D2D9FBC5E9E4}"/>
                </a:ext>
              </a:extLst>
            </p:cNvPr>
            <p:cNvGrpSpPr/>
            <p:nvPr/>
          </p:nvGrpSpPr>
          <p:grpSpPr>
            <a:xfrm>
              <a:off x="930554" y="1938776"/>
              <a:ext cx="889333" cy="966349"/>
              <a:chOff x="930554" y="1929251"/>
              <a:chExt cx="889333" cy="966349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F3AC1C7-1295-45C3-B038-25AC7E2052A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44000" r="-5909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A647AD5-AADC-4B57-AA17-6CD1CC568A13}"/>
                </a:ext>
              </a:extLst>
            </p:cNvPr>
            <p:cNvGrpSpPr/>
            <p:nvPr/>
          </p:nvGrpSpPr>
          <p:grpSpPr>
            <a:xfrm>
              <a:off x="7124700" y="1938776"/>
              <a:ext cx="894816" cy="966349"/>
              <a:chOff x="930554" y="1929251"/>
              <a:chExt cx="894816" cy="966349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4CCCDF41-6A2D-48B6-8B01-FE4E85096510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2043A11-2C79-414D-8C8E-2F4E8CE1C9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0F179DC-4E7F-4CE9-8BA4-636C34B6C561}"/>
                </a:ext>
              </a:extLst>
            </p:cNvPr>
            <p:cNvGrpSpPr/>
            <p:nvPr/>
          </p:nvGrpSpPr>
          <p:grpSpPr>
            <a:xfrm>
              <a:off x="181543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E077724-BE68-4E32-8B63-E4375954BB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C08BA04-DF89-4036-9F31-766D9F563625}"/>
                </a:ext>
              </a:extLst>
            </p:cNvPr>
            <p:cNvGrpSpPr/>
            <p:nvPr/>
          </p:nvGrpSpPr>
          <p:grpSpPr>
            <a:xfrm>
              <a:off x="2700310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505A41D-4EB1-4968-A4C3-0B8097FA71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ECA248-839A-437F-9FEF-F8B974122B31}"/>
                </a:ext>
              </a:extLst>
            </p:cNvPr>
            <p:cNvGrpSpPr/>
            <p:nvPr/>
          </p:nvGrpSpPr>
          <p:grpSpPr>
            <a:xfrm>
              <a:off x="3585188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3CAEB2D-48AC-42AD-9BB0-8CCCF5B752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515" t="-44000" r="-5757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4DBC8A-FF4F-459A-B6C3-1751E8682882}"/>
                </a:ext>
              </a:extLst>
            </p:cNvPr>
            <p:cNvGrpSpPr/>
            <p:nvPr/>
          </p:nvGrpSpPr>
          <p:grpSpPr>
            <a:xfrm>
              <a:off x="4470066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3B9267A1-9971-4955-B6E2-758AA5AB4D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DA598D1D-AB50-4F67-BD22-60BDF986F0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7AEEE2B-029A-474B-B755-BED2F4285E9C}"/>
                </a:ext>
              </a:extLst>
            </p:cNvPr>
            <p:cNvGrpSpPr/>
            <p:nvPr/>
          </p:nvGrpSpPr>
          <p:grpSpPr>
            <a:xfrm>
              <a:off x="5354944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55B19208-D317-4BF8-8FA4-7B08D4495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5E3B921C-DA43-48EE-AB03-46DAFE1823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711363-63D7-4034-ADC7-859D1617A0FF}"/>
                </a:ext>
              </a:extLst>
            </p:cNvPr>
            <p:cNvGrpSpPr/>
            <p:nvPr/>
          </p:nvGrpSpPr>
          <p:grpSpPr>
            <a:xfrm>
              <a:off x="623982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C18FA717-5A08-4065-A883-895A2ABB85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1B6CBF0-94F3-4043-9AA4-C52BBA71D6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95AB30-EFF5-414F-BE39-CB3BB448D770}"/>
              </a:ext>
            </a:extLst>
          </p:cNvPr>
          <p:cNvGrpSpPr/>
          <p:nvPr/>
        </p:nvGrpSpPr>
        <p:grpSpPr>
          <a:xfrm>
            <a:off x="381000" y="4276649"/>
            <a:ext cx="7467600" cy="828751"/>
            <a:chOff x="381000" y="4276649"/>
            <a:chExt cx="7467600" cy="828751"/>
          </a:xfrm>
        </p:grpSpPr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DD7D2526-70B9-4DDB-90AF-DA634C7673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A35344F6-E28C-412F-A55B-176B3D6CEF3E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992904E0-21AD-4BE1-BCD5-ECB97A519D5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1502325A-F1CC-463A-B623-B6496D0EA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3D1A0792-375F-4CDF-A7D9-FCE73DA749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8B1F1C1B-5956-4EB6-AC1D-3B5FB204AF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08F11230-1008-4198-A57B-7AD00A4652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F1B278D2-20C0-4AAD-B5C5-A6C17B29F5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E6CA57C8-50A3-4A72-93CD-382CB549A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DF0C2307-7A5D-4C9A-8BAC-5D090E34E8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D6284D4F-7CE9-45AF-B181-7608BBB5E8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8F33EF28-2DD6-482C-B841-6F80A6B4B5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7AADCC2-5868-4BE6-921F-A0D0BC0B28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7C9FCC72-CB08-498B-AC5F-1C5DB98D93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15A71927-0340-44D5-A209-8AEE19B52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46F964C-FDDB-497B-BD8A-FA2FEBBFA7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B2D80207-F599-43B8-9E9A-479926E2C208}"/>
              </a:ext>
            </a:extLst>
          </p:cNvPr>
          <p:cNvGrpSpPr/>
          <p:nvPr/>
        </p:nvGrpSpPr>
        <p:grpSpPr>
          <a:xfrm>
            <a:off x="381000" y="3438449"/>
            <a:ext cx="7467600" cy="828751"/>
            <a:chOff x="381000" y="4276649"/>
            <a:chExt cx="7467600" cy="828751"/>
          </a:xfrm>
        </p:grpSpPr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451D327F-EA2E-49BD-A5A7-DFACE52C0AC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0A12F7E5-1B9D-45D8-AA72-E6AE2C67EEBA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6483816F-383C-4119-BA3D-79FB9C2B9A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16AA7C08-DB1E-48D3-B9F6-A10D98EFAC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738FDB20-AE8B-4B1E-8855-8CE17A3715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437441C2-11A9-4A52-A261-31EFD727EE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801EBC99-957B-49EC-8EA1-63E00C2E772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39DC4D74-2817-4984-A6AE-2693C7FD2C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CFD6627D-1749-4AE3-8602-0FB759DA88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89B142E8-CB54-431C-9DF0-4A7C4122CC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392536EC-C489-423F-864F-40FE5ADB477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DE254CE7-EFAC-431B-9CBC-2CFB02848E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4EEFEDD9-608A-4CE0-BEA2-5968D1056F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92BC663E-6AF3-44A3-AFD7-F438069F3D3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B922F92F-8E61-4841-8D3A-5E60AA8E5CB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2" name="Straight Arrow Connector 491">
              <a:extLst>
                <a:ext uri="{FF2B5EF4-FFF2-40B4-BE49-F238E27FC236}">
                  <a16:creationId xmlns:a16="http://schemas.microsoft.com/office/drawing/2014/main" id="{549066D9-325A-4705-A441-DA57E01100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EB13B526-79ED-43AC-BB17-C1933762605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6357" y="3001418"/>
            <a:ext cx="3243" cy="400793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1563108-C162-4E58-A7EF-0EEF2DF9FD4C}"/>
              </a:ext>
            </a:extLst>
          </p:cNvPr>
          <p:cNvSpPr/>
          <p:nvPr/>
        </p:nvSpPr>
        <p:spPr bwMode="auto">
          <a:xfrm>
            <a:off x="1631149" y="3402211"/>
            <a:ext cx="6342411" cy="3401814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3850929-FD87-405D-96E7-4C288560853F}"/>
              </a:ext>
            </a:extLst>
          </p:cNvPr>
          <p:cNvSpPr txBox="1"/>
          <p:nvPr/>
        </p:nvSpPr>
        <p:spPr>
          <a:xfrm>
            <a:off x="606662" y="1524000"/>
            <a:ext cx="7962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n-lt"/>
              </a:rPr>
              <a:t>E.g., part-of-speech tag of the last word of the prefix (“RNN tagger”)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26A0AC3-8E0B-479B-AD6A-9AABD560C703}"/>
              </a:ext>
            </a:extLst>
          </p:cNvPr>
          <p:cNvSpPr txBox="1"/>
          <p:nvPr/>
        </p:nvSpPr>
        <p:spPr>
          <a:xfrm>
            <a:off x="228600" y="2706534"/>
            <a:ext cx="769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BOS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87050F-61DB-4D04-83B0-9052EB670674}"/>
              </a:ext>
            </a:extLst>
          </p:cNvPr>
          <p:cNvGrpSpPr/>
          <p:nvPr/>
        </p:nvGrpSpPr>
        <p:grpSpPr>
          <a:xfrm>
            <a:off x="1058864" y="2667000"/>
            <a:ext cx="769936" cy="695677"/>
            <a:chOff x="1058864" y="2733323"/>
            <a:chExt cx="769936" cy="695677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6914F813-5C77-4633-A530-66DABE16DA0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36621" y="3028207"/>
              <a:ext cx="3243" cy="40079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8F95F60-ED0E-4F06-ADC9-6E3110F817CE}"/>
                </a:ext>
              </a:extLst>
            </p:cNvPr>
            <p:cNvSpPr txBox="1"/>
            <p:nvPr/>
          </p:nvSpPr>
          <p:spPr>
            <a:xfrm>
              <a:off x="1058864" y="2733323"/>
              <a:ext cx="7699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Det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FCCE790-DBCC-492A-BA46-023975809A64}"/>
              </a:ext>
            </a:extLst>
          </p:cNvPr>
          <p:cNvSpPr/>
          <p:nvPr/>
        </p:nvSpPr>
        <p:spPr bwMode="auto">
          <a:xfrm>
            <a:off x="228601" y="2609909"/>
            <a:ext cx="785718" cy="943794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8A3AEA2-97D4-4EF8-9AC8-AB17F3616736}"/>
              </a:ext>
            </a:extLst>
          </p:cNvPr>
          <p:cNvSpPr txBox="1"/>
          <p:nvPr/>
        </p:nvSpPr>
        <p:spPr>
          <a:xfrm>
            <a:off x="1143000" y="6248400"/>
            <a:ext cx="74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</a:t>
            </a:r>
          </a:p>
        </p:txBody>
      </p:sp>
    </p:spTree>
    <p:extLst>
      <p:ext uri="{BB962C8B-B14F-4D97-AF65-F5344CB8AC3E}">
        <p14:creationId xmlns:p14="http://schemas.microsoft.com/office/powerpoint/2010/main" val="39677216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Box 208">
            <a:extLst>
              <a:ext uri="{FF2B5EF4-FFF2-40B4-BE49-F238E27FC236}">
                <a16:creationId xmlns:a16="http://schemas.microsoft.com/office/drawing/2014/main" id="{BF8CF270-47B0-46F4-ACF8-6F5E74C0CA2C}"/>
              </a:ext>
            </a:extLst>
          </p:cNvPr>
          <p:cNvSpPr txBox="1"/>
          <p:nvPr/>
        </p:nvSpPr>
        <p:spPr>
          <a:xfrm>
            <a:off x="7408505" y="6292171"/>
            <a:ext cx="6096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EOS</a:t>
            </a:r>
            <a:endParaRPr 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B875FB6-D88A-436E-92E5-5560A3286886}"/>
              </a:ext>
            </a:extLst>
          </p:cNvPr>
          <p:cNvSpPr txBox="1"/>
          <p:nvPr/>
        </p:nvSpPr>
        <p:spPr>
          <a:xfrm>
            <a:off x="1143000" y="6248400"/>
            <a:ext cx="586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    wants      Joe        to        love       Jill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039C83-EB56-4E7F-9FD7-FE314908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Predict property of prefix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50032-8FEE-4B56-B33B-B5A2E6665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B624E-A1FD-4DF4-B012-0AB53C0A1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C925C7-B893-4077-8016-F14AB4F559C3}" type="slidenum">
              <a:rPr lang="en-US" altLang="en-US" smtClean="0"/>
              <a:pPr>
                <a:defRPr/>
              </a:pPr>
              <a:t>99</a:t>
            </a:fld>
            <a:endParaRPr lang="en-US" alt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7FD754-EC48-49F9-85FB-82DC8FA0AB7B}"/>
              </a:ext>
            </a:extLst>
          </p:cNvPr>
          <p:cNvGrpSpPr/>
          <p:nvPr/>
        </p:nvGrpSpPr>
        <p:grpSpPr>
          <a:xfrm>
            <a:off x="407394" y="5181600"/>
            <a:ext cx="7505166" cy="1152525"/>
            <a:chOff x="514350" y="1752600"/>
            <a:chExt cx="7505166" cy="1152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/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377F446-B719-42EA-932F-621749367C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350" y="1752600"/>
                  <a:ext cx="416204" cy="353302"/>
                </a:xfrm>
                <a:prstGeom prst="rect">
                  <a:avLst/>
                </a:prstGeom>
                <a:blipFill>
                  <a:blip r:embed="rId3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/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656D8DB-E41C-4EAB-80D8-26D6DF1F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0175" y="1752600"/>
                  <a:ext cx="410241" cy="353302"/>
                </a:xfrm>
                <a:prstGeom prst="rect">
                  <a:avLst/>
                </a:prstGeom>
                <a:blipFill>
                  <a:blip r:embed="rId4"/>
                  <a:stretch>
                    <a:fillRect l="-2985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/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97620233-C1A4-4166-BEC9-FC793BE9BE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1752600"/>
                  <a:ext cx="416204" cy="353302"/>
                </a:xfrm>
                <a:prstGeom prst="rect">
                  <a:avLst/>
                </a:prstGeom>
                <a:blipFill>
                  <a:blip r:embed="rId5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/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AF43816-4BD1-4A72-9FCB-2512ECF63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1825" y="1752600"/>
                  <a:ext cx="416204" cy="353302"/>
                </a:xfrm>
                <a:prstGeom prst="rect">
                  <a:avLst/>
                </a:prstGeom>
                <a:blipFill>
                  <a:blip r:embed="rId6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/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0C6B7EF4-2F93-489F-AAFA-11725F565B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7650" y="1752600"/>
                  <a:ext cx="416204" cy="353302"/>
                </a:xfrm>
                <a:prstGeom prst="rect">
                  <a:avLst/>
                </a:prstGeom>
                <a:blipFill>
                  <a:blip r:embed="rId7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/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60EEA2A7-8197-4CDE-811F-138F0BF15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1752600"/>
                  <a:ext cx="416204" cy="353302"/>
                </a:xfrm>
                <a:prstGeom prst="rect">
                  <a:avLst/>
                </a:prstGeom>
                <a:blipFill>
                  <a:blip r:embed="rId8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/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7A63C85E-22A9-4558-BEA2-C86627E44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9300" y="1752600"/>
                  <a:ext cx="416204" cy="353302"/>
                </a:xfrm>
                <a:prstGeom prst="rect">
                  <a:avLst/>
                </a:prstGeom>
                <a:blipFill>
                  <a:blip r:embed="rId9"/>
                  <a:stretch>
                    <a:fillRect l="-2941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/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E43F8709-520A-4FE4-9544-707C77368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00" y="1752600"/>
                  <a:ext cx="416204" cy="353302"/>
                </a:xfrm>
                <a:prstGeom prst="rect">
                  <a:avLst/>
                </a:prstGeom>
                <a:blipFill>
                  <a:blip r:embed="rId10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/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C6B576E-61AF-4542-9644-C6F127586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950" y="1752600"/>
                  <a:ext cx="416204" cy="353302"/>
                </a:xfrm>
                <a:prstGeom prst="rect">
                  <a:avLst/>
                </a:prstGeom>
                <a:blipFill>
                  <a:blip r:embed="rId11"/>
                  <a:stretch>
                    <a:fillRect l="-2899" b="-103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51274B-3B23-4DB9-BCE3-D2D9FBC5E9E4}"/>
                </a:ext>
              </a:extLst>
            </p:cNvPr>
            <p:cNvGrpSpPr/>
            <p:nvPr/>
          </p:nvGrpSpPr>
          <p:grpSpPr>
            <a:xfrm>
              <a:off x="930554" y="1938776"/>
              <a:ext cx="889333" cy="966349"/>
              <a:chOff x="930554" y="1929251"/>
              <a:chExt cx="889333" cy="966349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8F3AC1C7-1295-45C3-B038-25AC7E2052AD}"/>
                  </a:ext>
                </a:extLst>
              </p:cNvPr>
              <p:cNvCxnSpPr>
                <a:cxnSpLocks/>
                <a:stCxn id="5" idx="3"/>
                <a:endCxn id="176" idx="1"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0F98A65C-4EDF-4E0F-B9F3-2F47836C36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2B7F79B8-71AB-43BD-AE75-D07A3535A1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1328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44000" r="-59091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A647AD5-AADC-4B57-AA17-6CD1CC568A13}"/>
                </a:ext>
              </a:extLst>
            </p:cNvPr>
            <p:cNvGrpSpPr/>
            <p:nvPr/>
          </p:nvGrpSpPr>
          <p:grpSpPr>
            <a:xfrm>
              <a:off x="7124700" y="1938776"/>
              <a:ext cx="894816" cy="966349"/>
              <a:chOff x="930554" y="1929251"/>
              <a:chExt cx="894816" cy="966349"/>
            </a:xfrm>
          </p:grpSpPr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4CCCDF41-6A2D-48B6-8B01-FE4E85096510}"/>
                  </a:ext>
                </a:extLst>
              </p:cNvPr>
              <p:cNvCxnSpPr/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32043A11-2C79-414D-8C8E-2F4E8CE1C9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7871528D-2412-483C-B0CF-4260538827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079" y="2587823"/>
                    <a:ext cx="407291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80F179DC-4E7F-4CE9-8BA4-636C34B6C561}"/>
                </a:ext>
              </a:extLst>
            </p:cNvPr>
            <p:cNvGrpSpPr/>
            <p:nvPr/>
          </p:nvGrpSpPr>
          <p:grpSpPr>
            <a:xfrm>
              <a:off x="181543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E077724-BE68-4E32-8B63-E4375954BB8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AA6552A-462C-4574-B172-9F39DF0060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97336B25-A206-443F-8E31-077C8241F4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CC08BA04-DF89-4036-9F31-766D9F563625}"/>
                </a:ext>
              </a:extLst>
            </p:cNvPr>
            <p:cNvGrpSpPr/>
            <p:nvPr/>
          </p:nvGrpSpPr>
          <p:grpSpPr>
            <a:xfrm>
              <a:off x="2700310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4505A41D-4EB1-4968-A4C3-0B8097FA71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FA1F093A-8D8E-49AD-B944-467E3A7BFB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TextBox 243">
                    <a:extLst>
                      <a:ext uri="{FF2B5EF4-FFF2-40B4-BE49-F238E27FC236}">
                        <a16:creationId xmlns:a16="http://schemas.microsoft.com/office/drawing/2014/main" id="{880231A4-529C-4742-B0F5-69E72036BA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22ECA248-839A-437F-9FEF-F8B974122B31}"/>
                </a:ext>
              </a:extLst>
            </p:cNvPr>
            <p:cNvGrpSpPr/>
            <p:nvPr/>
          </p:nvGrpSpPr>
          <p:grpSpPr>
            <a:xfrm>
              <a:off x="3585188" y="1938776"/>
              <a:ext cx="895296" cy="966349"/>
              <a:chOff x="930554" y="1929251"/>
              <a:chExt cx="895296" cy="966349"/>
            </a:xfrm>
          </p:grpSpPr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33CAEB2D-48AC-42AD-9BB0-8CCCF5B752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78AAF294-04F4-41E7-90D0-76FC4871BC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8" name="TextBox 247">
                    <a:extLst>
                      <a:ext uri="{FF2B5EF4-FFF2-40B4-BE49-F238E27FC236}">
                        <a16:creationId xmlns:a16="http://schemas.microsoft.com/office/drawing/2014/main" id="{096208D8-6FF9-451B-BCF5-FD29F9FAE9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515" t="-44000" r="-5757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B44DBC8A-FF4F-459A-B6C3-1751E8682882}"/>
                </a:ext>
              </a:extLst>
            </p:cNvPr>
            <p:cNvGrpSpPr/>
            <p:nvPr/>
          </p:nvGrpSpPr>
          <p:grpSpPr>
            <a:xfrm>
              <a:off x="4470066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3B9267A1-9971-4955-B6E2-758AA5AB4DF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DA598D1D-AB50-4F67-BD22-60BDF986F0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TextBox 251">
                    <a:extLst>
                      <a:ext uri="{FF2B5EF4-FFF2-40B4-BE49-F238E27FC236}">
                        <a16:creationId xmlns:a16="http://schemas.microsoft.com/office/drawing/2014/main" id="{05488C50-9EFE-46DD-851E-A0DC30B58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C7AEEE2B-029A-474B-B755-BED2F4285E9C}"/>
                </a:ext>
              </a:extLst>
            </p:cNvPr>
            <p:cNvGrpSpPr/>
            <p:nvPr/>
          </p:nvGrpSpPr>
          <p:grpSpPr>
            <a:xfrm>
              <a:off x="5354944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55B19208-D317-4BF8-8FA4-7B08D44959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5E3B921C-DA43-48EE-AB03-46DAFE1823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TextBox 255">
                    <a:extLst>
                      <a:ext uri="{FF2B5EF4-FFF2-40B4-BE49-F238E27FC236}">
                        <a16:creationId xmlns:a16="http://schemas.microsoft.com/office/drawing/2014/main" id="{60FC28ED-098C-4EAD-8345-0607B156F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493" t="-44000" r="-55224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711363-63D7-4034-ADC7-859D1617A0FF}"/>
                </a:ext>
              </a:extLst>
            </p:cNvPr>
            <p:cNvGrpSpPr/>
            <p:nvPr/>
          </p:nvGrpSpPr>
          <p:grpSpPr>
            <a:xfrm>
              <a:off x="6239822" y="1938776"/>
              <a:ext cx="895296" cy="966349"/>
              <a:chOff x="930554" y="1929251"/>
              <a:chExt cx="895296" cy="966349"/>
            </a:xfrm>
          </p:grpSpPr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C18FA717-5A08-4065-A883-895A2ABB85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30554" y="1929251"/>
                <a:ext cx="46962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A1B6CBF0-94F3-4043-9AA4-C52BBA71D6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0137" y="2133600"/>
                <a:ext cx="0" cy="408698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6">
                    <a:lumMod val="75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A33C762D-2F45-47C6-BA33-FC64B59D7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8559" y="2587823"/>
                    <a:ext cx="407291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t="-44000" r="-56716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995AB30-EFF5-414F-BE39-CB3BB448D770}"/>
              </a:ext>
            </a:extLst>
          </p:cNvPr>
          <p:cNvGrpSpPr/>
          <p:nvPr/>
        </p:nvGrpSpPr>
        <p:grpSpPr>
          <a:xfrm>
            <a:off x="381000" y="4276649"/>
            <a:ext cx="7467600" cy="828751"/>
            <a:chOff x="381000" y="4276649"/>
            <a:chExt cx="7467600" cy="828751"/>
          </a:xfrm>
        </p:grpSpPr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DD7D2526-70B9-4DDB-90AF-DA634C7673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A35344F6-E28C-412F-A55B-176B3D6CEF3E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992904E0-21AD-4BE1-BCD5-ECB97A519D5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1502325A-F1CC-463A-B623-B6496D0EA7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3D1A0792-375F-4CDF-A7D9-FCE73DA749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8B1F1C1B-5956-4EB6-AC1D-3B5FB204AF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08F11230-1008-4198-A57B-7AD00A46524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F1B278D2-20C0-4AAD-B5C5-A6C17B29F5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E6CA57C8-50A3-4A72-93CD-382CB549A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DF0C2307-7A5D-4C9A-8BAC-5D090E34E8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D6284D4F-7CE9-45AF-B181-7608BBB5E8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8F33EF28-2DD6-482C-B841-6F80A6B4B5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F7AADCC2-5868-4BE6-921F-A0D0BC0B28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7C9FCC72-CB08-498B-AC5F-1C5DB98D93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40" name="Straight Arrow Connector 439">
              <a:extLst>
                <a:ext uri="{FF2B5EF4-FFF2-40B4-BE49-F238E27FC236}">
                  <a16:creationId xmlns:a16="http://schemas.microsoft.com/office/drawing/2014/main" id="{15A71927-0340-44D5-A209-8AEE19B52F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CAB5FA67-739E-4937-9F4C-95ABB71F1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46F964C-FDDB-497B-BD8A-FA2FEBBFA72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F47961FD-104F-4A2C-A6D5-398EDEC47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BF75133A-C2A1-4D3A-8778-3A0184AC4B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9E946808-1592-4A50-9428-5B2118C7C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507FE988-9365-417A-8FA8-3C6DBA2CA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788AD672-0C79-481F-988A-40BDEF9F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73E1435E-C710-4197-80C6-C85F51503D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77F1810-B375-4860-B888-C83EF4D85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8BE9AF47-FBEE-4371-AB63-38EB5590D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B2D80207-F599-43B8-9E9A-479926E2C208}"/>
              </a:ext>
            </a:extLst>
          </p:cNvPr>
          <p:cNvGrpSpPr/>
          <p:nvPr/>
        </p:nvGrpSpPr>
        <p:grpSpPr>
          <a:xfrm>
            <a:off x="381000" y="3438449"/>
            <a:ext cx="7467600" cy="828751"/>
            <a:chOff x="381000" y="4276649"/>
            <a:chExt cx="7467600" cy="828751"/>
          </a:xfrm>
        </p:grpSpPr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451D327F-EA2E-49BD-A5A7-DFACE52C0AC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678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0A12F7E5-1B9D-45D8-AA72-E6AE2C67EEBA}"/>
                </a:ext>
              </a:extLst>
            </p:cNvPr>
            <p:cNvCxnSpPr/>
            <p:nvPr/>
          </p:nvCxnSpPr>
          <p:spPr bwMode="auto">
            <a:xfrm>
              <a:off x="699135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6483816F-383C-4119-BA3D-79FB9C2B9A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4093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16AA7C08-DB1E-48D3-B9F6-A10D98EFAC2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8208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738FDB20-AE8B-4B1E-8855-8CE17A3715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3166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437441C2-11A9-4A52-A261-31EFD727EE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66960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801EBC99-957B-49EC-8EA1-63E00C2E772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16543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39DC4D74-2817-4984-A6AE-2693C7FD2C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1838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CFD6627D-1749-4AE3-8602-0FB759DA88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1421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89B142E8-CB54-431C-9DF0-4A7C4122CC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6716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392536EC-C489-423F-864F-40FE5ADB477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986299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DE254CE7-EFAC-431B-9CBC-2CFB02848E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21594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4EEFEDD9-608A-4CE0-BEA2-5968D1056F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71177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92BC663E-6AF3-44A3-AFD7-F438069F3D3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06472" y="4492353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B922F92F-8E61-4841-8D3A-5E60AA8E5CB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56055" y="4696702"/>
              <a:ext cx="0" cy="4086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/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1" name="TextBox 490">
                  <a:extLst>
                    <a:ext uri="{FF2B5EF4-FFF2-40B4-BE49-F238E27FC236}">
                      <a16:creationId xmlns:a16="http://schemas.microsoft.com/office/drawing/2014/main" id="{52D1F966-297E-483F-99AD-123186734D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0" y="4288319"/>
                  <a:ext cx="416204" cy="447751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2" name="Straight Arrow Connector 491">
              <a:extLst>
                <a:ext uri="{FF2B5EF4-FFF2-40B4-BE49-F238E27FC236}">
                  <a16:creationId xmlns:a16="http://schemas.microsoft.com/office/drawing/2014/main" id="{549066D9-325A-4705-A441-DA57E01100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5779" y="4495800"/>
              <a:ext cx="46962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/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4BA54558-2FCB-45CC-90AB-5BEB56183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25" y="4276649"/>
                  <a:ext cx="416204" cy="459421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/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1245CC4E-A99B-4F48-9C30-49E327C5F7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396" y="4288319"/>
                  <a:ext cx="416204" cy="45942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/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23CA13E7-D436-4DD8-AE1E-40CC60B52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850" y="4288319"/>
                  <a:ext cx="416204" cy="459421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/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06DAB8FA-859C-4A4E-82EE-C88095027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5275" y="4288319"/>
                  <a:ext cx="416204" cy="45942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/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70715766-8F79-44D6-964A-750BD23C9A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6700" y="4288319"/>
                  <a:ext cx="416204" cy="459421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/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2D39FF18-E27F-45D5-9C73-4B56A53CB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125" y="4288319"/>
                  <a:ext cx="416204" cy="45942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/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9" name="TextBox 498">
                  <a:extLst>
                    <a:ext uri="{FF2B5EF4-FFF2-40B4-BE49-F238E27FC236}">
                      <a16:creationId xmlns:a16="http://schemas.microsoft.com/office/drawing/2014/main" id="{02E16F5E-2411-49F1-9723-F36BA8A14D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550" y="4288319"/>
                  <a:ext cx="416204" cy="459421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/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E7B900">
                                        <a:lumMod val="75000"/>
                                      </a:srgb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sub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E7B900">
                                    <a:lumMod val="75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0" name="TextBox 499">
                  <a:extLst>
                    <a:ext uri="{FF2B5EF4-FFF2-40B4-BE49-F238E27FC236}">
                      <a16:creationId xmlns:a16="http://schemas.microsoft.com/office/drawing/2014/main" id="{5A9465D2-D498-485E-A74E-57F70CC27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75" y="4288319"/>
                  <a:ext cx="416204" cy="45942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EB13B526-79ED-43AC-BB17-C1933762605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6357" y="3001418"/>
            <a:ext cx="3243" cy="400793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1563108-C162-4E58-A7EF-0EEF2DF9FD4C}"/>
              </a:ext>
            </a:extLst>
          </p:cNvPr>
          <p:cNvSpPr/>
          <p:nvPr/>
        </p:nvSpPr>
        <p:spPr bwMode="auto">
          <a:xfrm>
            <a:off x="2519481" y="3402211"/>
            <a:ext cx="5454079" cy="3401814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3850929-FD87-405D-96E7-4C288560853F}"/>
              </a:ext>
            </a:extLst>
          </p:cNvPr>
          <p:cNvSpPr txBox="1"/>
          <p:nvPr/>
        </p:nvSpPr>
        <p:spPr>
          <a:xfrm>
            <a:off x="606662" y="1524000"/>
            <a:ext cx="79623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+mn-lt"/>
              </a:rPr>
              <a:t>E.g., part-of-speech tag of the last word of the </a:t>
            </a:r>
            <a:r>
              <a:rPr lang="en-US" sz="2000" dirty="0">
                <a:solidFill>
                  <a:srgbClr val="0070C0"/>
                </a:solidFill>
                <a:latin typeface="Tahoma"/>
              </a:rPr>
              <a:t>prefix (“RNN tagger”)</a:t>
            </a:r>
            <a:endParaRPr lang="en-US" sz="2000" dirty="0">
              <a:solidFill>
                <a:srgbClr val="0070C0"/>
              </a:solidFill>
              <a:latin typeface="+mn-lt"/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latin typeface="+mn-lt"/>
              </a:rPr>
              <a:t>Note: Each animated step is a </a:t>
            </a:r>
            <a:r>
              <a:rPr lang="en-US" sz="2000" u="sng" dirty="0">
                <a:latin typeface="+mn-lt"/>
              </a:rPr>
              <a:t>separate</a:t>
            </a:r>
            <a:r>
              <a:rPr lang="en-US" sz="2000" dirty="0">
                <a:latin typeface="+mn-lt"/>
              </a:rPr>
              <a:t> training example	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26A0AC3-8E0B-479B-AD6A-9AABD560C703}"/>
              </a:ext>
            </a:extLst>
          </p:cNvPr>
          <p:cNvSpPr txBox="1"/>
          <p:nvPr/>
        </p:nvSpPr>
        <p:spPr>
          <a:xfrm>
            <a:off x="228600" y="2706534"/>
            <a:ext cx="769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BOS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87050F-61DB-4D04-83B0-9052EB670674}"/>
              </a:ext>
            </a:extLst>
          </p:cNvPr>
          <p:cNvGrpSpPr/>
          <p:nvPr/>
        </p:nvGrpSpPr>
        <p:grpSpPr>
          <a:xfrm>
            <a:off x="1058864" y="2667000"/>
            <a:ext cx="769936" cy="695677"/>
            <a:chOff x="1058864" y="2733323"/>
            <a:chExt cx="769936" cy="695677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6914F813-5C77-4633-A530-66DABE16DA0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36621" y="3028207"/>
              <a:ext cx="3243" cy="40079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8F95F60-ED0E-4F06-ADC9-6E3110F817CE}"/>
                </a:ext>
              </a:extLst>
            </p:cNvPr>
            <p:cNvSpPr txBox="1"/>
            <p:nvPr/>
          </p:nvSpPr>
          <p:spPr>
            <a:xfrm>
              <a:off x="1058864" y="2733323"/>
              <a:ext cx="7699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Det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FCCE790-DBCC-492A-BA46-023975809A64}"/>
              </a:ext>
            </a:extLst>
          </p:cNvPr>
          <p:cNvSpPr/>
          <p:nvPr/>
        </p:nvSpPr>
        <p:spPr bwMode="auto">
          <a:xfrm>
            <a:off x="228601" y="2609909"/>
            <a:ext cx="1484330" cy="943794"/>
          </a:xfrm>
          <a:prstGeom prst="rect">
            <a:avLst/>
          </a:prstGeom>
          <a:solidFill>
            <a:srgbClr val="FFFFFF">
              <a:alpha val="69804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8A3AEA2-97D4-4EF8-9AC8-AB17F3616736}"/>
              </a:ext>
            </a:extLst>
          </p:cNvPr>
          <p:cNvSpPr txBox="1"/>
          <p:nvPr/>
        </p:nvSpPr>
        <p:spPr>
          <a:xfrm>
            <a:off x="1143000" y="6248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Every    nation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ED17146-21DC-42C8-B2BE-FC73DADE3D92}"/>
              </a:ext>
            </a:extLst>
          </p:cNvPr>
          <p:cNvGrpSpPr/>
          <p:nvPr/>
        </p:nvGrpSpPr>
        <p:grpSpPr>
          <a:xfrm>
            <a:off x="1981200" y="2657123"/>
            <a:ext cx="769936" cy="695677"/>
            <a:chOff x="1058864" y="2733323"/>
            <a:chExt cx="769936" cy="695677"/>
          </a:xfrm>
        </p:grpSpPr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159BC7FD-7389-4A87-89FF-056BA0C5F0D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36621" y="3028207"/>
              <a:ext cx="3243" cy="40079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72D036F-2F66-4032-9553-94B4AEB53379}"/>
                </a:ext>
              </a:extLst>
            </p:cNvPr>
            <p:cNvSpPr txBox="1"/>
            <p:nvPr/>
          </p:nvSpPr>
          <p:spPr>
            <a:xfrm>
              <a:off x="1058864" y="2733323"/>
              <a:ext cx="7699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Noun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64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temporary Portrait">
  <a:themeElements>
    <a:clrScheme name="Contemporary Portrai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emporary Portrai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  <a:effectLst/>
      </a:spPr>
      <a:bodyPr/>
      <a:lstStyle/>
    </a:lnDef>
    <a:txDef>
      <a:spPr>
        <a:noFill/>
      </a:spPr>
      <a:bodyPr wrap="square" anchor="ctr" anchorCtr="0">
        <a:spAutoFit/>
      </a:bodyPr>
      <a:lstStyle>
        <a:defPPr algn="ctr">
          <a:defRPr sz="2400" kern="0" dirty="0">
            <a:solidFill>
              <a:srgbClr val="0070C0"/>
            </a:solidFill>
            <a:latin typeface="Tahoma" panose="020B0604030504040204" pitchFamily="34" charset="0"/>
          </a:defRPr>
        </a:defPPr>
      </a:lstStyle>
    </a:txDef>
  </a:objectDefaults>
  <a:extraClrSchemeLst>
    <a:extraClrScheme>
      <a:clrScheme name="Contemporary Portrai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ntemporary Portrait">
  <a:themeElements>
    <a:clrScheme name="Contemporary Portrai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emporary Portrai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Contemporary Portrai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Contemporary Portrait">
  <a:themeElements>
    <a:clrScheme name="Contemporary Portrai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emporary Portrai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Contemporary Portrai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Designs\Contemporary Portrait.pot</Template>
  <TotalTime>37990</TotalTime>
  <Words>19896</Words>
  <Application>Microsoft Office PowerPoint</Application>
  <PresentationFormat>On-screen Show (4:3)</PresentationFormat>
  <Paragraphs>4729</Paragraphs>
  <Slides>181</Slides>
  <Notes>94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181</vt:i4>
      </vt:variant>
    </vt:vector>
  </HeadingPairs>
  <TitlesOfParts>
    <vt:vector size="196" baseType="lpstr">
      <vt:lpstr>Arial</vt:lpstr>
      <vt:lpstr>Arial Black</vt:lpstr>
      <vt:lpstr>Average</vt:lpstr>
      <vt:lpstr>Cambria Math</vt:lpstr>
      <vt:lpstr>Comic Sans MS</vt:lpstr>
      <vt:lpstr>Courier New</vt:lpstr>
      <vt:lpstr>Oswald</vt:lpstr>
      <vt:lpstr>Roboto</vt:lpstr>
      <vt:lpstr>Tahoma</vt:lpstr>
      <vt:lpstr>Times New Roman</vt:lpstr>
      <vt:lpstr>Wingdings</vt:lpstr>
      <vt:lpstr>Contemporary Portrait</vt:lpstr>
      <vt:lpstr>1_Contemporary Portrait</vt:lpstr>
      <vt:lpstr>2_Contemporary Portrait</vt:lpstr>
      <vt:lpstr>Slate</vt:lpstr>
      <vt:lpstr>Deep Learning for NLP</vt:lpstr>
      <vt:lpstr>Tensors</vt:lpstr>
      <vt:lpstr>Common dimensional manipulations</vt:lpstr>
      <vt:lpstr>Elementwise operations</vt:lpstr>
      <vt:lpstr>Slicing</vt:lpstr>
      <vt:lpstr>Visual Notation: Vectors</vt:lpstr>
      <vt:lpstr>Visual Notation: Matrices</vt:lpstr>
      <vt:lpstr>Matrix Multiplication</vt:lpstr>
      <vt:lpstr>Matrix Multiplication</vt:lpstr>
      <vt:lpstr>Matrix Transposition</vt:lpstr>
      <vt:lpstr>Matrix Multiplication</vt:lpstr>
      <vt:lpstr>Matrix Multiplication</vt:lpstr>
      <vt:lpstr>Linear Transforms</vt:lpstr>
      <vt:lpstr>Linear Transforms</vt:lpstr>
      <vt:lpstr>Affine Transforms</vt:lpstr>
      <vt:lpstr>Affine Transforms</vt:lpstr>
      <vt:lpstr>Starting point:  Log-linear models</vt:lpstr>
      <vt:lpstr>Model voters in an election</vt:lpstr>
      <vt:lpstr>Model voters in an election</vt:lpstr>
      <vt:lpstr>Softmax: logits  probs</vt:lpstr>
      <vt:lpstr>Softmax: logits  probs</vt:lpstr>
      <vt:lpstr>Softmax: logits  probs</vt:lpstr>
      <vt:lpstr>Softmax: logits  probs</vt:lpstr>
      <vt:lpstr>Is this really a log-linear model?</vt:lpstr>
      <vt:lpstr>Is this really a log-linear model?</vt:lpstr>
      <vt:lpstr>Is this really a log-linear model?</vt:lpstr>
      <vt:lpstr>Q: What do the bias weights do?</vt:lpstr>
      <vt:lpstr>Q: What do the other weights do?</vt:lpstr>
      <vt:lpstr>Intersectionality</vt:lpstr>
      <vt:lpstr>“Intersectionality”</vt:lpstr>
      <vt:lpstr>“Diminishing returns”</vt:lpstr>
      <vt:lpstr>Feature Engineering</vt:lpstr>
      <vt:lpstr>Alternative: Learn the features! (“representation learning”)</vt:lpstr>
      <vt:lpstr>Alternative: Learn the features! (“representation learning”)</vt:lpstr>
      <vt:lpstr>Alternative: Learn the features! (“representation learning”)</vt:lpstr>
      <vt:lpstr>Alternative: Learn the features! (“representation learning”)</vt:lpstr>
      <vt:lpstr>Alternative: Learn the features! (“representation learning”)</vt:lpstr>
      <vt:lpstr>Alternative: Learn the features! (“representation learning”)</vt:lpstr>
      <vt:lpstr>Alternative: Learn the features! (“representation learning”)</vt:lpstr>
      <vt:lpstr>Alternative: Learn the features! (“representation learning”)</vt:lpstr>
      <vt:lpstr>2-layer to n-layer</vt:lpstr>
      <vt:lpstr>2-layer to n-layer</vt:lpstr>
      <vt:lpstr>2-layer to n-layer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(But what is part-of-speech tagging?)</vt:lpstr>
      <vt:lpstr>(Why?)</vt:lpstr>
      <vt:lpstr>Degree of Supervision</vt:lpstr>
      <vt:lpstr>Current Performance (supervised)</vt:lpstr>
      <vt:lpstr>PowerPoint Presentation</vt:lpstr>
      <vt:lpstr>PowerPoint Presentation</vt:lpstr>
      <vt:lpstr>PowerPoint Presentation</vt:lpstr>
      <vt:lpstr>PowerPoint Presentation</vt:lpstr>
      <vt:lpstr>Encoders and decoders</vt:lpstr>
      <vt:lpstr>Encoders and decoders</vt:lpstr>
      <vt:lpstr>Encoders and decoders</vt:lpstr>
      <vt:lpstr>Encoders and decoders</vt:lpstr>
      <vt:lpstr>Encoders and decoders</vt:lpstr>
      <vt:lpstr>Encoders and decoders</vt:lpstr>
      <vt:lpstr>PowerPoint Presentation</vt:lpstr>
      <vt:lpstr>PowerPoint Presentation</vt:lpstr>
      <vt:lpstr>PowerPoint Presentation</vt:lpstr>
      <vt:lpstr>PowerPoint Presentation</vt:lpstr>
      <vt:lpstr>Self-supervised learning</vt:lpstr>
      <vt:lpstr>A very simple cloze model</vt:lpstr>
      <vt:lpstr>A very simple cloze model</vt:lpstr>
      <vt:lpstr>A very simple cloze model</vt:lpstr>
      <vt:lpstr>A very simple cloze model</vt:lpstr>
      <vt:lpstr>A very simple cloze model</vt:lpstr>
      <vt:lpstr>A very simple cloze model</vt:lpstr>
      <vt:lpstr>A very simple cloze model</vt:lpstr>
      <vt:lpstr>Encoders and decoders</vt:lpstr>
      <vt:lpstr>Encoders and decoders</vt:lpstr>
      <vt:lpstr>PowerPoint Presentation</vt:lpstr>
      <vt:lpstr>Did we need the nonterminals?</vt:lpstr>
      <vt:lpstr>Did we need the nonterminals?</vt:lpstr>
      <vt:lpstr>seq2vec: Encoding text without a parser</vt:lpstr>
      <vt:lpstr>Better known as an RNN (recurrent neural network)</vt:lpstr>
      <vt:lpstr>Better known as an RNN (recurrent neural network)</vt:lpstr>
      <vt:lpstr>Predict property of sentence</vt:lpstr>
      <vt:lpstr>Predict property of prefix</vt:lpstr>
      <vt:lpstr>Predict property of prefix</vt:lpstr>
      <vt:lpstr>Predict property of prefix</vt:lpstr>
      <vt:lpstr>Predict property of prefix</vt:lpstr>
      <vt:lpstr>Predict property of prefix</vt:lpstr>
      <vt:lpstr>Predict property of prefix</vt:lpstr>
      <vt:lpstr>Predict property of prefix</vt:lpstr>
      <vt:lpstr>Predict property of prefix+suffix</vt:lpstr>
      <vt:lpstr>Predict property of prefix+suffix</vt:lpstr>
      <vt:lpstr>Predict property of prefix</vt:lpstr>
      <vt:lpstr>Predict property of prefix</vt:lpstr>
      <vt:lpstr>Predict property of prefix</vt:lpstr>
      <vt:lpstr>Predict property of prefix</vt:lpstr>
      <vt:lpstr>Language modeling as a pretraining task</vt:lpstr>
      <vt:lpstr>Or pretrain two language models </vt:lpstr>
      <vt:lpstr>Or pretrain on the cloze task</vt:lpstr>
      <vt:lpstr>seq2seq: LM as a decoder</vt:lpstr>
      <vt:lpstr>seq2seq: LM as a decoder</vt:lpstr>
      <vt:lpstr>Many structure prediction problems  can be reduced to sequence prediction</vt:lpstr>
      <vt:lpstr>Many structure prediction problems  can be reduced to sequence prediction</vt:lpstr>
      <vt:lpstr>Many structure prediction problems can be reduced to sequence prediction</vt:lpstr>
      <vt:lpstr>Many structure prediction problems can be reduced to sequence prediction</vt:lpstr>
      <vt:lpstr>Many structure prediction problems can be reduced to sequence prediction</vt:lpstr>
      <vt:lpstr>Many structure prediction problems can actually be reduced to tagging</vt:lpstr>
      <vt:lpstr>Many structure prediction problems can actually be reduced to tagging</vt:lpstr>
      <vt:lpstr>Many structure prediction problems can actually be reduced to tagging</vt:lpstr>
      <vt:lpstr>Many structure prediction problems can actually be reduced to tagging</vt:lpstr>
      <vt:lpstr>Decoding: What does our model predict?</vt:lpstr>
      <vt:lpstr>Remember seq2seq architecture</vt:lpstr>
      <vt:lpstr>Visualizing p_θ (y∣x)</vt:lpstr>
      <vt:lpstr>Exact argmax decoder</vt:lpstr>
      <vt:lpstr>Greedy decoder</vt:lpstr>
      <vt:lpstr>Greedy decoder</vt:lpstr>
      <vt:lpstr>Beam search decoder</vt:lpstr>
      <vt:lpstr>Beam search decoder</vt:lpstr>
      <vt:lpstr>Beam search decoder</vt:lpstr>
      <vt:lpstr>Beam search decoder</vt:lpstr>
      <vt:lpstr>Beam search decoder</vt:lpstr>
      <vt:lpstr>Independent decoder</vt:lpstr>
      <vt:lpstr>Independent decoder</vt:lpstr>
      <vt:lpstr>Dynamic programming decoder</vt:lpstr>
      <vt:lpstr>Score each emission with BiRNN</vt:lpstr>
      <vt:lpstr>Score each transition with BiRNN</vt:lpstr>
      <vt:lpstr>Dynamic programming decoder</vt:lpstr>
      <vt:lpstr>Stochastic decoder</vt:lpstr>
      <vt:lpstr>Minimum Bayes Risk decoder</vt:lpstr>
      <vt:lpstr>Have we been cramming?</vt:lpstr>
      <vt:lpstr>Have we been cramming?</vt:lpstr>
      <vt:lpstr>Have we been cramming?</vt:lpstr>
      <vt:lpstr>Have we been cramming?</vt:lpstr>
      <vt:lpstr>Have we been cramming?</vt:lpstr>
      <vt:lpstr>Attention</vt:lpstr>
      <vt:lpstr>Firth (1935)</vt:lpstr>
      <vt:lpstr>Uses of Attention</vt:lpstr>
      <vt:lpstr>Pointer-generator network</vt:lpstr>
      <vt:lpstr>Multiple “heads”</vt:lpstr>
      <vt:lpstr>Uses of Attention</vt:lpstr>
      <vt:lpstr>RNN LM</vt:lpstr>
      <vt:lpstr>RNN LM</vt:lpstr>
      <vt:lpstr>RNN LM</vt:lpstr>
      <vt:lpstr>Transformer LM (e.g., GPT-3)</vt:lpstr>
      <vt:lpstr>Training can be parallelized</vt:lpstr>
      <vt:lpstr>         RNN    vs.   Transformer</vt:lpstr>
      <vt:lpstr>Transformer encoder</vt:lpstr>
      <vt:lpstr>Transformer encoder training</vt:lpstr>
      <vt:lpstr>Transformer seq2seq</vt:lpstr>
      <vt:lpstr>Positional embeddings</vt:lpstr>
      <vt:lpstr>Whiteboard topics</vt:lpstr>
      <vt:lpstr>Parameter-Efficient Fine Tuning (PEFT) (example methods, maybe inside black box?)</vt:lpstr>
      <vt:lpstr>Parameter-Efficient Fine Tuning (PEFT) (different methods)</vt:lpstr>
      <vt:lpstr>Distillation (alternative to fine-tuning)</vt:lpstr>
      <vt:lpstr>Distillation (alternative to fine-tuning)</vt:lpstr>
      <vt:lpstr>Reinforcement Learning  from Human Feedback (RLHF)</vt:lpstr>
      <vt:lpstr>Reinforcement Learning  from Human Feedback (RLHF)</vt:lpstr>
      <vt:lpstr>Reinforcement Learning  from Human Feedback (RLHF)</vt:lpstr>
      <vt:lpstr>Reinforcement Learning  from Human Feedback (RLHF)</vt:lpstr>
      <vt:lpstr>Reinforcement Learning  from Human Feedback (RLHF)</vt:lpstr>
      <vt:lpstr>REINFORCE Algorithm</vt:lpstr>
      <vt:lpstr>PPO Algorithm</vt:lpstr>
      <vt:lpstr>PPO Algorithm</vt:lpstr>
      <vt:lpstr>PPO Algorithm</vt:lpstr>
      <vt:lpstr>PPO Algorithm</vt:lpstr>
      <vt:lpstr>PPO Algorithm</vt:lpstr>
      <vt:lpstr>PPO Algorithm</vt:lpstr>
      <vt:lpstr>PPO Algorithm</vt:lpstr>
      <vt:lpstr>DPO Algorithm</vt:lpstr>
    </vt:vector>
  </TitlesOfParts>
  <Company>Johns Hopkins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25: Expectation-Maximization</dc:title>
  <dc:creator>Jason Eisner</dc:creator>
  <cp:lastModifiedBy>Jason Eisner</cp:lastModifiedBy>
  <cp:revision>1011</cp:revision>
  <cp:lastPrinted>1999-04-13T22:44:32Z</cp:lastPrinted>
  <dcterms:created xsi:type="dcterms:W3CDTF">1999-03-22T02:46:01Z</dcterms:created>
  <dcterms:modified xsi:type="dcterms:W3CDTF">2023-12-06T19:32:40Z</dcterms:modified>
</cp:coreProperties>
</file>